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9"/>
  </p:notesMasterIdLst>
  <p:sldIdLst>
    <p:sldId id="256" r:id="rId2"/>
    <p:sldId id="328" r:id="rId3"/>
    <p:sldId id="261" r:id="rId4"/>
    <p:sldId id="262" r:id="rId5"/>
    <p:sldId id="351" r:id="rId6"/>
    <p:sldId id="356" r:id="rId7"/>
    <p:sldId id="410" r:id="rId8"/>
    <p:sldId id="369" r:id="rId9"/>
    <p:sldId id="386" r:id="rId10"/>
    <p:sldId id="257" r:id="rId11"/>
    <p:sldId id="403" r:id="rId12"/>
    <p:sldId id="404" r:id="rId13"/>
    <p:sldId id="405" r:id="rId14"/>
    <p:sldId id="406" r:id="rId15"/>
    <p:sldId id="407" r:id="rId16"/>
    <p:sldId id="408" r:id="rId17"/>
    <p:sldId id="409" r:id="rId18"/>
    <p:sldId id="411" r:id="rId19"/>
    <p:sldId id="372" r:id="rId20"/>
    <p:sldId id="271" r:id="rId21"/>
    <p:sldId id="397" r:id="rId22"/>
    <p:sldId id="398" r:id="rId23"/>
    <p:sldId id="390" r:id="rId24"/>
    <p:sldId id="391" r:id="rId25"/>
    <p:sldId id="395" r:id="rId26"/>
    <p:sldId id="392" r:id="rId27"/>
    <p:sldId id="394" r:id="rId28"/>
    <p:sldId id="393" r:id="rId29"/>
    <p:sldId id="412" r:id="rId30"/>
    <p:sldId id="384" r:id="rId31"/>
    <p:sldId id="366" r:id="rId32"/>
    <p:sldId id="367" r:id="rId33"/>
    <p:sldId id="268" r:id="rId34"/>
    <p:sldId id="402" r:id="rId35"/>
    <p:sldId id="382" r:id="rId36"/>
    <p:sldId id="354" r:id="rId37"/>
    <p:sldId id="352" r:id="rId38"/>
  </p:sldIdLst>
  <p:sldSz cx="9144000" cy="5143500" type="screen16x9"/>
  <p:notesSz cx="6858000" cy="9144000"/>
  <p:embeddedFontLst>
    <p:embeddedFont>
      <p:font typeface="Barlow Semi Condensed" panose="00000506000000000000" pitchFamily="2" charset="0"/>
      <p:regular r:id="rId40"/>
      <p:bold r:id="rId41"/>
      <p:italic r:id="rId42"/>
      <p:boldItalic r:id="rId43"/>
    </p:embeddedFont>
    <p:embeddedFont>
      <p:font typeface="Bayon" panose="020B0604020202020204" charset="0"/>
      <p:regular r:id="rId44"/>
    </p:embeddedFont>
    <p:embeddedFont>
      <p:font typeface="Calibri" panose="020F0502020204030204" pitchFamily="34" charset="0"/>
      <p:regular r:id="rId45"/>
      <p:bold r:id="rId46"/>
      <p:italic r:id="rId47"/>
      <p:boldItalic r:id="rId48"/>
    </p:embeddedFont>
    <p:embeddedFont>
      <p:font typeface="Didact Gothic" panose="00000500000000000000" pitchFamily="2" charset="0"/>
      <p:regular r:id="rId49"/>
    </p:embeddedFont>
    <p:embeddedFont>
      <p:font typeface="Fjalla One" panose="02000506040000020004" pitchFamily="2" charset="0"/>
      <p:regular r:id="rId50"/>
    </p:embeddedFont>
    <p:embeddedFont>
      <p:font typeface="Hammersmith One" panose="02010703030501060504" pitchFamily="2" charset="0"/>
      <p:regular r:id="rId51"/>
    </p:embeddedFont>
    <p:embeddedFont>
      <p:font typeface="Lobster" panose="00000500000000000000" pitchFamily="2" charset="0"/>
      <p:regular r:id="rId52"/>
    </p:embeddedFont>
    <p:embeddedFont>
      <p:font typeface="Montserrat" panose="00000500000000000000" pitchFamily="2"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Paytone One" panose="020B0604020202020204" charset="0"/>
      <p:regular r:id="rId61"/>
    </p:embeddedFont>
    <p:embeddedFont>
      <p:font typeface="Segoe UI" panose="020B0502040204020203" pitchFamily="34" charset="0"/>
      <p:regular r:id="rId62"/>
      <p:bold r:id="rId63"/>
      <p:italic r:id="rId64"/>
      <p:boldItalic r:id="rId65"/>
    </p:embeddedFont>
    <p:embeddedFont>
      <p:font typeface="Segoe UI Black" panose="020B0A02040204020203" pitchFamily="34" charset="0"/>
      <p:bold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77457D"/>
    <a:srgbClr val="5CC9BF"/>
    <a:srgbClr val="246E67"/>
    <a:srgbClr val="EBEBEB"/>
    <a:srgbClr val="C46345"/>
    <a:srgbClr val="2C6AA3"/>
    <a:srgbClr val="FFFFFF"/>
    <a:srgbClr val="F4866A"/>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FBF6A4-D2F1-4253-9BDA-59EF2327353B}">
  <a:tblStyle styleId="{24FBF6A4-D2F1-4253-9BDA-59EF232735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7" autoAdjust="0"/>
    <p:restoredTop sz="76233" autoAdjust="0"/>
  </p:normalViewPr>
  <p:slideViewPr>
    <p:cSldViewPr snapToGrid="0">
      <p:cViewPr varScale="1">
        <p:scale>
          <a:sx n="106" d="100"/>
          <a:sy n="106" d="100"/>
        </p:scale>
        <p:origin x="202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58a033c54_1_1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58a033c54_1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333333"/>
                </a:solidFill>
                <a:effectLst/>
                <a:latin typeface="Open Sans" panose="020B0606030504020204" pitchFamily="34" charset="0"/>
              </a:rPr>
              <a:t>Đây là tính năng cắt ảnh thông minh của công cụ này. Invision Studio sẽ tự động cắt ảnh khi bạn thay đổi kích thước. </a:t>
            </a:r>
            <a:endParaRPr lang="en-US" b="0" i="0" dirty="0">
              <a:solidFill>
                <a:srgbClr val="333333"/>
              </a:solidFill>
              <a:effectLst/>
              <a:latin typeface="Open Sans" panose="020B0606030504020204" pitchFamily="34" charset="0"/>
            </a:endParaRPr>
          </a:p>
          <a:p>
            <a:pPr marL="0" lvl="0" indent="0" algn="l" rtl="0">
              <a:spcBef>
                <a:spcPts val="0"/>
              </a:spcBef>
              <a:spcAft>
                <a:spcPts val="0"/>
              </a:spcAft>
              <a:buNone/>
            </a:pPr>
            <a:r>
              <a:rPr lang="vi-VN" b="0" i="0" dirty="0">
                <a:solidFill>
                  <a:srgbClr val="333333"/>
                </a:solidFill>
                <a:effectLst/>
                <a:latin typeface="Open Sans" panose="020B0606030504020204" pitchFamily="34" charset="0"/>
              </a:rPr>
              <a:t>Nó giúp cho thao tác cắt ảnh nhanh nhất. </a:t>
            </a:r>
            <a:endParaRPr lang="en-US" b="0" i="0" dirty="0">
              <a:solidFill>
                <a:srgbClr val="333333"/>
              </a:solidFill>
              <a:effectLst/>
              <a:latin typeface="Open Sans" panose="020B0606030504020204" pitchFamily="34" charset="0"/>
            </a:endParaRPr>
          </a:p>
          <a:p>
            <a:pPr marL="0" lvl="0" indent="0" algn="l" rtl="0">
              <a:spcBef>
                <a:spcPts val="0"/>
              </a:spcBef>
              <a:spcAft>
                <a:spcPts val="0"/>
              </a:spcAft>
              <a:buNone/>
            </a:pPr>
            <a:r>
              <a:rPr lang="vi-VN" b="0" i="0" dirty="0">
                <a:solidFill>
                  <a:srgbClr val="333333"/>
                </a:solidFill>
                <a:effectLst/>
                <a:latin typeface="Open Sans" panose="020B0606030504020204" pitchFamily="34" charset="0"/>
              </a:rPr>
              <a:t>Bạn có thể cắt thành các hình mong muốn như hình tròn, hình chữ nhật hoặc hình chữ nhật bo viền.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58a033c54_1_1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58a033c54_1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333333"/>
                </a:solidFill>
                <a:effectLst/>
                <a:latin typeface="Open Sans" panose="020B0606030504020204" pitchFamily="34" charset="0"/>
              </a:rPr>
              <a:t>Công cụ này cho phép người dùng kiểm soát nhiều bảng vẽ. </a:t>
            </a:r>
            <a:endParaRPr lang="en-US" b="0" i="0" dirty="0">
              <a:solidFill>
                <a:srgbClr val="333333"/>
              </a:solidFill>
              <a:effectLst/>
              <a:latin typeface="Open Sans" panose="020B0606030504020204" pitchFamily="34" charset="0"/>
            </a:endParaRPr>
          </a:p>
          <a:p>
            <a:pPr marL="0" lvl="0" indent="0" algn="l" rtl="0">
              <a:spcBef>
                <a:spcPts val="0"/>
              </a:spcBef>
              <a:spcAft>
                <a:spcPts val="0"/>
              </a:spcAft>
              <a:buNone/>
            </a:pPr>
            <a:r>
              <a:rPr lang="vi-VN" b="0" i="0" dirty="0">
                <a:solidFill>
                  <a:srgbClr val="333333"/>
                </a:solidFill>
                <a:effectLst/>
                <a:latin typeface="Open Sans" panose="020B0606030504020204" pitchFamily="34" charset="0"/>
              </a:rPr>
              <a:t>Bạn có thể liên kết các bảng vẽ chuyển thành một giao diện thống nhất, từ bản vẽ đầu tiên cho tới bản vẽ cuối cùng. </a:t>
            </a:r>
            <a:endParaRPr lang="en-US" b="0" i="0" dirty="0">
              <a:solidFill>
                <a:srgbClr val="333333"/>
              </a:solidFill>
              <a:effectLst/>
              <a:latin typeface="Open Sans" panose="020B0606030504020204" pitchFamily="34" charset="0"/>
            </a:endParaRPr>
          </a:p>
          <a:p>
            <a:pPr marL="0" lvl="0" indent="0" algn="l" rtl="0">
              <a:spcBef>
                <a:spcPts val="0"/>
              </a:spcBef>
              <a:spcAft>
                <a:spcPts val="0"/>
              </a:spcAft>
              <a:buNone/>
            </a:pPr>
            <a:r>
              <a:rPr lang="vi-VN" b="0" i="0" dirty="0">
                <a:solidFill>
                  <a:srgbClr val="333333"/>
                </a:solidFill>
                <a:effectLst/>
                <a:latin typeface="Open Sans" panose="020B0606030504020204" pitchFamily="34" charset="0"/>
              </a:rPr>
              <a:t>Một giao diện thống nhất sẽ giúp cho phần giới thiệu và kết thúc một video thiết kế trở nên độc đáo hơn rất nhiều.</a:t>
            </a:r>
            <a:endParaRPr dirty="0"/>
          </a:p>
        </p:txBody>
      </p:sp>
    </p:spTree>
    <p:extLst>
      <p:ext uri="{BB962C8B-B14F-4D97-AF65-F5344CB8AC3E}">
        <p14:creationId xmlns:p14="http://schemas.microsoft.com/office/powerpoint/2010/main" val="427503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58a033c54_1_1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58a033c54_1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333333"/>
                </a:solidFill>
                <a:effectLst/>
                <a:latin typeface="Open Sans" panose="020B0606030504020204" pitchFamily="34" charset="0"/>
              </a:rPr>
              <a:t>Với mẫu prototype, bạn có thể tạo mọi thứ dựa trên tỷ lệ phần trăm và thay đổi kích thước phù hợp với kích thước bản vẽ.</a:t>
            </a:r>
            <a:endParaRPr lang="en-US" b="0" i="0" dirty="0">
              <a:solidFill>
                <a:srgbClr val="333333"/>
              </a:solidFill>
              <a:effectLst/>
              <a:latin typeface="Open Sans" panose="020B0606030504020204" pitchFamily="34" charset="0"/>
            </a:endParaRPr>
          </a:p>
          <a:p>
            <a:pPr marL="0" lvl="0" indent="0" algn="l" rtl="0">
              <a:spcBef>
                <a:spcPts val="0"/>
              </a:spcBef>
              <a:spcAft>
                <a:spcPts val="0"/>
              </a:spcAft>
              <a:buNone/>
            </a:pPr>
            <a:r>
              <a:rPr lang="vi-VN" b="0" i="0" dirty="0">
                <a:solidFill>
                  <a:srgbClr val="333333"/>
                </a:solidFill>
                <a:effectLst/>
                <a:latin typeface="Open Sans" panose="020B0606030504020204" pitchFamily="34" charset="0"/>
              </a:rPr>
              <a:t> Sau đó, bằng công cụ Invision Studio, bạn có thể tạo ra các mẫu giao diện tương tác (Prototype) khác nhau, đáp ứng cho tất cả các loại màn hình.</a:t>
            </a:r>
            <a:endParaRPr dirty="0"/>
          </a:p>
        </p:txBody>
      </p:sp>
    </p:spTree>
    <p:extLst>
      <p:ext uri="{BB962C8B-B14F-4D97-AF65-F5344CB8AC3E}">
        <p14:creationId xmlns:p14="http://schemas.microsoft.com/office/powerpoint/2010/main" val="231256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58a033c54_1_1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58a033c54_1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InSpace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InVision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team có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Mobile App, App Wireframe,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Element Library, Inspiration, Photography, Navigation Flows, Desktop Flows, Desktop Site, Architecture Doc.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34187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58a033c54_1_1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58a033c54_1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17191D"/>
                </a:solidFill>
                <a:effectLst/>
                <a:latin typeface="Montserrat" panose="00000500000000000000" pitchFamily="2" charset="0"/>
              </a:rPr>
              <a:t>Sử dụng các </a:t>
            </a:r>
            <a:r>
              <a:rPr lang="en-US" b="0" i="0" dirty="0">
                <a:solidFill>
                  <a:srgbClr val="17191D"/>
                </a:solidFill>
                <a:effectLst/>
                <a:latin typeface="Montserrat" panose="00000500000000000000" pitchFamily="2" charset="0"/>
              </a:rPr>
              <a:t>component </a:t>
            </a:r>
            <a:r>
              <a:rPr lang="vi-VN" b="0" i="0" dirty="0">
                <a:solidFill>
                  <a:srgbClr val="17191D"/>
                </a:solidFill>
                <a:effectLst/>
                <a:latin typeface="Montserrat" panose="00000500000000000000" pitchFamily="2" charset="0"/>
              </a:rPr>
              <a:t>để tạo các thành phần dễ sử dụng lại từ tài liệu của bạn. </a:t>
            </a:r>
            <a:endParaRPr lang="en-US" b="0" i="0" dirty="0">
              <a:solidFill>
                <a:srgbClr val="17191D"/>
              </a:solidFill>
              <a:effectLst/>
              <a:latin typeface="Montserrat" panose="00000500000000000000" pitchFamily="2" charset="0"/>
            </a:endParaRPr>
          </a:p>
          <a:p>
            <a:pPr marL="0" lvl="0" indent="0" algn="l" rtl="0">
              <a:spcBef>
                <a:spcPts val="0"/>
              </a:spcBef>
              <a:spcAft>
                <a:spcPts val="0"/>
              </a:spcAft>
              <a:buNone/>
            </a:pPr>
            <a:r>
              <a:rPr lang="vi-VN" b="0" i="0" dirty="0">
                <a:solidFill>
                  <a:srgbClr val="17191D"/>
                </a:solidFill>
                <a:effectLst/>
                <a:latin typeface="Montserrat" panose="00000500000000000000" pitchFamily="2" charset="0"/>
              </a:rPr>
              <a:t>Bất cứ khi nào bạn cập nhật một c</a:t>
            </a:r>
            <a:r>
              <a:rPr lang="en-US" b="0" i="0" dirty="0" err="1">
                <a:solidFill>
                  <a:srgbClr val="17191D"/>
                </a:solidFill>
                <a:effectLst/>
                <a:latin typeface="Montserrat" panose="00000500000000000000" pitchFamily="2" charset="0"/>
              </a:rPr>
              <a:t>omponent</a:t>
            </a:r>
            <a:r>
              <a:rPr lang="vi-VN" b="0" i="0" dirty="0">
                <a:solidFill>
                  <a:srgbClr val="17191D"/>
                </a:solidFill>
                <a:effectLst/>
                <a:latin typeface="Montserrat" panose="00000500000000000000" pitchFamily="2" charset="0"/>
              </a:rPr>
              <a:t>, tất cả các phiên bản khác sẽ tự động kế thừa các thay đổi. </a:t>
            </a:r>
            <a:endParaRPr lang="en-US" b="0" i="0" dirty="0">
              <a:solidFill>
                <a:srgbClr val="17191D"/>
              </a:solidFill>
              <a:effectLst/>
              <a:latin typeface="Montserrat" panose="00000500000000000000" pitchFamily="2" charset="0"/>
            </a:endParaRPr>
          </a:p>
          <a:p>
            <a:pPr marL="0" lvl="0" indent="0" algn="l" rtl="0">
              <a:spcBef>
                <a:spcPts val="0"/>
              </a:spcBef>
              <a:spcAft>
                <a:spcPts val="0"/>
              </a:spcAft>
              <a:buNone/>
            </a:pPr>
            <a:r>
              <a:rPr lang="vi-VN" b="0" i="0" dirty="0">
                <a:solidFill>
                  <a:srgbClr val="17191D"/>
                </a:solidFill>
                <a:effectLst/>
                <a:latin typeface="Montserrat" panose="00000500000000000000" pitchFamily="2" charset="0"/>
              </a:rPr>
              <a:t>Mỗi phiên bản của một </a:t>
            </a:r>
            <a:r>
              <a:rPr lang="en-US" b="0" i="0" dirty="0">
                <a:solidFill>
                  <a:srgbClr val="17191D"/>
                </a:solidFill>
                <a:effectLst/>
                <a:latin typeface="Montserrat" panose="00000500000000000000" pitchFamily="2" charset="0"/>
              </a:rPr>
              <a:t>component</a:t>
            </a:r>
            <a:r>
              <a:rPr lang="vi-VN" b="0" i="0" dirty="0">
                <a:solidFill>
                  <a:srgbClr val="17191D"/>
                </a:solidFill>
                <a:effectLst/>
                <a:latin typeface="Montserrat" panose="00000500000000000000" pitchFamily="2" charset="0"/>
              </a:rPr>
              <a:t> cũng có thể được tùy chỉnh bằng ghi đè.</a:t>
            </a:r>
            <a:endParaRPr lang="en-US" dirty="0"/>
          </a:p>
        </p:txBody>
      </p:sp>
    </p:spTree>
    <p:extLst>
      <p:ext uri="{BB962C8B-B14F-4D97-AF65-F5344CB8AC3E}">
        <p14:creationId xmlns:p14="http://schemas.microsoft.com/office/powerpoint/2010/main" val="287207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58a033c54_1_1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58a033c54_1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202021"/>
                </a:solidFill>
                <a:effectLst/>
                <a:latin typeface="Montserrat" panose="00000500000000000000" pitchFamily="2" charset="0"/>
              </a:rPr>
              <a:t>Sau khi tạo ra một </a:t>
            </a:r>
            <a:r>
              <a:rPr lang="en-US" b="0" i="0" dirty="0">
                <a:solidFill>
                  <a:srgbClr val="202021"/>
                </a:solidFill>
                <a:effectLst/>
                <a:latin typeface="Montserrat" panose="00000500000000000000" pitchFamily="2" charset="0"/>
              </a:rPr>
              <a:t>prototype</a:t>
            </a:r>
            <a:r>
              <a:rPr lang="vi-VN" b="0" i="0" dirty="0">
                <a:solidFill>
                  <a:srgbClr val="202021"/>
                </a:solidFill>
                <a:effectLst/>
                <a:latin typeface="Montserrat" panose="00000500000000000000" pitchFamily="2" charset="0"/>
              </a:rPr>
              <a:t>, nó cho phép nhà thiết kế cải thiện hơn nữa độ trung thực của các nguyên mẫu bằng cách sử dụng tính năng Chuyển động</a:t>
            </a:r>
            <a:r>
              <a:rPr lang="en-US" b="0" i="0" dirty="0">
                <a:solidFill>
                  <a:srgbClr val="202021"/>
                </a:solidFill>
                <a:effectLst/>
                <a:latin typeface="Montserrat" panose="00000500000000000000" pitchFamily="2" charset="0"/>
              </a:rPr>
              <a:t>.</a:t>
            </a:r>
            <a:endParaRPr dirty="0"/>
          </a:p>
        </p:txBody>
      </p:sp>
    </p:spTree>
    <p:extLst>
      <p:ext uri="{BB962C8B-B14F-4D97-AF65-F5344CB8AC3E}">
        <p14:creationId xmlns:p14="http://schemas.microsoft.com/office/powerpoint/2010/main" val="3311638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58a033c54_1_1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58a033c54_1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202021"/>
                </a:solidFill>
                <a:effectLst/>
                <a:latin typeface="Montserrat" panose="00000500000000000000" pitchFamily="2" charset="0"/>
              </a:rPr>
              <a:t>Các công cụ thiết kế có sẵn trên thị trường cung cấp cả đồ họa dựa trên pixel và vector. </a:t>
            </a:r>
            <a:endParaRPr lang="en-US" b="0" i="0" dirty="0">
              <a:solidFill>
                <a:srgbClr val="202021"/>
              </a:solidFill>
              <a:effectLst/>
              <a:latin typeface="Montserrat" panose="00000500000000000000" pitchFamily="2" charset="0"/>
            </a:endParaRPr>
          </a:p>
          <a:p>
            <a:pPr marL="0" lvl="0" indent="0" algn="l" rtl="0">
              <a:spcBef>
                <a:spcPts val="0"/>
              </a:spcBef>
              <a:spcAft>
                <a:spcPts val="0"/>
              </a:spcAft>
              <a:buNone/>
            </a:pPr>
            <a:r>
              <a:rPr lang="vi-VN" b="0" i="0" dirty="0">
                <a:solidFill>
                  <a:srgbClr val="202021"/>
                </a:solidFill>
                <a:effectLst/>
                <a:latin typeface="Montserrat" panose="00000500000000000000" pitchFamily="2" charset="0"/>
              </a:rPr>
              <a:t>Trong khi các thiết kế dựa trên pixel được tạo ra từ rất nhiều hình vuông vật lý nhỏ, đồ họa dựa trên vectơ</a:t>
            </a:r>
            <a:endParaRPr lang="en-US" b="0" i="0" dirty="0">
              <a:solidFill>
                <a:srgbClr val="202021"/>
              </a:solidFill>
              <a:effectLst/>
              <a:latin typeface="Montserrat" panose="00000500000000000000" pitchFamily="2" charset="0"/>
            </a:endParaRPr>
          </a:p>
          <a:p>
            <a:pPr marL="0" lvl="0" indent="0" algn="l" rtl="0">
              <a:spcBef>
                <a:spcPts val="0"/>
              </a:spcBef>
              <a:spcAft>
                <a:spcPts val="0"/>
              </a:spcAft>
              <a:buNone/>
            </a:pPr>
            <a:r>
              <a:rPr lang="vi-VN" b="0" i="0" dirty="0">
                <a:solidFill>
                  <a:srgbClr val="202021"/>
                </a:solidFill>
                <a:effectLst/>
                <a:latin typeface="Montserrat" panose="00000500000000000000" pitchFamily="2" charset="0"/>
              </a:rPr>
              <a:t> sử dụng các phương trình toán học để tính toán vị trí của các cạnh của các hình dạng trong mối quan hệ với nhau. </a:t>
            </a:r>
            <a:endParaRPr lang="en-US" b="0" i="0" dirty="0">
              <a:solidFill>
                <a:srgbClr val="202021"/>
              </a:solidFill>
              <a:effectLst/>
              <a:latin typeface="Montserrat" panose="00000500000000000000" pitchFamily="2" charset="0"/>
            </a:endParaRPr>
          </a:p>
          <a:p>
            <a:pPr marL="0" lvl="0" indent="0" algn="l" rtl="0">
              <a:spcBef>
                <a:spcPts val="0"/>
              </a:spcBef>
              <a:spcAft>
                <a:spcPts val="0"/>
              </a:spcAft>
              <a:buNone/>
            </a:pPr>
            <a:r>
              <a:rPr lang="vi-VN" b="0" i="0" dirty="0">
                <a:solidFill>
                  <a:srgbClr val="202021"/>
                </a:solidFill>
                <a:effectLst/>
                <a:latin typeface="Montserrat" panose="00000500000000000000" pitchFamily="2" charset="0"/>
              </a:rPr>
              <a:t>Với đồ họa dựa trên pixel, hình ảnh có xu hướng có chất lượng thấp so với các thiết kế dựa trên vectơ được tính toán toán học.</a:t>
            </a:r>
            <a:endParaRPr dirty="0"/>
          </a:p>
        </p:txBody>
      </p:sp>
    </p:spTree>
    <p:extLst>
      <p:ext uri="{BB962C8B-B14F-4D97-AF65-F5344CB8AC3E}">
        <p14:creationId xmlns:p14="http://schemas.microsoft.com/office/powerpoint/2010/main" val="1404387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58a033c54_1_1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58a033c54_1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202021"/>
                </a:solidFill>
                <a:effectLst/>
                <a:latin typeface="Montserrat" panose="00000500000000000000" pitchFamily="2" charset="0"/>
              </a:rPr>
              <a:t>Bằng</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cách</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sử</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dụng</a:t>
            </a:r>
            <a:r>
              <a:rPr lang="en-US" b="0" i="0" dirty="0">
                <a:solidFill>
                  <a:srgbClr val="202021"/>
                </a:solidFill>
                <a:effectLst/>
                <a:latin typeface="Montserrat" panose="00000500000000000000" pitchFamily="2" charset="0"/>
              </a:rPr>
              <a:t> Freehand </a:t>
            </a:r>
            <a:r>
              <a:rPr lang="en-US" b="0" i="0" dirty="0" err="1">
                <a:solidFill>
                  <a:srgbClr val="202021"/>
                </a:solidFill>
                <a:effectLst/>
                <a:latin typeface="Montserrat" panose="00000500000000000000" pitchFamily="2" charset="0"/>
              </a:rPr>
              <a:t>trong</a:t>
            </a:r>
            <a:r>
              <a:rPr lang="en-US" b="0" i="0" dirty="0">
                <a:solidFill>
                  <a:srgbClr val="202021"/>
                </a:solidFill>
                <a:effectLst/>
                <a:latin typeface="Montserrat" panose="00000500000000000000" pitchFamily="2" charset="0"/>
              </a:rPr>
              <a:t> Studio, </a:t>
            </a:r>
            <a:r>
              <a:rPr lang="en-US" b="0" i="0" dirty="0" err="1">
                <a:solidFill>
                  <a:srgbClr val="202021"/>
                </a:solidFill>
                <a:effectLst/>
                <a:latin typeface="Montserrat" panose="00000500000000000000" pitchFamily="2" charset="0"/>
              </a:rPr>
              <a:t>bất</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kỳ</a:t>
            </a:r>
            <a:r>
              <a:rPr lang="en-US" b="0" i="0" dirty="0">
                <a:solidFill>
                  <a:srgbClr val="202021"/>
                </a:solidFill>
                <a:effectLst/>
                <a:latin typeface="Montserrat" panose="00000500000000000000" pitchFamily="2" charset="0"/>
              </a:rPr>
              <a:t> ai </a:t>
            </a:r>
            <a:r>
              <a:rPr lang="en-US" b="0" i="0" dirty="0" err="1">
                <a:solidFill>
                  <a:srgbClr val="202021"/>
                </a:solidFill>
                <a:effectLst/>
                <a:latin typeface="Montserrat" panose="00000500000000000000" pitchFamily="2" charset="0"/>
              </a:rPr>
              <a:t>tham</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gia</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vào</a:t>
            </a:r>
            <a:r>
              <a:rPr lang="en-US" b="0" i="0" dirty="0">
                <a:solidFill>
                  <a:srgbClr val="202021"/>
                </a:solidFill>
                <a:effectLst/>
                <a:latin typeface="Montserrat" panose="00000500000000000000" pitchFamily="2" charset="0"/>
              </a:rPr>
              <a:t> quá </a:t>
            </a:r>
            <a:r>
              <a:rPr lang="en-US" b="0" i="0" dirty="0" err="1">
                <a:solidFill>
                  <a:srgbClr val="202021"/>
                </a:solidFill>
                <a:effectLst/>
                <a:latin typeface="Montserrat" panose="00000500000000000000" pitchFamily="2" charset="0"/>
              </a:rPr>
              <a:t>trình</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thiết</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kế</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đều</a:t>
            </a:r>
            <a:r>
              <a:rPr lang="en-US" b="0" i="0" dirty="0">
                <a:solidFill>
                  <a:srgbClr val="202021"/>
                </a:solidFill>
                <a:effectLst/>
                <a:latin typeface="Montserrat" panose="00000500000000000000" pitchFamily="2" charset="0"/>
              </a:rPr>
              <a:t> có </a:t>
            </a:r>
            <a:r>
              <a:rPr lang="en-US" b="0" i="0" dirty="0" err="1">
                <a:solidFill>
                  <a:srgbClr val="202021"/>
                </a:solidFill>
                <a:effectLst/>
                <a:latin typeface="Montserrat" panose="00000500000000000000" pitchFamily="2" charset="0"/>
              </a:rPr>
              <a:t>thể</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đóng</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góp</a:t>
            </a:r>
            <a:r>
              <a:rPr lang="en-US" b="0" i="0" dirty="0">
                <a:solidFill>
                  <a:srgbClr val="202021"/>
                </a:solidFill>
                <a:effectLst/>
                <a:latin typeface="Montserrat" panose="00000500000000000000" pitchFamily="2" charset="0"/>
              </a:rPr>
              <a:t> ý </a:t>
            </a:r>
            <a:r>
              <a:rPr lang="en-US" b="0" i="0" dirty="0" err="1">
                <a:solidFill>
                  <a:srgbClr val="202021"/>
                </a:solidFill>
                <a:effectLst/>
                <a:latin typeface="Montserrat" panose="00000500000000000000" pitchFamily="2" charset="0"/>
              </a:rPr>
              <a:t>kiến</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của</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họ</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về</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nguyên</a:t>
            </a:r>
            <a:r>
              <a:rPr lang="en-US" b="0" i="0" dirty="0">
                <a:solidFill>
                  <a:srgbClr val="202021"/>
                </a:solidFill>
                <a:effectLst/>
                <a:latin typeface="Montserrat" panose="00000500000000000000" pitchFamily="2" charset="0"/>
              </a:rPr>
              <a:t> </a:t>
            </a:r>
            <a:r>
              <a:rPr lang="en-US" b="0" i="0" dirty="0" err="1">
                <a:solidFill>
                  <a:srgbClr val="202021"/>
                </a:solidFill>
                <a:effectLst/>
                <a:latin typeface="Montserrat" panose="00000500000000000000" pitchFamily="2" charset="0"/>
              </a:rPr>
              <a:t>mẫu</a:t>
            </a:r>
            <a:r>
              <a:rPr lang="en-US" b="0" i="0" dirty="0">
                <a:solidFill>
                  <a:srgbClr val="202021"/>
                </a:solidFill>
                <a:effectLst/>
                <a:latin typeface="Montserrat" panose="00000500000000000000" pitchFamily="2" charset="0"/>
              </a:rPr>
              <a:t>.</a:t>
            </a:r>
          </a:p>
          <a:p>
            <a:pPr marL="0" lvl="0" indent="0" algn="l" rtl="0">
              <a:spcBef>
                <a:spcPts val="0"/>
              </a:spcBef>
              <a:spcAft>
                <a:spcPts val="0"/>
              </a:spcAft>
              <a:buNone/>
            </a:pPr>
            <a:r>
              <a:rPr lang="vi-VN" b="0" i="0" dirty="0">
                <a:solidFill>
                  <a:srgbClr val="202021"/>
                </a:solidFill>
                <a:effectLst/>
                <a:latin typeface="Montserrat" panose="00000500000000000000" pitchFamily="2" charset="0"/>
              </a:rPr>
              <a:t>Khi nhà thiết kế đã sẵn sàng với thiết kế ban đầu, họ có thể chỉ cần nhấp vào nút chia sẻ và gửi nó đến bất cứ đâu họ thích. </a:t>
            </a:r>
            <a:endParaRPr lang="en-US" b="0" i="0" dirty="0">
              <a:solidFill>
                <a:srgbClr val="202021"/>
              </a:solidFill>
              <a:effectLst/>
              <a:latin typeface="Montserrat" panose="00000500000000000000" pitchFamily="2" charset="0"/>
            </a:endParaRPr>
          </a:p>
          <a:p>
            <a:pPr marL="0" lvl="0" indent="0" algn="l" rtl="0">
              <a:spcBef>
                <a:spcPts val="0"/>
              </a:spcBef>
              <a:spcAft>
                <a:spcPts val="0"/>
              </a:spcAft>
              <a:buNone/>
            </a:pPr>
            <a:r>
              <a:rPr lang="vi-VN" b="0" i="0" dirty="0">
                <a:solidFill>
                  <a:srgbClr val="202021"/>
                </a:solidFill>
                <a:effectLst/>
                <a:latin typeface="Montserrat" panose="00000500000000000000" pitchFamily="2" charset="0"/>
              </a:rPr>
              <a:t>Bất kỳ ai có liên kết đến nguyên mẫu đều có thể xem và để lại nhận xét hoặc phản hồi.</a:t>
            </a:r>
            <a:endParaRPr lang="en-US" b="0" i="0" dirty="0">
              <a:solidFill>
                <a:srgbClr val="202021"/>
              </a:solidFill>
              <a:effectLst/>
              <a:latin typeface="Montserrat" panose="00000500000000000000" pitchFamily="2" charset="0"/>
            </a:endParaRPr>
          </a:p>
          <a:p>
            <a:pPr marL="0" lvl="0" indent="0" algn="l" rtl="0">
              <a:spcBef>
                <a:spcPts val="0"/>
              </a:spcBef>
              <a:spcAft>
                <a:spcPts val="0"/>
              </a:spcAft>
              <a:buNone/>
            </a:pPr>
            <a:r>
              <a:rPr lang="vi-VN" b="0" i="0" dirty="0">
                <a:solidFill>
                  <a:srgbClr val="202021"/>
                </a:solidFill>
                <a:effectLst/>
                <a:latin typeface="Montserrat" panose="00000500000000000000" pitchFamily="2" charset="0"/>
              </a:rPr>
              <a:t>Sự minh bạch giữa nhóm và khách hàng ngay từ giai đoạn nguyên mẫu có thể giúp tạo ra một thiết kế hợp tác tốt hơn.</a:t>
            </a:r>
            <a:endParaRPr lang="en-US" b="0" i="0" dirty="0">
              <a:solidFill>
                <a:srgbClr val="202021"/>
              </a:solidFill>
              <a:effectLst/>
              <a:latin typeface="Montserrat" panose="00000500000000000000" pitchFamily="2" charset="0"/>
            </a:endParaRPr>
          </a:p>
          <a:p>
            <a:pPr marL="0" lvl="0" indent="0" algn="l" rtl="0">
              <a:spcBef>
                <a:spcPts val="0"/>
              </a:spcBef>
              <a:spcAft>
                <a:spcPts val="0"/>
              </a:spcAft>
              <a:buNone/>
            </a:pPr>
            <a:r>
              <a:rPr lang="vi-VN" b="0" i="0" dirty="0">
                <a:solidFill>
                  <a:srgbClr val="202021"/>
                </a:solidFill>
                <a:effectLst/>
                <a:latin typeface="Montserrat" panose="00000500000000000000" pitchFamily="2" charset="0"/>
              </a:rPr>
              <a:t> Do đó, việc nhận được ý kiến đóng góp từ nhóm và giữ khách hàng trong vòng lặp giúp tiết kiệm rất nhiều thời gian và công sức cho cả hai.</a:t>
            </a:r>
            <a:endParaRPr dirty="0"/>
          </a:p>
        </p:txBody>
      </p:sp>
    </p:spTree>
    <p:extLst>
      <p:ext uri="{BB962C8B-B14F-4D97-AF65-F5344CB8AC3E}">
        <p14:creationId xmlns:p14="http://schemas.microsoft.com/office/powerpoint/2010/main" val="2709699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1258a033c54_1_1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1258a033c54_1_1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69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1258a033c54_1_1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1258a033c54_1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235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c72ba98ae8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c72ba98ae8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258a033c54_1_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1258a033c54_1_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effectLst/>
                <a:latin typeface="Times New Roman" panose="02020603050405020304" pitchFamily="18" charset="0"/>
              </a:rPr>
              <a:t>Nếu chấp nhận các điều khoản sử dụng, In</a:t>
            </a:r>
            <a:r>
              <a:rPr lang="en-US" sz="1800" dirty="0">
                <a:effectLst/>
                <a:latin typeface="Times New Roman" panose="02020603050405020304" pitchFamily="18" charset="0"/>
              </a:rPr>
              <a:t>V</a:t>
            </a:r>
            <a:r>
              <a:rPr lang="vi-VN" sz="1800" dirty="0">
                <a:effectLst/>
                <a:latin typeface="Times New Roman" panose="02020603050405020304" pitchFamily="18" charset="0"/>
              </a:rPr>
              <a:t>ision cung cấp cho người dùng giấy phép:</a:t>
            </a: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rPr>
              <a:t>+ C</a:t>
            </a:r>
            <a:r>
              <a:rPr lang="vi-VN" sz="1800" dirty="0">
                <a:effectLst/>
                <a:latin typeface="Times New Roman" panose="02020603050405020304" pitchFamily="18" charset="0"/>
              </a:rPr>
              <a:t>ó giới hạn</a:t>
            </a:r>
            <a:endParaRPr lang="en-US" sz="1800" dirty="0">
              <a:effectLst/>
              <a:latin typeface="Times New Roman" panose="02020603050405020304" pitchFamily="18" charset="0"/>
            </a:endParaRPr>
          </a:p>
          <a:p>
            <a:pPr marL="0" lvl="0" indent="0" algn="l" rtl="0">
              <a:spcBef>
                <a:spcPts val="0"/>
              </a:spcBef>
              <a:spcAft>
                <a:spcPts val="0"/>
              </a:spcAft>
              <a:buNone/>
            </a:pPr>
            <a:r>
              <a:rPr lang="vi-VN" sz="1800" dirty="0">
                <a:effectLst/>
                <a:latin typeface="Times New Roman" panose="02020603050405020304" pitchFamily="18" charset="0"/>
              </a:rPr>
              <a:t>+ </a:t>
            </a:r>
            <a:r>
              <a:rPr lang="en-US" sz="1800" dirty="0">
                <a:effectLst/>
                <a:latin typeface="Times New Roman" panose="02020603050405020304" pitchFamily="18" charset="0"/>
              </a:rPr>
              <a:t>C</a:t>
            </a:r>
            <a:r>
              <a:rPr lang="vi-VN" sz="1800" dirty="0">
                <a:effectLst/>
                <a:latin typeface="Times New Roman" panose="02020603050405020304" pitchFamily="18" charset="0"/>
              </a:rPr>
              <a:t>ó thể thu hồi</a:t>
            </a:r>
            <a:r>
              <a:rPr lang="en-US" sz="1800" dirty="0">
                <a:effectLst/>
                <a:latin typeface="Times New Roman" panose="02020603050405020304" pitchFamily="18" charset="0"/>
              </a:rPr>
              <a:t> </a:t>
            </a:r>
            <a:r>
              <a:rPr lang="en-US" sz="1800" dirty="0" err="1">
                <a:effectLst/>
                <a:latin typeface="Times New Roman" panose="02020603050405020304" pitchFamily="18" charset="0"/>
              </a:rPr>
              <a:t>sản</a:t>
            </a:r>
            <a:r>
              <a:rPr lang="en-US" sz="1800" dirty="0">
                <a:effectLst/>
                <a:latin typeface="Times New Roman" panose="02020603050405020304" pitchFamily="18" charset="0"/>
              </a:rPr>
              <a:t> </a:t>
            </a:r>
            <a:r>
              <a:rPr lang="en-US" sz="1800" dirty="0" err="1">
                <a:effectLst/>
                <a:latin typeface="Times New Roman" panose="02020603050405020304" pitchFamily="18" charset="0"/>
              </a:rPr>
              <a:t>phẩm</a:t>
            </a:r>
            <a:r>
              <a:rPr lang="en-US" sz="1800" dirty="0">
                <a:effectLst/>
                <a:latin typeface="Times New Roman" panose="02020603050405020304" pitchFamily="18" charset="0"/>
              </a:rPr>
              <a:t> </a:t>
            </a:r>
            <a:r>
              <a:rPr lang="en-US" sz="1800" dirty="0" err="1">
                <a:effectLst/>
                <a:latin typeface="Times New Roman" panose="02020603050405020304" pitchFamily="18" charset="0"/>
              </a:rPr>
              <a:t>nếu</a:t>
            </a:r>
            <a:r>
              <a:rPr lang="en-US" sz="1800" dirty="0">
                <a:effectLst/>
                <a:latin typeface="Times New Roman" panose="02020603050405020304" pitchFamily="18" charset="0"/>
              </a:rPr>
              <a:t> người </a:t>
            </a:r>
            <a:r>
              <a:rPr lang="en-US" sz="1800" dirty="0" err="1">
                <a:effectLst/>
                <a:latin typeface="Times New Roman" panose="02020603050405020304" pitchFamily="18" charset="0"/>
              </a:rPr>
              <a:t>dùng</a:t>
            </a:r>
            <a:r>
              <a:rPr lang="en-US" sz="1800" dirty="0">
                <a:effectLst/>
                <a:latin typeface="Times New Roman" panose="02020603050405020304" pitchFamily="18" charset="0"/>
              </a:rPr>
              <a:t> vi </a:t>
            </a:r>
            <a:r>
              <a:rPr lang="en-US" sz="1800" dirty="0" err="1">
                <a:effectLst/>
                <a:latin typeface="Times New Roman" panose="02020603050405020304" pitchFamily="18" charset="0"/>
              </a:rPr>
              <a:t>phạm</a:t>
            </a:r>
            <a:r>
              <a:rPr lang="en-US" sz="1800" dirty="0">
                <a:effectLst/>
                <a:latin typeface="Times New Roman" panose="02020603050405020304" pitchFamily="18" charset="0"/>
              </a:rPr>
              <a:t> </a:t>
            </a:r>
            <a:r>
              <a:rPr lang="en-US" sz="1800" dirty="0" err="1">
                <a:effectLst/>
                <a:latin typeface="Times New Roman" panose="02020603050405020304" pitchFamily="18" charset="0"/>
              </a:rPr>
              <a:t>các</a:t>
            </a:r>
            <a:r>
              <a:rPr lang="en-US" sz="1800" dirty="0">
                <a:effectLst/>
                <a:latin typeface="Times New Roman" panose="02020603050405020304" pitchFamily="18" charset="0"/>
              </a:rPr>
              <a:t> </a:t>
            </a:r>
            <a:r>
              <a:rPr lang="en-US" sz="1800" dirty="0" err="1">
                <a:effectLst/>
                <a:latin typeface="Times New Roman" panose="02020603050405020304" pitchFamily="18" charset="0"/>
              </a:rPr>
              <a:t>quy</a:t>
            </a:r>
            <a:r>
              <a:rPr lang="en-US" sz="1800" dirty="0">
                <a:effectLst/>
                <a:latin typeface="Times New Roman" panose="02020603050405020304" pitchFamily="18" charset="0"/>
              </a:rPr>
              <a:t> </a:t>
            </a:r>
            <a:r>
              <a:rPr lang="en-US" sz="1800" dirty="0" err="1">
                <a:effectLst/>
                <a:latin typeface="Times New Roman" panose="02020603050405020304" pitchFamily="18" charset="0"/>
              </a:rPr>
              <a:t>định</a:t>
            </a:r>
            <a:r>
              <a:rPr lang="en-US" sz="1800" dirty="0">
                <a:effectLst/>
                <a:latin typeface="Times New Roman" panose="02020603050405020304" pitchFamily="18" charset="0"/>
              </a:rPr>
              <a:t> </a:t>
            </a:r>
            <a:r>
              <a:rPr lang="en-US" sz="1800" dirty="0" err="1">
                <a:effectLst/>
                <a:latin typeface="Times New Roman" panose="02020603050405020304" pitchFamily="18" charset="0"/>
              </a:rPr>
              <a:t>về</a:t>
            </a:r>
            <a:r>
              <a:rPr lang="en-US" sz="1800" dirty="0">
                <a:effectLst/>
                <a:latin typeface="Times New Roman" panose="02020603050405020304" pitchFamily="18" charset="0"/>
              </a:rPr>
              <a:t> </a:t>
            </a:r>
            <a:r>
              <a:rPr lang="en-US" sz="1800" dirty="0" err="1">
                <a:effectLst/>
                <a:latin typeface="Times New Roman" panose="02020603050405020304" pitchFamily="18" charset="0"/>
              </a:rPr>
              <a:t>bản</a:t>
            </a:r>
            <a:r>
              <a:rPr lang="en-US" sz="1800" dirty="0">
                <a:effectLst/>
                <a:latin typeface="Times New Roman" panose="02020603050405020304" pitchFamily="18" charset="0"/>
              </a:rPr>
              <a:t> </a:t>
            </a:r>
            <a:r>
              <a:rPr lang="en-US" sz="1800" dirty="0" err="1">
                <a:effectLst/>
                <a:latin typeface="Times New Roman" panose="02020603050405020304" pitchFamily="18" charset="0"/>
              </a:rPr>
              <a:t>quyền</a:t>
            </a:r>
            <a:endParaRPr lang="en-US" sz="1800" dirty="0">
              <a:effectLst/>
              <a:latin typeface="Times New Roman" panose="02020603050405020304" pitchFamily="18" charset="0"/>
            </a:endParaRPr>
          </a:p>
          <a:p>
            <a:pPr marL="0" lvl="0" indent="0" algn="l" rtl="0">
              <a:spcBef>
                <a:spcPts val="0"/>
              </a:spcBef>
              <a:spcAft>
                <a:spcPts val="0"/>
              </a:spcAft>
              <a:buNone/>
            </a:pPr>
            <a:r>
              <a:rPr lang="vi-VN" sz="1800" dirty="0">
                <a:effectLst/>
                <a:latin typeface="Times New Roman" panose="02020603050405020304" pitchFamily="18" charset="0"/>
              </a:rPr>
              <a:t>+ </a:t>
            </a:r>
            <a:r>
              <a:rPr lang="en-US" sz="1800" dirty="0">
                <a:effectLst/>
                <a:latin typeface="Times New Roman" panose="02020603050405020304" pitchFamily="18" charset="0"/>
              </a:rPr>
              <a:t>K</a:t>
            </a:r>
            <a:r>
              <a:rPr lang="vi-VN" sz="1800" dirty="0">
                <a:effectLst/>
                <a:latin typeface="Times New Roman" panose="02020603050405020304" pitchFamily="18" charset="0"/>
              </a:rPr>
              <a:t>hông thể chuyển nhượng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quyền</a:t>
            </a:r>
            <a:r>
              <a:rPr lang="en-US" sz="1800" dirty="0">
                <a:effectLst/>
                <a:latin typeface="Times New Roman" panose="02020603050405020304" pitchFamily="18" charset="0"/>
              </a:rPr>
              <a:t> </a:t>
            </a:r>
            <a:r>
              <a:rPr lang="en-US" sz="1800" dirty="0" err="1">
                <a:effectLst/>
                <a:latin typeface="Times New Roman" panose="02020603050405020304" pitchFamily="18" charset="0"/>
              </a:rPr>
              <a:t>sở</a:t>
            </a:r>
            <a:r>
              <a:rPr lang="en-US" sz="1800" dirty="0">
                <a:effectLst/>
                <a:latin typeface="Times New Roman" panose="02020603050405020304" pitchFamily="18" charset="0"/>
              </a:rPr>
              <a:t> </a:t>
            </a:r>
            <a:r>
              <a:rPr lang="en-US" sz="1800" dirty="0" err="1">
                <a:effectLst/>
                <a:latin typeface="Times New Roman" panose="02020603050405020304" pitchFamily="18" charset="0"/>
              </a:rPr>
              <a:t>hữu</a:t>
            </a:r>
            <a:r>
              <a:rPr lang="en-US" sz="1800" dirty="0">
                <a:effectLst/>
                <a:latin typeface="Times New Roman" panose="02020603050405020304" pitchFamily="18" charset="0"/>
              </a:rPr>
              <a:t> </a:t>
            </a:r>
            <a:r>
              <a:rPr lang="en-US" sz="1800" dirty="0" err="1">
                <a:effectLst/>
                <a:latin typeface="Times New Roman" panose="02020603050405020304" pitchFamily="18" charset="0"/>
              </a:rPr>
              <a:t>InVision</a:t>
            </a:r>
            <a:r>
              <a:rPr lang="en-US" sz="1800" dirty="0">
                <a:effectLst/>
                <a:latin typeface="Times New Roman" panose="02020603050405020304" pitchFamily="18" charset="0"/>
              </a:rPr>
              <a:t> </a:t>
            </a:r>
            <a:r>
              <a:rPr lang="en-US" sz="1800" dirty="0" err="1">
                <a:effectLst/>
                <a:latin typeface="Times New Roman" panose="02020603050405020304" pitchFamily="18" charset="0"/>
              </a:rPr>
              <a:t>cho</a:t>
            </a:r>
            <a:r>
              <a:rPr lang="en-US" sz="1800" dirty="0">
                <a:effectLst/>
                <a:latin typeface="Times New Roman" panose="02020603050405020304" pitchFamily="18" charset="0"/>
              </a:rPr>
              <a:t> bên </a:t>
            </a:r>
            <a:r>
              <a:rPr lang="en-US" sz="1800" dirty="0" err="1">
                <a:effectLst/>
                <a:latin typeface="Times New Roman" panose="02020603050405020304" pitchFamily="18" charset="0"/>
              </a:rPr>
              <a:t>thứ</a:t>
            </a:r>
            <a:r>
              <a:rPr lang="en-US" sz="1800" dirty="0">
                <a:effectLst/>
                <a:latin typeface="Times New Roman" panose="02020603050405020304" pitchFamily="18" charset="0"/>
              </a:rPr>
              <a:t> 3</a:t>
            </a:r>
          </a:p>
          <a:p>
            <a:pPr marL="0" lvl="0" indent="0" algn="l" rtl="0">
              <a:spcBef>
                <a:spcPts val="0"/>
              </a:spcBef>
              <a:spcAft>
                <a:spcPts val="0"/>
              </a:spcAft>
              <a:buNone/>
            </a:pPr>
            <a:r>
              <a:rPr lang="vi-VN" sz="1800" dirty="0">
                <a:effectLst/>
                <a:latin typeface="Times New Roman" panose="02020603050405020304" pitchFamily="18" charset="0"/>
              </a:rPr>
              <a:t>+ </a:t>
            </a:r>
            <a:r>
              <a:rPr lang="en-US" sz="1800" dirty="0">
                <a:effectLst/>
                <a:latin typeface="Times New Roman" panose="02020603050405020304" pitchFamily="18" charset="0"/>
              </a:rPr>
              <a:t>Người </a:t>
            </a:r>
            <a:r>
              <a:rPr lang="en-US" sz="1800" dirty="0" err="1">
                <a:effectLst/>
                <a:latin typeface="Times New Roman" panose="02020603050405020304" pitchFamily="18" charset="0"/>
              </a:rPr>
              <a:t>dùng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không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thể</a:t>
            </a:r>
            <a:r>
              <a:rPr lang="en-US" sz="1800" dirty="0">
                <a:effectLst/>
                <a:latin typeface="Times New Roman" panose="02020603050405020304" pitchFamily="18" charset="0"/>
              </a:rPr>
              <a:t> </a:t>
            </a:r>
            <a:r>
              <a:rPr lang="en-US" sz="1800" dirty="0" err="1">
                <a:effectLst/>
                <a:latin typeface="Times New Roman" panose="02020603050405020304" pitchFamily="18" charset="0"/>
              </a:rPr>
              <a:t>sở</a:t>
            </a:r>
            <a:r>
              <a:rPr lang="en-US" sz="1800" dirty="0">
                <a:effectLst/>
                <a:latin typeface="Times New Roman" panose="02020603050405020304" pitchFamily="18" charset="0"/>
              </a:rPr>
              <a:t> </a:t>
            </a:r>
            <a:r>
              <a:rPr lang="en-US" sz="1800" dirty="0" err="1">
                <a:effectLst/>
                <a:latin typeface="Times New Roman" panose="02020603050405020304" pitchFamily="18" charset="0"/>
              </a:rPr>
              <a:t>hữu</a:t>
            </a:r>
            <a:r>
              <a:rPr lang="en-US" sz="1800" dirty="0">
                <a:effectLst/>
                <a:latin typeface="Times New Roman" panose="02020603050405020304" pitchFamily="18" charset="0"/>
              </a:rPr>
              <a:t> </a:t>
            </a:r>
            <a:r>
              <a:rPr lang="en-US" sz="1800" dirty="0" err="1">
                <a:effectLst/>
                <a:latin typeface="Times New Roman" panose="02020603050405020304" pitchFamily="18" charset="0"/>
              </a:rPr>
              <a:t>độc</a:t>
            </a:r>
            <a:r>
              <a:rPr lang="en-US" sz="1800" dirty="0">
                <a:effectLst/>
                <a:latin typeface="Times New Roman" panose="02020603050405020304" pitchFamily="18" charset="0"/>
              </a:rPr>
              <a:t> </a:t>
            </a:r>
            <a:r>
              <a:rPr lang="en-US" sz="1800" dirty="0" err="1">
                <a:effectLst/>
                <a:latin typeface="Times New Roman" panose="02020603050405020304" pitchFamily="18" charset="0"/>
              </a:rPr>
              <a:t>quyền</a:t>
            </a:r>
            <a:r>
              <a:rPr lang="en-US" sz="1800" dirty="0">
                <a:effectLst/>
                <a:latin typeface="Times New Roman" panose="02020603050405020304" pitchFamily="18" charset="0"/>
              </a:rPr>
              <a:t> </a:t>
            </a:r>
            <a:r>
              <a:rPr lang="en-US" sz="1800" dirty="0" err="1">
                <a:effectLst/>
                <a:latin typeface="Times New Roman" panose="02020603050405020304" pitchFamily="18" charset="0"/>
              </a:rPr>
              <a:t>ứng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dụng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InVision</a:t>
            </a:r>
            <a:r>
              <a:rPr lang="en-US" sz="1800" dirty="0">
                <a:effectLst/>
                <a:latin typeface="Times New Roman" panose="02020603050405020304" pitchFamily="18" charset="0"/>
              </a:rPr>
              <a:t> </a:t>
            </a:r>
          </a:p>
          <a:p>
            <a:pPr marL="0" lvl="0" indent="0" algn="l" rtl="0">
              <a:spcBef>
                <a:spcPts val="0"/>
              </a:spcBef>
              <a:spcAft>
                <a:spcPts val="0"/>
              </a:spcAft>
              <a:buNone/>
            </a:pPr>
            <a:r>
              <a:rPr lang="en-US" sz="1800" dirty="0">
                <a:effectLst/>
                <a:latin typeface="Times New Roman" panose="02020603050405020304" pitchFamily="18" charset="0"/>
              </a:rPr>
              <a:t>+ </a:t>
            </a:r>
            <a:r>
              <a:rPr lang="vi-VN" sz="1800" dirty="0">
                <a:effectLst/>
                <a:latin typeface="Times New Roman" panose="02020603050405020304" pitchFamily="18" charset="0"/>
              </a:rPr>
              <a:t>Phần mềm hoặc bản sao chỉ có thể được sử dụng bởi một người</a:t>
            </a:r>
            <a:r>
              <a:rPr lang="en-US" sz="1800" dirty="0">
                <a:effectLst/>
                <a:latin typeface="Times New Roman" panose="02020603050405020304" pitchFamily="18" charset="0"/>
              </a:rPr>
              <a:t> </a:t>
            </a:r>
            <a:r>
              <a:rPr lang="en-US" sz="1800" dirty="0" err="1">
                <a:effectLst/>
                <a:latin typeface="Times New Roman" panose="02020603050405020304" pitchFamily="18" charset="0"/>
              </a:rPr>
              <a:t>dùng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duy</a:t>
            </a:r>
            <a:r>
              <a:rPr lang="en-US" sz="1800" dirty="0">
                <a:effectLst/>
                <a:latin typeface="Times New Roman" panose="02020603050405020304" pitchFamily="18" charset="0"/>
              </a:rPr>
              <a:t> </a:t>
            </a:r>
            <a:r>
              <a:rPr lang="en-US" sz="1800" dirty="0" err="1">
                <a:effectLst/>
                <a:latin typeface="Times New Roman" panose="02020603050405020304" pitchFamily="18" charset="0"/>
              </a:rPr>
              <a:t>nhất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258a033c54_1_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1258a033c54_1_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Bef>
                <a:spcPts val="60"/>
              </a:spcBef>
              <a:spcAft>
                <a:spcPts val="6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Người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phép</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trực tiếp sửa đổi, thay đổi thiết kế, khám phá mã nguồn, bẻ khoá công nghệ bảo mật, kiểm soát quyền truy cập vào phần mềm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60"/>
              </a:spcBef>
              <a:spcAft>
                <a:spcPts val="6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Cấm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người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đ</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ạo nhái phần mềm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InVision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60"/>
              </a:spcBef>
              <a:spcAft>
                <a:spcPts val="6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Người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Sao chép, cho thuê, chuyển giao quyền sở hữu phần mềm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60"/>
              </a:spcBef>
              <a:spcAft>
                <a:spcPts val="6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Bán hoặc sử dụng invision với mục đích cho thuê</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60"/>
              </a:spcBef>
              <a:spcAft>
                <a:spcPts val="6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7925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258a033c54_1_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1258a033c54_1_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Bef>
                <a:spcPts val="60"/>
              </a:spcBef>
              <a:spcAft>
                <a:spcPts val="6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 sử dụng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InVision</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để tạo sản phẩm cạnh tranh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60"/>
              </a:spcBef>
              <a:spcAft>
                <a:spcPts val="6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Xoá các thông báo, nhãn độc quyền trên phần mềm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60"/>
              </a:spcBef>
              <a:spcAft>
                <a:spcPts val="6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Bỏ qua hoặc ngăn chặn các biện pháp bảo vệ bản quyền từ Invision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60"/>
              </a:spcBef>
              <a:spcAft>
                <a:spcPts val="6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Nếu người dùng sử dụng phần mềm sai mục đích, Invision có thể tạm dừng quyền truy cập phần mềm để tiến hành điều tra.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62670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258a033c54_1_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1258a033c54_1_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Bef>
                <a:spcPts val="60"/>
              </a:spcBef>
              <a:spcAft>
                <a:spcPts val="6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7402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258a033c54_1_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1258a033c54_1_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Bef>
                <a:spcPts val="60"/>
              </a:spcBef>
              <a:spcAft>
                <a:spcPts val="6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4674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258a033c54_1_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1258a033c54_1_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Bef>
                <a:spcPts val="60"/>
              </a:spcBef>
              <a:spcAft>
                <a:spcPts val="6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6445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258a033c54_1_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1258a033c54_1_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Bef>
                <a:spcPts val="60"/>
              </a:spcBef>
              <a:spcAft>
                <a:spcPts val="6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5604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258a033c54_1_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1258a033c54_1_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Bef>
                <a:spcPts val="60"/>
              </a:spcBef>
              <a:spcAft>
                <a:spcPts val="6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5257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258a033c54_1_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1258a033c54_1_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Bef>
                <a:spcPts val="60"/>
              </a:spcBef>
              <a:spcAft>
                <a:spcPts val="6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3193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1258a033c54_1_1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1258a033c54_1_1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991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1258a033c54_1_1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1258a033c54_1_1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1258a033c54_1_2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1258a033c54_1_2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1579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187a7a8253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187a7a8253_2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228600">
              <a:lnSpc>
                <a:spcPct val="107000"/>
              </a:lnSpc>
              <a:spcBef>
                <a:spcPts val="60"/>
              </a:spcBef>
              <a:spcAft>
                <a:spcPts val="6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InVIsion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khẳng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giới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với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Vector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prototype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mây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với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sẻ</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MacOS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latin typeface="+mj-lt"/>
            </a:endParaRPr>
          </a:p>
        </p:txBody>
      </p:sp>
    </p:spTree>
    <p:extLst>
      <p:ext uri="{BB962C8B-B14F-4D97-AF65-F5344CB8AC3E}">
        <p14:creationId xmlns:p14="http://schemas.microsoft.com/office/powerpoint/2010/main" val="1860569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187a7a8253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187a7a8253_2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228600">
              <a:lnSpc>
                <a:spcPct val="107000"/>
              </a:lnSpc>
              <a:spcBef>
                <a:spcPts val="60"/>
              </a:spcBef>
              <a:spcAft>
                <a:spcPts val="6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InVision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bứt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hút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nhà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Invision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Studio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chậm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thoảng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gặp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này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plugin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với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người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prototype ở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Invision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gọn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Flinto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0060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1258a033c54_1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1258a033c54_1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7310" indent="0">
              <a:lnSpc>
                <a:spcPct val="107000"/>
              </a:lnSpc>
              <a:spcBef>
                <a:spcPts val="60"/>
              </a:spcBef>
              <a:spcAft>
                <a:spcPts val="60"/>
              </a:spcAft>
              <a:buNone/>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UI / UX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chóng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có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tùy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có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Có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dẫn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làm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quen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với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Preview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local.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Bef>
                <a:spcPts val="60"/>
              </a:spcBef>
              <a:spcAft>
                <a:spcPts val="6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Prototyping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Symbol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người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lựa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website.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1258a033c54_1_1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1258a033c54_1_1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642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379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1258a033c54_1_1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1258a033c54_1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solidFill>
                  <a:schemeClr val="tx1"/>
                </a:solidFill>
                <a:latin typeface="Montserrat" panose="00000500000000000000" pitchFamily="2" charset="0"/>
              </a:rPr>
              <a:t>InVision</a:t>
            </a:r>
            <a:r>
              <a:rPr lang="en-US" sz="1100" dirty="0">
                <a:solidFill>
                  <a:schemeClr val="tx1"/>
                </a:solidFill>
                <a:latin typeface="Montserrat" panose="00000500000000000000" pitchFamily="2" charset="0"/>
              </a:rPr>
              <a:t> Studio </a:t>
            </a:r>
            <a:r>
              <a:rPr lang="en-US" sz="1100" dirty="0" err="1">
                <a:solidFill>
                  <a:schemeClr val="tx1"/>
                </a:solidFill>
                <a:latin typeface="Montserrat" panose="00000500000000000000" pitchFamily="2" charset="0"/>
              </a:rPr>
              <a:t>là</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một</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công</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cụ</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tạo</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mẫu</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cho</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phép</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các</a:t>
            </a:r>
            <a:r>
              <a:rPr lang="en-US" sz="1100" dirty="0">
                <a:solidFill>
                  <a:schemeClr val="tx1"/>
                </a:solidFill>
                <a:latin typeface="Montserrat" panose="00000500000000000000" pitchFamily="2" charset="0"/>
              </a:rPr>
              <a:t> designer </a:t>
            </a:r>
            <a:r>
              <a:rPr lang="en-US" sz="1100" dirty="0" err="1">
                <a:solidFill>
                  <a:schemeClr val="tx1"/>
                </a:solidFill>
                <a:latin typeface="Montserrat" panose="00000500000000000000" pitchFamily="2" charset="0"/>
              </a:rPr>
              <a:t>chinh</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phục</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mọi</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quy</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trình</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thiết</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kế</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sản</a:t>
            </a:r>
            <a:r>
              <a:rPr lang="en-US" sz="1100" dirty="0">
                <a:solidFill>
                  <a:schemeClr val="tx1"/>
                </a:solidFill>
                <a:latin typeface="Montserrat" panose="00000500000000000000" pitchFamily="2" charset="0"/>
              </a:rPr>
              <a:t> </a:t>
            </a:r>
            <a:r>
              <a:rPr lang="en-US" sz="1100" dirty="0" err="1">
                <a:solidFill>
                  <a:schemeClr val="tx1"/>
                </a:solidFill>
                <a:latin typeface="Montserrat" panose="00000500000000000000" pitchFamily="2" charset="0"/>
              </a:rPr>
              <a:t>phẩm</a:t>
            </a:r>
            <a:r>
              <a:rPr lang="en-US" sz="1100" dirty="0">
                <a:solidFill>
                  <a:schemeClr val="tx1"/>
                </a:solidFill>
                <a:latin typeface="Montserrat" panose="00000500000000000000" pitchFamily="2"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tx1"/>
              </a:solidFill>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latin typeface="Montserrat" panose="00000500000000000000" pitchFamily="2" charset="0"/>
              </a:rPr>
              <a:t>M</a:t>
            </a:r>
            <a:r>
              <a:rPr lang="vi-VN" sz="1100" dirty="0">
                <a:solidFill>
                  <a:schemeClr val="tx1"/>
                </a:solidFill>
                <a:latin typeface="Montserrat" panose="00000500000000000000" pitchFamily="2" charset="0"/>
              </a:rPr>
              <a:t>ục tiêu mà </a:t>
            </a:r>
            <a:r>
              <a:rPr lang="en-US" sz="1100" dirty="0" err="1">
                <a:solidFill>
                  <a:schemeClr val="tx1"/>
                </a:solidFill>
                <a:latin typeface="Montserrat" panose="00000500000000000000" pitchFamily="2" charset="0"/>
              </a:rPr>
              <a:t>InVision</a:t>
            </a:r>
            <a:r>
              <a:rPr lang="en-US" sz="1100" dirty="0">
                <a:solidFill>
                  <a:schemeClr val="tx1"/>
                </a:solidFill>
                <a:latin typeface="Montserrat" panose="00000500000000000000" pitchFamily="2" charset="0"/>
              </a:rPr>
              <a:t> </a:t>
            </a:r>
            <a:r>
              <a:rPr lang="vi-VN" sz="1100" dirty="0">
                <a:solidFill>
                  <a:schemeClr val="tx1"/>
                </a:solidFill>
                <a:latin typeface="Montserrat" panose="00000500000000000000" pitchFamily="2" charset="0"/>
              </a:rPr>
              <a:t>hướng tới là công cụ dẫn đầu về ý tưởng và sáng tạo cho dân thiết kế. </a:t>
            </a:r>
            <a:endParaRPr lang="en-US" sz="1100" dirty="0">
              <a:solidFill>
                <a:schemeClr val="tx1"/>
              </a:solidFill>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solidFill>
                  <a:schemeClr val="tx1"/>
                </a:solidFill>
                <a:latin typeface="Montserrat" panose="00000500000000000000" pitchFamily="2" charset="0"/>
              </a:rPr>
              <a:t>Công cụ này tạo mẫu với độ chân thực rất cao dựa trên các vector, các lớp hình linh hoạt, các khung vẽ đa dạng… </a:t>
            </a:r>
            <a:endParaRPr lang="en-US" sz="1100" dirty="0">
              <a:solidFill>
                <a:schemeClr val="tx1"/>
              </a:solidFill>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9"/>
        <p:cNvGrpSpPr/>
        <p:nvPr/>
      </p:nvGrpSpPr>
      <p:grpSpPr>
        <a:xfrm>
          <a:off x="0" y="0"/>
          <a:ext cx="0" cy="0"/>
          <a:chOff x="0" y="0"/>
          <a:chExt cx="0" cy="0"/>
        </a:xfrm>
      </p:grpSpPr>
      <p:sp>
        <p:nvSpPr>
          <p:cNvPr id="2890" name="Google Shape;2890;g1258a033c54_1_3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1" name="Google Shape;2891;g1258a033c54_1_3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4480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1258a033c54_1_1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1258a033c54_1_1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672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1258a033c54_1_2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1258a033c54_1_2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2171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1258a033c54_1_2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1258a033c54_1_2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0805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47625" y="3600095"/>
            <a:ext cx="4131000" cy="41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 name="Google Shape;10;p2"/>
          <p:cNvSpPr/>
          <p:nvPr/>
        </p:nvSpPr>
        <p:spPr>
          <a:xfrm rot="-4038587">
            <a:off x="313680" y="-188572"/>
            <a:ext cx="563839" cy="563839"/>
          </a:xfrm>
          <a:prstGeom prst="chord">
            <a:avLst>
              <a:gd name="adj1" fmla="val 2700000"/>
              <a:gd name="adj2" fmla="val 16200000"/>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5400000">
            <a:off x="721241" y="3531074"/>
            <a:ext cx="874516" cy="2109900"/>
            <a:chOff x="5905453" y="2567961"/>
            <a:chExt cx="874516" cy="2109900"/>
          </a:xfrm>
        </p:grpSpPr>
        <p:sp>
          <p:nvSpPr>
            <p:cNvPr id="12" name="Google Shape;12;p2"/>
            <p:cNvSpPr/>
            <p:nvPr/>
          </p:nvSpPr>
          <p:spPr>
            <a:xfrm rot="5400000">
              <a:off x="6697757" y="25679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6697770"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6301612"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6697770"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6301612"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5905453"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697770"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301612"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5905453"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6697770"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6301612"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5905453"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6697770"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6301612"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5905453"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6697770"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6301612"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5905453"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rot="5400000">
            <a:off x="7925598" y="3716763"/>
            <a:ext cx="2109928" cy="159325"/>
            <a:chOff x="1655550" y="403250"/>
            <a:chExt cx="1593000" cy="120300"/>
          </a:xfrm>
        </p:grpSpPr>
        <p:cxnSp>
          <p:nvCxnSpPr>
            <p:cNvPr id="31" name="Google Shape;31;p2"/>
            <p:cNvCxnSpPr/>
            <p:nvPr/>
          </p:nvCxnSpPr>
          <p:spPr>
            <a:xfrm rot="10800000" flipH="1">
              <a:off x="1655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2" name="Google Shape;32;p2"/>
            <p:cNvCxnSpPr/>
            <p:nvPr/>
          </p:nvCxnSpPr>
          <p:spPr>
            <a:xfrm rot="10800000" flipH="1">
              <a:off x="1761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3" name="Google Shape;33;p2"/>
            <p:cNvCxnSpPr/>
            <p:nvPr/>
          </p:nvCxnSpPr>
          <p:spPr>
            <a:xfrm rot="10800000" flipH="1">
              <a:off x="1867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4" name="Google Shape;34;p2"/>
            <p:cNvCxnSpPr/>
            <p:nvPr/>
          </p:nvCxnSpPr>
          <p:spPr>
            <a:xfrm rot="10800000" flipH="1">
              <a:off x="1974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5" name="Google Shape;35;p2"/>
            <p:cNvCxnSpPr/>
            <p:nvPr/>
          </p:nvCxnSpPr>
          <p:spPr>
            <a:xfrm rot="10800000" flipH="1">
              <a:off x="2080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6" name="Google Shape;36;p2"/>
            <p:cNvCxnSpPr/>
            <p:nvPr/>
          </p:nvCxnSpPr>
          <p:spPr>
            <a:xfrm rot="10800000" flipH="1">
              <a:off x="2186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7" name="Google Shape;37;p2"/>
            <p:cNvCxnSpPr/>
            <p:nvPr/>
          </p:nvCxnSpPr>
          <p:spPr>
            <a:xfrm rot="10800000" flipH="1">
              <a:off x="2292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8" name="Google Shape;38;p2"/>
            <p:cNvCxnSpPr/>
            <p:nvPr/>
          </p:nvCxnSpPr>
          <p:spPr>
            <a:xfrm rot="10800000" flipH="1">
              <a:off x="2398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9" name="Google Shape;39;p2"/>
            <p:cNvCxnSpPr/>
            <p:nvPr/>
          </p:nvCxnSpPr>
          <p:spPr>
            <a:xfrm rot="10800000" flipH="1">
              <a:off x="2505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0" name="Google Shape;40;p2"/>
            <p:cNvCxnSpPr/>
            <p:nvPr/>
          </p:nvCxnSpPr>
          <p:spPr>
            <a:xfrm rot="10800000" flipH="1">
              <a:off x="2611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1" name="Google Shape;41;p2"/>
            <p:cNvCxnSpPr/>
            <p:nvPr/>
          </p:nvCxnSpPr>
          <p:spPr>
            <a:xfrm rot="10800000" flipH="1">
              <a:off x="2717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2" name="Google Shape;42;p2"/>
            <p:cNvCxnSpPr/>
            <p:nvPr/>
          </p:nvCxnSpPr>
          <p:spPr>
            <a:xfrm rot="10800000" flipH="1">
              <a:off x="2823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3" name="Google Shape;43;p2"/>
            <p:cNvCxnSpPr/>
            <p:nvPr/>
          </p:nvCxnSpPr>
          <p:spPr>
            <a:xfrm rot="10800000" flipH="1">
              <a:off x="2929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4" name="Google Shape;44;p2"/>
            <p:cNvCxnSpPr/>
            <p:nvPr/>
          </p:nvCxnSpPr>
          <p:spPr>
            <a:xfrm rot="10800000" flipH="1">
              <a:off x="3036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5" name="Google Shape;45;p2"/>
            <p:cNvCxnSpPr/>
            <p:nvPr/>
          </p:nvCxnSpPr>
          <p:spPr>
            <a:xfrm rot="10800000" flipH="1">
              <a:off x="3142350" y="403250"/>
              <a:ext cx="106200" cy="120300"/>
            </a:xfrm>
            <a:prstGeom prst="straightConnector1">
              <a:avLst/>
            </a:prstGeom>
            <a:noFill/>
            <a:ln w="9525" cap="flat" cmpd="sng">
              <a:solidFill>
                <a:srgbClr val="77457D"/>
              </a:solidFill>
              <a:prstDash val="solid"/>
              <a:round/>
              <a:headEnd type="none" w="med" len="med"/>
              <a:tailEnd type="none" w="med" len="med"/>
            </a:ln>
          </p:spPr>
        </p:cxnSp>
      </p:grpSp>
      <p:grpSp>
        <p:nvGrpSpPr>
          <p:cNvPr id="46" name="Google Shape;46;p2"/>
          <p:cNvGrpSpPr/>
          <p:nvPr/>
        </p:nvGrpSpPr>
        <p:grpSpPr>
          <a:xfrm>
            <a:off x="6650949" y="89241"/>
            <a:ext cx="2447850" cy="874516"/>
            <a:chOff x="3365149" y="3537516"/>
            <a:chExt cx="2447850" cy="874516"/>
          </a:xfrm>
        </p:grpSpPr>
        <p:sp>
          <p:nvSpPr>
            <p:cNvPr id="47" name="Google Shape;47;p2"/>
            <p:cNvSpPr/>
            <p:nvPr/>
          </p:nvSpPr>
          <p:spPr>
            <a:xfrm rot="10800000" flipH="1">
              <a:off x="40410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43789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43789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47169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47169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47169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50548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50548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50548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53928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10800000" flipH="1">
              <a:off x="53928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flipH="1">
              <a:off x="53928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57307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57307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57307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43789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40410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404104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370309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370309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33651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2"/>
          <p:cNvSpPr/>
          <p:nvPr/>
        </p:nvSpPr>
        <p:spPr>
          <a:xfrm rot="6757333">
            <a:off x="8289139" y="4751183"/>
            <a:ext cx="563885" cy="563885"/>
          </a:xfrm>
          <a:prstGeom prst="chord">
            <a:avLst>
              <a:gd name="adj1" fmla="val 2700000"/>
              <a:gd name="adj2" fmla="val 16200000"/>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2"/>
          <p:cNvGrpSpPr/>
          <p:nvPr/>
        </p:nvGrpSpPr>
        <p:grpSpPr>
          <a:xfrm rot="5400000">
            <a:off x="-871753" y="1215638"/>
            <a:ext cx="2109929" cy="159325"/>
            <a:chOff x="1655550" y="403250"/>
            <a:chExt cx="1593000" cy="120300"/>
          </a:xfrm>
        </p:grpSpPr>
        <p:cxnSp>
          <p:nvCxnSpPr>
            <p:cNvPr id="70" name="Google Shape;70;p2"/>
            <p:cNvCxnSpPr/>
            <p:nvPr/>
          </p:nvCxnSpPr>
          <p:spPr>
            <a:xfrm rot="10800000" flipH="1">
              <a:off x="1655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1" name="Google Shape;71;p2"/>
            <p:cNvCxnSpPr/>
            <p:nvPr/>
          </p:nvCxnSpPr>
          <p:spPr>
            <a:xfrm rot="10800000" flipH="1">
              <a:off x="1761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2" name="Google Shape;72;p2"/>
            <p:cNvCxnSpPr/>
            <p:nvPr/>
          </p:nvCxnSpPr>
          <p:spPr>
            <a:xfrm rot="10800000" flipH="1">
              <a:off x="1867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3" name="Google Shape;73;p2"/>
            <p:cNvCxnSpPr/>
            <p:nvPr/>
          </p:nvCxnSpPr>
          <p:spPr>
            <a:xfrm rot="10800000" flipH="1">
              <a:off x="1974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4" name="Google Shape;74;p2"/>
            <p:cNvCxnSpPr/>
            <p:nvPr/>
          </p:nvCxnSpPr>
          <p:spPr>
            <a:xfrm rot="10800000" flipH="1">
              <a:off x="2080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5" name="Google Shape;75;p2"/>
            <p:cNvCxnSpPr/>
            <p:nvPr/>
          </p:nvCxnSpPr>
          <p:spPr>
            <a:xfrm rot="10800000" flipH="1">
              <a:off x="2186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6" name="Google Shape;76;p2"/>
            <p:cNvCxnSpPr/>
            <p:nvPr/>
          </p:nvCxnSpPr>
          <p:spPr>
            <a:xfrm rot="10800000" flipH="1">
              <a:off x="2292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7" name="Google Shape;77;p2"/>
            <p:cNvCxnSpPr/>
            <p:nvPr/>
          </p:nvCxnSpPr>
          <p:spPr>
            <a:xfrm rot="10800000" flipH="1">
              <a:off x="2398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8" name="Google Shape;78;p2"/>
            <p:cNvCxnSpPr/>
            <p:nvPr/>
          </p:nvCxnSpPr>
          <p:spPr>
            <a:xfrm rot="10800000" flipH="1">
              <a:off x="2505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9" name="Google Shape;79;p2"/>
            <p:cNvCxnSpPr/>
            <p:nvPr/>
          </p:nvCxnSpPr>
          <p:spPr>
            <a:xfrm rot="10800000" flipH="1">
              <a:off x="2611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0" name="Google Shape;80;p2"/>
            <p:cNvCxnSpPr/>
            <p:nvPr/>
          </p:nvCxnSpPr>
          <p:spPr>
            <a:xfrm rot="10800000" flipH="1">
              <a:off x="2717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1" name="Google Shape;81;p2"/>
            <p:cNvCxnSpPr/>
            <p:nvPr/>
          </p:nvCxnSpPr>
          <p:spPr>
            <a:xfrm rot="10800000" flipH="1">
              <a:off x="2823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2" name="Google Shape;82;p2"/>
            <p:cNvCxnSpPr/>
            <p:nvPr/>
          </p:nvCxnSpPr>
          <p:spPr>
            <a:xfrm rot="10800000" flipH="1">
              <a:off x="2929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3" name="Google Shape;83;p2"/>
            <p:cNvCxnSpPr/>
            <p:nvPr/>
          </p:nvCxnSpPr>
          <p:spPr>
            <a:xfrm rot="10800000" flipH="1">
              <a:off x="3036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4" name="Google Shape;84;p2"/>
            <p:cNvCxnSpPr/>
            <p:nvPr/>
          </p:nvCxnSpPr>
          <p:spPr>
            <a:xfrm rot="10800000" flipH="1">
              <a:off x="3142350" y="403250"/>
              <a:ext cx="106200" cy="120300"/>
            </a:xfrm>
            <a:prstGeom prst="straightConnector1">
              <a:avLst/>
            </a:prstGeom>
            <a:noFill/>
            <a:ln w="9525" cap="flat" cmpd="sng">
              <a:solidFill>
                <a:srgbClr val="77457D"/>
              </a:solidFill>
              <a:prstDash val="solid"/>
              <a:round/>
              <a:headEnd type="none" w="med" len="med"/>
              <a:tailEnd type="none" w="med" len="med"/>
            </a:ln>
          </p:spPr>
        </p:cxnSp>
      </p:grpSp>
      <p:sp>
        <p:nvSpPr>
          <p:cNvPr id="85" name="Google Shape;85;p2"/>
          <p:cNvSpPr txBox="1">
            <a:spLocks noGrp="1"/>
          </p:cNvSpPr>
          <p:nvPr>
            <p:ph type="ctrTitle"/>
          </p:nvPr>
        </p:nvSpPr>
        <p:spPr>
          <a:xfrm>
            <a:off x="729290" y="870650"/>
            <a:ext cx="4673100" cy="13281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sz="4300">
                <a:latin typeface="Segoe UI" panose="020B0502040204020203" pitchFamily="34" charset="0"/>
                <a:cs typeface="Segoe UI" panose="020B0502040204020203" pitchFamily="34" charset="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1265"/>
        <p:cNvGrpSpPr/>
        <p:nvPr/>
      </p:nvGrpSpPr>
      <p:grpSpPr>
        <a:xfrm>
          <a:off x="0" y="0"/>
          <a:ext cx="0" cy="0"/>
          <a:chOff x="0" y="0"/>
          <a:chExt cx="0" cy="0"/>
        </a:xfrm>
      </p:grpSpPr>
      <p:sp>
        <p:nvSpPr>
          <p:cNvPr id="1266" name="Google Shape;1266;p27"/>
          <p:cNvSpPr/>
          <p:nvPr/>
        </p:nvSpPr>
        <p:spPr>
          <a:xfrm>
            <a:off x="-14584" y="0"/>
            <a:ext cx="734700" cy="5616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8424000" y="4592376"/>
            <a:ext cx="734700" cy="5616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14584" y="335425"/>
            <a:ext cx="1261500" cy="481200"/>
          </a:xfrm>
          <a:prstGeom prst="rect">
            <a:avLst/>
          </a:prstGeom>
          <a:no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rot="5400000">
            <a:off x="7743966" y="4293101"/>
            <a:ext cx="1261500" cy="481200"/>
          </a:xfrm>
          <a:prstGeom prst="rect">
            <a:avLst/>
          </a:prstGeom>
          <a:no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20100" y="4853676"/>
            <a:ext cx="1480200" cy="3003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rot="5400000">
            <a:off x="-610050" y="4263726"/>
            <a:ext cx="1480200" cy="300300"/>
          </a:xfrm>
          <a:prstGeom prst="rect">
            <a:avLst/>
          </a:prstGeom>
          <a:solidFill>
            <a:srgbClr val="77457D"/>
          </a:solidFill>
          <a:ln w="9525" cap="flat" cmpd="sng">
            <a:solidFill>
              <a:srgbClr val="7745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rot="10800000">
            <a:off x="7683900" y="0"/>
            <a:ext cx="1480200" cy="300300"/>
          </a:xfrm>
          <a:prstGeom prst="rect">
            <a:avLst/>
          </a:prstGeom>
          <a:solidFill>
            <a:srgbClr val="77457D"/>
          </a:solidFill>
          <a:ln w="9525" cap="flat" cmpd="sng">
            <a:solidFill>
              <a:srgbClr val="7745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0">
    <p:spTree>
      <p:nvGrpSpPr>
        <p:cNvPr id="1" name="Shape 1273"/>
        <p:cNvGrpSpPr/>
        <p:nvPr/>
      </p:nvGrpSpPr>
      <p:grpSpPr>
        <a:xfrm>
          <a:off x="0" y="0"/>
          <a:ext cx="0" cy="0"/>
          <a:chOff x="0" y="0"/>
          <a:chExt cx="0" cy="0"/>
        </a:xfrm>
      </p:grpSpPr>
      <p:sp>
        <p:nvSpPr>
          <p:cNvPr id="1274" name="Google Shape;1274;p28"/>
          <p:cNvSpPr/>
          <p:nvPr/>
        </p:nvSpPr>
        <p:spPr>
          <a:xfrm>
            <a:off x="-20100" y="4853675"/>
            <a:ext cx="5736900" cy="3003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5716800" y="4853675"/>
            <a:ext cx="1903200" cy="300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7620000" y="4853675"/>
            <a:ext cx="1524000" cy="300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8"/>
          <p:cNvSpPr/>
          <p:nvPr/>
        </p:nvSpPr>
        <p:spPr>
          <a:xfrm rot="10800000">
            <a:off x="3407100" y="0"/>
            <a:ext cx="5736900" cy="3003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rot="10800000">
            <a:off x="1503900" y="0"/>
            <a:ext cx="1903200" cy="300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rot="10800000">
            <a:off x="-20100" y="0"/>
            <a:ext cx="1524000" cy="300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atin typeface="Segoe UI" panose="020B0502040204020203" pitchFamily="34" charset="0"/>
                <a:cs typeface="Segoe UI" panose="020B0502040204020203" pitchFamily="34" charset="0"/>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dirty="0"/>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atin typeface="Segoe UI" panose="020B0502040204020203" pitchFamily="34" charset="0"/>
                <a:cs typeface="Segoe UI" panose="020B0502040204020203" pitchFamily="34" charset="0"/>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rPr dirty="0"/>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6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
        <p:cNvGrpSpPr/>
        <p:nvPr/>
      </p:nvGrpSpPr>
      <p:grpSpPr>
        <a:xfrm>
          <a:off x="0" y="0"/>
          <a:ext cx="0" cy="0"/>
          <a:chOff x="0" y="0"/>
          <a:chExt cx="0" cy="0"/>
        </a:xfrm>
      </p:grpSpPr>
      <p:grpSp>
        <p:nvGrpSpPr>
          <p:cNvPr id="87" name="Google Shape;87;p3"/>
          <p:cNvGrpSpPr/>
          <p:nvPr/>
        </p:nvGrpSpPr>
        <p:grpSpPr>
          <a:xfrm>
            <a:off x="6980099" y="67158"/>
            <a:ext cx="2109900" cy="874516"/>
            <a:chOff x="3365149" y="3537516"/>
            <a:chExt cx="2109900" cy="874516"/>
          </a:xfrm>
        </p:grpSpPr>
        <p:sp>
          <p:nvSpPr>
            <p:cNvPr id="88" name="Google Shape;88;p3"/>
            <p:cNvSpPr/>
            <p:nvPr/>
          </p:nvSpPr>
          <p:spPr>
            <a:xfrm rot="10800000" flipH="1">
              <a:off x="40410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0800000" flipH="1">
              <a:off x="43789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10800000" flipH="1">
              <a:off x="43789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0800000" flipH="1">
              <a:off x="47169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10800000" flipH="1">
              <a:off x="47169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0800000" flipH="1">
              <a:off x="47169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0800000" flipH="1">
              <a:off x="50548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10800000" flipH="1">
              <a:off x="50548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10800000" flipH="1">
              <a:off x="50548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0800000" flipH="1">
              <a:off x="53928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0800000" flipH="1">
              <a:off x="53928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0800000" flipH="1">
              <a:off x="53928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10800000" flipH="1">
              <a:off x="43789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flipH="1">
              <a:off x="40410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flipH="1">
              <a:off x="404104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flipH="1">
              <a:off x="370309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flipH="1">
              <a:off x="370309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10800000" flipH="1">
              <a:off x="33651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3"/>
          <p:cNvSpPr/>
          <p:nvPr/>
        </p:nvSpPr>
        <p:spPr>
          <a:xfrm rot="-5400000">
            <a:off x="8423875" y="3636588"/>
            <a:ext cx="1506900" cy="1506900"/>
          </a:xfrm>
          <a:prstGeom prst="blockArc">
            <a:avLst>
              <a:gd name="adj1" fmla="val 10800000"/>
              <a:gd name="adj2" fmla="val 32116"/>
              <a:gd name="adj3" fmla="val 18389"/>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15850" y="0"/>
            <a:ext cx="558000" cy="5580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93016" y="345290"/>
            <a:ext cx="535500" cy="746100"/>
          </a:xfrm>
          <a:prstGeom prst="round2SameRect">
            <a:avLst>
              <a:gd name="adj1" fmla="val 50000"/>
              <a:gd name="adj2" fmla="val 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265300" y="50400"/>
            <a:ext cx="392700" cy="952200"/>
          </a:xfrm>
          <a:prstGeom prst="round2SameRect">
            <a:avLst>
              <a:gd name="adj1" fmla="val 50000"/>
              <a:gd name="adj2" fmla="val 0"/>
            </a:avLst>
          </a:prstGeom>
          <a:no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3"/>
          <p:cNvGrpSpPr/>
          <p:nvPr/>
        </p:nvGrpSpPr>
        <p:grpSpPr>
          <a:xfrm>
            <a:off x="7622668" y="4901244"/>
            <a:ext cx="1362015" cy="102844"/>
            <a:chOff x="1655550" y="403250"/>
            <a:chExt cx="1593000" cy="120300"/>
          </a:xfrm>
        </p:grpSpPr>
        <p:cxnSp>
          <p:nvCxnSpPr>
            <p:cNvPr id="111" name="Google Shape;111;p3"/>
            <p:cNvCxnSpPr/>
            <p:nvPr/>
          </p:nvCxnSpPr>
          <p:spPr>
            <a:xfrm rot="10800000" flipH="1">
              <a:off x="1655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2" name="Google Shape;112;p3"/>
            <p:cNvCxnSpPr/>
            <p:nvPr/>
          </p:nvCxnSpPr>
          <p:spPr>
            <a:xfrm rot="10800000" flipH="1">
              <a:off x="1761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3" name="Google Shape;113;p3"/>
            <p:cNvCxnSpPr/>
            <p:nvPr/>
          </p:nvCxnSpPr>
          <p:spPr>
            <a:xfrm rot="10800000" flipH="1">
              <a:off x="1867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4" name="Google Shape;114;p3"/>
            <p:cNvCxnSpPr/>
            <p:nvPr/>
          </p:nvCxnSpPr>
          <p:spPr>
            <a:xfrm rot="10800000" flipH="1">
              <a:off x="1974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5" name="Google Shape;115;p3"/>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6" name="Google Shape;116;p3"/>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7" name="Google Shape;117;p3"/>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8" name="Google Shape;118;p3"/>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9" name="Google Shape;119;p3"/>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0" name="Google Shape;120;p3"/>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1" name="Google Shape;121;p3"/>
            <p:cNvCxnSpPr/>
            <p:nvPr/>
          </p:nvCxnSpPr>
          <p:spPr>
            <a:xfrm rot="10800000" flipH="1">
              <a:off x="2717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2" name="Google Shape;122;p3"/>
            <p:cNvCxnSpPr/>
            <p:nvPr/>
          </p:nvCxnSpPr>
          <p:spPr>
            <a:xfrm rot="10800000" flipH="1">
              <a:off x="2823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3" name="Google Shape;123;p3"/>
            <p:cNvCxnSpPr/>
            <p:nvPr/>
          </p:nvCxnSpPr>
          <p:spPr>
            <a:xfrm rot="10800000" flipH="1">
              <a:off x="2929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4" name="Google Shape;124;p3"/>
            <p:cNvCxnSpPr/>
            <p:nvPr/>
          </p:nvCxnSpPr>
          <p:spPr>
            <a:xfrm rot="10800000" flipH="1">
              <a:off x="3036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5" name="Google Shape;125;p3"/>
            <p:cNvCxnSpPr/>
            <p:nvPr/>
          </p:nvCxnSpPr>
          <p:spPr>
            <a:xfrm rot="10800000" flipH="1">
              <a:off x="3142350" y="403250"/>
              <a:ext cx="106200" cy="120300"/>
            </a:xfrm>
            <a:prstGeom prst="straightConnector1">
              <a:avLst/>
            </a:prstGeom>
            <a:noFill/>
            <a:ln w="9525" cap="flat" cmpd="sng">
              <a:solidFill>
                <a:srgbClr val="5CC9BF"/>
              </a:solidFill>
              <a:prstDash val="solid"/>
              <a:round/>
              <a:headEnd type="none" w="med" len="med"/>
              <a:tailEnd type="none" w="med" len="med"/>
            </a:ln>
          </p:spPr>
        </p:cxnSp>
      </p:grpSp>
      <p:grpSp>
        <p:nvGrpSpPr>
          <p:cNvPr id="126" name="Google Shape;126;p3"/>
          <p:cNvGrpSpPr/>
          <p:nvPr/>
        </p:nvGrpSpPr>
        <p:grpSpPr>
          <a:xfrm flipH="1">
            <a:off x="31674" y="4238091"/>
            <a:ext cx="2109900" cy="874516"/>
            <a:chOff x="3365149" y="3537516"/>
            <a:chExt cx="2109900" cy="874516"/>
          </a:xfrm>
        </p:grpSpPr>
        <p:sp>
          <p:nvSpPr>
            <p:cNvPr id="127" name="Google Shape;127;p3"/>
            <p:cNvSpPr/>
            <p:nvPr/>
          </p:nvSpPr>
          <p:spPr>
            <a:xfrm rot="10800000" flipH="1">
              <a:off x="40410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0800000" flipH="1">
              <a:off x="43789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0800000" flipH="1">
              <a:off x="43789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0800000" flipH="1">
              <a:off x="47169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0800000" flipH="1">
              <a:off x="47169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0800000" flipH="1">
              <a:off x="47169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0800000" flipH="1">
              <a:off x="50548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0800000" flipH="1">
              <a:off x="50548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0800000" flipH="1">
              <a:off x="50548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rot="10800000" flipH="1">
              <a:off x="53928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0800000" flipH="1">
              <a:off x="53928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0800000" flipH="1">
              <a:off x="53928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0800000" flipH="1">
              <a:off x="43789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0800000" flipH="1">
              <a:off x="40410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0800000" flipH="1">
              <a:off x="404104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0800000" flipH="1">
              <a:off x="370309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0800000" flipH="1">
              <a:off x="370309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rot="10800000" flipH="1">
              <a:off x="33651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3"/>
          <p:cNvSpPr txBox="1">
            <a:spLocks noGrp="1"/>
          </p:cNvSpPr>
          <p:nvPr>
            <p:ph type="title"/>
          </p:nvPr>
        </p:nvSpPr>
        <p:spPr>
          <a:xfrm>
            <a:off x="5767800" y="2649300"/>
            <a:ext cx="2646900" cy="57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solidFill>
                  <a:schemeClr val="accent6"/>
                </a:solidFill>
                <a:latin typeface="Segoe UI" panose="020B0502040204020203" pitchFamily="34" charset="0"/>
                <a:cs typeface="Segoe UI" panose="020B0502040204020203" pitchFamily="34" charset="0"/>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dirty="0"/>
          </a:p>
        </p:txBody>
      </p:sp>
      <p:sp>
        <p:nvSpPr>
          <p:cNvPr id="146" name="Google Shape;146;p3"/>
          <p:cNvSpPr txBox="1">
            <a:spLocks noGrp="1"/>
          </p:cNvSpPr>
          <p:nvPr>
            <p:ph type="body" idx="1"/>
          </p:nvPr>
        </p:nvSpPr>
        <p:spPr>
          <a:xfrm>
            <a:off x="5590700" y="3351648"/>
            <a:ext cx="2818200" cy="7794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8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3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6"/>
        <p:cNvGrpSpPr/>
        <p:nvPr/>
      </p:nvGrpSpPr>
      <p:grpSpPr>
        <a:xfrm>
          <a:off x="0" y="0"/>
          <a:ext cx="0" cy="0"/>
          <a:chOff x="0" y="0"/>
          <a:chExt cx="0" cy="0"/>
        </a:xfrm>
      </p:grpSpPr>
      <p:grpSp>
        <p:nvGrpSpPr>
          <p:cNvPr id="197" name="Google Shape;197;p5"/>
          <p:cNvGrpSpPr/>
          <p:nvPr/>
        </p:nvGrpSpPr>
        <p:grpSpPr>
          <a:xfrm>
            <a:off x="8050500" y="4713275"/>
            <a:ext cx="1093500" cy="364500"/>
            <a:chOff x="-131075" y="4749725"/>
            <a:chExt cx="1093500" cy="364500"/>
          </a:xfrm>
        </p:grpSpPr>
        <p:sp>
          <p:nvSpPr>
            <p:cNvPr id="198" name="Google Shape;198;p5"/>
            <p:cNvSpPr/>
            <p:nvPr/>
          </p:nvSpPr>
          <p:spPr>
            <a:xfrm>
              <a:off x="233425" y="4749725"/>
              <a:ext cx="364500" cy="364500"/>
            </a:xfrm>
            <a:prstGeom prst="ellipse">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597925" y="4749725"/>
              <a:ext cx="364500" cy="3645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131075" y="4749725"/>
              <a:ext cx="364500" cy="364500"/>
            </a:xfrm>
            <a:prstGeom prst="ellipse">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5"/>
          <p:cNvGrpSpPr/>
          <p:nvPr/>
        </p:nvGrpSpPr>
        <p:grpSpPr>
          <a:xfrm>
            <a:off x="8363300" y="3803213"/>
            <a:ext cx="683700" cy="788700"/>
            <a:chOff x="87025" y="3790463"/>
            <a:chExt cx="683700" cy="788700"/>
          </a:xfrm>
        </p:grpSpPr>
        <p:sp>
          <p:nvSpPr>
            <p:cNvPr id="202" name="Google Shape;202;p5"/>
            <p:cNvSpPr/>
            <p:nvPr/>
          </p:nvSpPr>
          <p:spPr>
            <a:xfrm>
              <a:off x="87025" y="37904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391825" y="37904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696625" y="37904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7025" y="41477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391825" y="41477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696625" y="41477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7025" y="45050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391825" y="45050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696625" y="4505063"/>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5"/>
          <p:cNvSpPr/>
          <p:nvPr/>
        </p:nvSpPr>
        <p:spPr>
          <a:xfrm rot="-5400000">
            <a:off x="8343950" y="-101100"/>
            <a:ext cx="722400" cy="924600"/>
          </a:xfrm>
          <a:prstGeom prst="round2SameRect">
            <a:avLst>
              <a:gd name="adj1" fmla="val 50000"/>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5"/>
          <p:cNvGrpSpPr/>
          <p:nvPr/>
        </p:nvGrpSpPr>
        <p:grpSpPr>
          <a:xfrm>
            <a:off x="91616" y="116911"/>
            <a:ext cx="988500" cy="375875"/>
            <a:chOff x="8073441" y="295836"/>
            <a:chExt cx="988500" cy="375875"/>
          </a:xfrm>
        </p:grpSpPr>
        <p:sp>
          <p:nvSpPr>
            <p:cNvPr id="213" name="Google Shape;213;p5"/>
            <p:cNvSpPr/>
            <p:nvPr/>
          </p:nvSpPr>
          <p:spPr>
            <a:xfrm>
              <a:off x="8378241" y="295836"/>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8683041" y="295836"/>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8987841" y="295836"/>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8073441" y="295836"/>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378241" y="597611"/>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683041" y="597611"/>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987841" y="597611"/>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8073441" y="597611"/>
              <a:ext cx="74100" cy="741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5"/>
          <p:cNvSpPr/>
          <p:nvPr/>
        </p:nvSpPr>
        <p:spPr>
          <a:xfrm rot="5400000">
            <a:off x="68425" y="4140950"/>
            <a:ext cx="820500" cy="1000800"/>
          </a:xfrm>
          <a:prstGeom prst="round2SameRect">
            <a:avLst>
              <a:gd name="adj1" fmla="val 50000"/>
              <a:gd name="adj2" fmla="val 0"/>
            </a:avLst>
          </a:prstGeom>
          <a:no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4200" y="4471200"/>
            <a:ext cx="291600" cy="291600"/>
          </a:xfrm>
          <a:prstGeom prst="ellipse">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5400000">
            <a:off x="-683274" y="4474084"/>
            <a:ext cx="1352700" cy="1352700"/>
          </a:xfrm>
          <a:prstGeom prst="pie">
            <a:avLst>
              <a:gd name="adj1" fmla="val 10723624"/>
              <a:gd name="adj2" fmla="val 1620000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5"/>
          <p:cNvGrpSpPr/>
          <p:nvPr/>
        </p:nvGrpSpPr>
        <p:grpSpPr>
          <a:xfrm rot="-5400000">
            <a:off x="8325893" y="758181"/>
            <a:ext cx="908010" cy="102844"/>
            <a:chOff x="1655550" y="403250"/>
            <a:chExt cx="1062000" cy="120300"/>
          </a:xfrm>
        </p:grpSpPr>
        <p:cxnSp>
          <p:nvCxnSpPr>
            <p:cNvPr id="225" name="Google Shape;225;p5"/>
            <p:cNvCxnSpPr/>
            <p:nvPr/>
          </p:nvCxnSpPr>
          <p:spPr>
            <a:xfrm rot="10800000" flipH="1">
              <a:off x="1655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26" name="Google Shape;226;p5"/>
            <p:cNvCxnSpPr/>
            <p:nvPr/>
          </p:nvCxnSpPr>
          <p:spPr>
            <a:xfrm rot="10800000" flipH="1">
              <a:off x="1761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27" name="Google Shape;227;p5"/>
            <p:cNvCxnSpPr/>
            <p:nvPr/>
          </p:nvCxnSpPr>
          <p:spPr>
            <a:xfrm rot="10800000" flipH="1">
              <a:off x="1867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28" name="Google Shape;228;p5"/>
            <p:cNvCxnSpPr/>
            <p:nvPr/>
          </p:nvCxnSpPr>
          <p:spPr>
            <a:xfrm rot="10800000" flipH="1">
              <a:off x="1974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29" name="Google Shape;229;p5"/>
            <p:cNvCxnSpPr/>
            <p:nvPr/>
          </p:nvCxnSpPr>
          <p:spPr>
            <a:xfrm rot="10800000" flipH="1">
              <a:off x="2080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30" name="Google Shape;230;p5"/>
            <p:cNvCxnSpPr/>
            <p:nvPr/>
          </p:nvCxnSpPr>
          <p:spPr>
            <a:xfrm rot="10800000" flipH="1">
              <a:off x="2186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31" name="Google Shape;231;p5"/>
            <p:cNvCxnSpPr/>
            <p:nvPr/>
          </p:nvCxnSpPr>
          <p:spPr>
            <a:xfrm rot="10800000" flipH="1">
              <a:off x="2292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32" name="Google Shape;232;p5"/>
            <p:cNvCxnSpPr/>
            <p:nvPr/>
          </p:nvCxnSpPr>
          <p:spPr>
            <a:xfrm rot="10800000" flipH="1">
              <a:off x="2398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33" name="Google Shape;233;p5"/>
            <p:cNvCxnSpPr/>
            <p:nvPr/>
          </p:nvCxnSpPr>
          <p:spPr>
            <a:xfrm rot="10800000" flipH="1">
              <a:off x="2505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34" name="Google Shape;234;p5"/>
            <p:cNvCxnSpPr/>
            <p:nvPr/>
          </p:nvCxnSpPr>
          <p:spPr>
            <a:xfrm rot="10800000" flipH="1">
              <a:off x="2611350" y="403250"/>
              <a:ext cx="106200" cy="120300"/>
            </a:xfrm>
            <a:prstGeom prst="straightConnector1">
              <a:avLst/>
            </a:prstGeom>
            <a:noFill/>
            <a:ln w="9525" cap="flat" cmpd="sng">
              <a:solidFill>
                <a:srgbClr val="77457D"/>
              </a:solidFill>
              <a:prstDash val="solid"/>
              <a:round/>
              <a:headEnd type="none" w="med" len="med"/>
              <a:tailEnd type="none" w="med" len="med"/>
            </a:ln>
          </p:spPr>
        </p:cxnSp>
      </p:grpSp>
      <p:sp>
        <p:nvSpPr>
          <p:cNvPr id="235" name="Google Shape;235;p5"/>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atin typeface="Segoe UI" panose="020B0502040204020203" pitchFamily="34" charset="0"/>
                <a:cs typeface="Segoe UI" panose="020B0502040204020203" pitchFamily="34" charset="0"/>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dirty="0"/>
          </a:p>
        </p:txBody>
      </p:sp>
      <p:sp>
        <p:nvSpPr>
          <p:cNvPr id="236" name="Google Shape;236;p5"/>
          <p:cNvSpPr txBox="1">
            <a:spLocks noGrp="1"/>
          </p:cNvSpPr>
          <p:nvPr>
            <p:ph type="body" idx="1"/>
          </p:nvPr>
        </p:nvSpPr>
        <p:spPr>
          <a:xfrm>
            <a:off x="720000" y="1175525"/>
            <a:ext cx="3834000" cy="339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7" name="Google Shape;237;p5"/>
          <p:cNvSpPr txBox="1">
            <a:spLocks noGrp="1"/>
          </p:cNvSpPr>
          <p:nvPr>
            <p:ph type="body" idx="2"/>
          </p:nvPr>
        </p:nvSpPr>
        <p:spPr>
          <a:xfrm>
            <a:off x="4590000" y="1152475"/>
            <a:ext cx="38340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sp>
        <p:nvSpPr>
          <p:cNvPr id="239" name="Google Shape;239;p6"/>
          <p:cNvSpPr/>
          <p:nvPr/>
        </p:nvSpPr>
        <p:spPr>
          <a:xfrm rot="5400000">
            <a:off x="44283" y="-75701"/>
            <a:ext cx="461700" cy="598500"/>
          </a:xfrm>
          <a:prstGeom prst="round2SameRect">
            <a:avLst>
              <a:gd name="adj1" fmla="val 50000"/>
              <a:gd name="adj2" fmla="val 0"/>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6"/>
          <p:cNvGrpSpPr/>
          <p:nvPr/>
        </p:nvGrpSpPr>
        <p:grpSpPr>
          <a:xfrm rot="-5400000">
            <a:off x="8290593" y="4300042"/>
            <a:ext cx="1362015" cy="102844"/>
            <a:chOff x="1655550" y="403250"/>
            <a:chExt cx="1593000" cy="120300"/>
          </a:xfrm>
        </p:grpSpPr>
        <p:cxnSp>
          <p:nvCxnSpPr>
            <p:cNvPr id="241" name="Google Shape;241;p6"/>
            <p:cNvCxnSpPr/>
            <p:nvPr/>
          </p:nvCxnSpPr>
          <p:spPr>
            <a:xfrm rot="10800000" flipH="1">
              <a:off x="1655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2" name="Google Shape;242;p6"/>
            <p:cNvCxnSpPr/>
            <p:nvPr/>
          </p:nvCxnSpPr>
          <p:spPr>
            <a:xfrm rot="10800000" flipH="1">
              <a:off x="1761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3" name="Google Shape;243;p6"/>
            <p:cNvCxnSpPr/>
            <p:nvPr/>
          </p:nvCxnSpPr>
          <p:spPr>
            <a:xfrm rot="10800000" flipH="1">
              <a:off x="1867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4" name="Google Shape;244;p6"/>
            <p:cNvCxnSpPr/>
            <p:nvPr/>
          </p:nvCxnSpPr>
          <p:spPr>
            <a:xfrm rot="10800000" flipH="1">
              <a:off x="1974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5" name="Google Shape;245;p6"/>
            <p:cNvCxnSpPr/>
            <p:nvPr/>
          </p:nvCxnSpPr>
          <p:spPr>
            <a:xfrm rot="10800000" flipH="1">
              <a:off x="20803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6" name="Google Shape;246;p6"/>
            <p:cNvCxnSpPr/>
            <p:nvPr/>
          </p:nvCxnSpPr>
          <p:spPr>
            <a:xfrm rot="10800000" flipH="1">
              <a:off x="2186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7" name="Google Shape;247;p6"/>
            <p:cNvCxnSpPr/>
            <p:nvPr/>
          </p:nvCxnSpPr>
          <p:spPr>
            <a:xfrm rot="10800000" flipH="1">
              <a:off x="2292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8" name="Google Shape;248;p6"/>
            <p:cNvCxnSpPr/>
            <p:nvPr/>
          </p:nvCxnSpPr>
          <p:spPr>
            <a:xfrm rot="10800000" flipH="1">
              <a:off x="2398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49" name="Google Shape;249;p6"/>
            <p:cNvCxnSpPr/>
            <p:nvPr/>
          </p:nvCxnSpPr>
          <p:spPr>
            <a:xfrm rot="10800000" flipH="1">
              <a:off x="2505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0" name="Google Shape;250;p6"/>
            <p:cNvCxnSpPr/>
            <p:nvPr/>
          </p:nvCxnSpPr>
          <p:spPr>
            <a:xfrm rot="10800000" flipH="1">
              <a:off x="26113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1" name="Google Shape;251;p6"/>
            <p:cNvCxnSpPr/>
            <p:nvPr/>
          </p:nvCxnSpPr>
          <p:spPr>
            <a:xfrm rot="10800000" flipH="1">
              <a:off x="2717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2" name="Google Shape;252;p6"/>
            <p:cNvCxnSpPr/>
            <p:nvPr/>
          </p:nvCxnSpPr>
          <p:spPr>
            <a:xfrm rot="10800000" flipH="1">
              <a:off x="2823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3" name="Google Shape;253;p6"/>
            <p:cNvCxnSpPr/>
            <p:nvPr/>
          </p:nvCxnSpPr>
          <p:spPr>
            <a:xfrm rot="10800000" flipH="1">
              <a:off x="2929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4" name="Google Shape;254;p6"/>
            <p:cNvCxnSpPr/>
            <p:nvPr/>
          </p:nvCxnSpPr>
          <p:spPr>
            <a:xfrm rot="10800000" flipH="1">
              <a:off x="3036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255" name="Google Shape;255;p6"/>
            <p:cNvCxnSpPr/>
            <p:nvPr/>
          </p:nvCxnSpPr>
          <p:spPr>
            <a:xfrm rot="10800000" flipH="1">
              <a:off x="3142350" y="403250"/>
              <a:ext cx="106200" cy="120300"/>
            </a:xfrm>
            <a:prstGeom prst="straightConnector1">
              <a:avLst/>
            </a:prstGeom>
            <a:noFill/>
            <a:ln w="9525" cap="flat" cmpd="sng">
              <a:solidFill>
                <a:srgbClr val="C46345"/>
              </a:solidFill>
              <a:prstDash val="solid"/>
              <a:round/>
              <a:headEnd type="none" w="med" len="med"/>
              <a:tailEnd type="none" w="med" len="med"/>
            </a:ln>
          </p:spPr>
        </p:cxnSp>
      </p:grpSp>
      <p:grpSp>
        <p:nvGrpSpPr>
          <p:cNvPr id="256" name="Google Shape;256;p6"/>
          <p:cNvGrpSpPr/>
          <p:nvPr/>
        </p:nvGrpSpPr>
        <p:grpSpPr>
          <a:xfrm>
            <a:off x="8347949" y="43641"/>
            <a:ext cx="758100" cy="874516"/>
            <a:chOff x="6189574" y="2639541"/>
            <a:chExt cx="758100" cy="874516"/>
          </a:xfrm>
        </p:grpSpPr>
        <p:sp>
          <p:nvSpPr>
            <p:cNvPr id="257" name="Google Shape;257;p6"/>
            <p:cNvSpPr/>
            <p:nvPr/>
          </p:nvSpPr>
          <p:spPr>
            <a:xfrm rot="10800000" flipH="1">
              <a:off x="6189574" y="34318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rot="10800000" flipH="1">
              <a:off x="6189574" y="30356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flipH="1">
              <a:off x="6189574" y="26395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rot="10800000" flipH="1">
              <a:off x="6527524" y="34318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rot="10800000" flipH="1">
              <a:off x="6527524" y="30356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rot="10800000" flipH="1">
              <a:off x="6527524" y="26395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rot="10800000" flipH="1">
              <a:off x="6865474" y="343185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rot="10800000" flipH="1">
              <a:off x="6865474" y="30356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rot="10800000" flipH="1">
              <a:off x="6865474" y="26395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6"/>
          <p:cNvGrpSpPr/>
          <p:nvPr/>
        </p:nvGrpSpPr>
        <p:grpSpPr>
          <a:xfrm>
            <a:off x="8557600" y="4234311"/>
            <a:ext cx="234300" cy="721100"/>
            <a:chOff x="8557600" y="4077900"/>
            <a:chExt cx="234300" cy="721100"/>
          </a:xfrm>
        </p:grpSpPr>
        <p:sp>
          <p:nvSpPr>
            <p:cNvPr id="267" name="Google Shape;267;p6"/>
            <p:cNvSpPr/>
            <p:nvPr/>
          </p:nvSpPr>
          <p:spPr>
            <a:xfrm>
              <a:off x="8557600" y="4564700"/>
              <a:ext cx="234300" cy="234300"/>
            </a:xfrm>
            <a:prstGeom prst="ellipse">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557600" y="4321300"/>
              <a:ext cx="234300" cy="234300"/>
            </a:xfrm>
            <a:prstGeom prst="ellipse">
              <a:avLst/>
            </a:prstGeom>
            <a:solidFill>
              <a:srgbClr val="C46345"/>
            </a:solid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557600" y="4077900"/>
              <a:ext cx="234300" cy="234300"/>
            </a:xfrm>
            <a:prstGeom prst="ellipse">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6"/>
          <p:cNvGrpSpPr/>
          <p:nvPr/>
        </p:nvGrpSpPr>
        <p:grpSpPr>
          <a:xfrm>
            <a:off x="54974" y="4575891"/>
            <a:ext cx="1771950" cy="478366"/>
            <a:chOff x="227499" y="4406441"/>
            <a:chExt cx="1771950" cy="478366"/>
          </a:xfrm>
        </p:grpSpPr>
        <p:sp>
          <p:nvSpPr>
            <p:cNvPr id="271" name="Google Shape;271;p6"/>
            <p:cNvSpPr/>
            <p:nvPr/>
          </p:nvSpPr>
          <p:spPr>
            <a:xfrm rot="10800000" flipH="1">
              <a:off x="90339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10800000" flipH="1">
              <a:off x="124134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10800000" flipH="1">
              <a:off x="1241349" y="440644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10800000" flipH="1">
              <a:off x="157929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10800000" flipH="1">
              <a:off x="1579299" y="440644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10800000" flipH="1">
              <a:off x="191724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10800000" flipH="1">
              <a:off x="90339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10800000" flipH="1">
              <a:off x="56544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10800000" flipH="1">
              <a:off x="56544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10800000" flipH="1">
              <a:off x="22749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10800000" flipH="1">
              <a:off x="22749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6"/>
          <p:cNvGrpSpPr/>
          <p:nvPr/>
        </p:nvGrpSpPr>
        <p:grpSpPr>
          <a:xfrm rot="-5400000">
            <a:off x="-405882" y="935206"/>
            <a:ext cx="1362015" cy="102844"/>
            <a:chOff x="1655550" y="403250"/>
            <a:chExt cx="1593000" cy="120300"/>
          </a:xfrm>
        </p:grpSpPr>
        <p:cxnSp>
          <p:nvCxnSpPr>
            <p:cNvPr id="283" name="Google Shape;283;p6"/>
            <p:cNvCxnSpPr/>
            <p:nvPr/>
          </p:nvCxnSpPr>
          <p:spPr>
            <a:xfrm rot="10800000" flipH="1">
              <a:off x="1655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4" name="Google Shape;284;p6"/>
            <p:cNvCxnSpPr/>
            <p:nvPr/>
          </p:nvCxnSpPr>
          <p:spPr>
            <a:xfrm rot="10800000" flipH="1">
              <a:off x="1761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5" name="Google Shape;285;p6"/>
            <p:cNvCxnSpPr/>
            <p:nvPr/>
          </p:nvCxnSpPr>
          <p:spPr>
            <a:xfrm rot="10800000" flipH="1">
              <a:off x="1867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6" name="Google Shape;286;p6"/>
            <p:cNvCxnSpPr/>
            <p:nvPr/>
          </p:nvCxnSpPr>
          <p:spPr>
            <a:xfrm rot="10800000" flipH="1">
              <a:off x="1974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7" name="Google Shape;287;p6"/>
            <p:cNvCxnSpPr/>
            <p:nvPr/>
          </p:nvCxnSpPr>
          <p:spPr>
            <a:xfrm rot="10800000" flipH="1">
              <a:off x="2080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8" name="Google Shape;288;p6"/>
            <p:cNvCxnSpPr/>
            <p:nvPr/>
          </p:nvCxnSpPr>
          <p:spPr>
            <a:xfrm rot="10800000" flipH="1">
              <a:off x="2186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89" name="Google Shape;289;p6"/>
            <p:cNvCxnSpPr/>
            <p:nvPr/>
          </p:nvCxnSpPr>
          <p:spPr>
            <a:xfrm rot="10800000" flipH="1">
              <a:off x="2292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0" name="Google Shape;290;p6"/>
            <p:cNvCxnSpPr/>
            <p:nvPr/>
          </p:nvCxnSpPr>
          <p:spPr>
            <a:xfrm rot="10800000" flipH="1">
              <a:off x="2398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1" name="Google Shape;291;p6"/>
            <p:cNvCxnSpPr/>
            <p:nvPr/>
          </p:nvCxnSpPr>
          <p:spPr>
            <a:xfrm rot="10800000" flipH="1">
              <a:off x="2505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2" name="Google Shape;292;p6"/>
            <p:cNvCxnSpPr/>
            <p:nvPr/>
          </p:nvCxnSpPr>
          <p:spPr>
            <a:xfrm rot="10800000" flipH="1">
              <a:off x="2611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3" name="Google Shape;293;p6"/>
            <p:cNvCxnSpPr/>
            <p:nvPr/>
          </p:nvCxnSpPr>
          <p:spPr>
            <a:xfrm rot="10800000" flipH="1">
              <a:off x="2717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4" name="Google Shape;294;p6"/>
            <p:cNvCxnSpPr/>
            <p:nvPr/>
          </p:nvCxnSpPr>
          <p:spPr>
            <a:xfrm rot="10800000" flipH="1">
              <a:off x="2823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5" name="Google Shape;295;p6"/>
            <p:cNvCxnSpPr/>
            <p:nvPr/>
          </p:nvCxnSpPr>
          <p:spPr>
            <a:xfrm rot="10800000" flipH="1">
              <a:off x="2929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6" name="Google Shape;296;p6"/>
            <p:cNvCxnSpPr/>
            <p:nvPr/>
          </p:nvCxnSpPr>
          <p:spPr>
            <a:xfrm rot="10800000" flipH="1">
              <a:off x="3036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297" name="Google Shape;297;p6"/>
            <p:cNvCxnSpPr/>
            <p:nvPr/>
          </p:nvCxnSpPr>
          <p:spPr>
            <a:xfrm rot="10800000" flipH="1">
              <a:off x="3142350" y="403250"/>
              <a:ext cx="106200" cy="120300"/>
            </a:xfrm>
            <a:prstGeom prst="straightConnector1">
              <a:avLst/>
            </a:prstGeom>
            <a:noFill/>
            <a:ln w="9525" cap="flat" cmpd="sng">
              <a:solidFill>
                <a:srgbClr val="77457D"/>
              </a:solidFill>
              <a:prstDash val="solid"/>
              <a:round/>
              <a:headEnd type="none" w="med" len="med"/>
              <a:tailEnd type="none" w="med" len="med"/>
            </a:ln>
          </p:spPr>
        </p:cxnSp>
      </p:grpSp>
      <p:sp>
        <p:nvSpPr>
          <p:cNvPr id="298" name="Google Shape;298;p6"/>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atin typeface="Segoe UI" panose="020B0502040204020203" pitchFamily="34" charset="0"/>
                <a:cs typeface="Segoe UI" panose="020B0502040204020203" pitchFamily="34" charset="0"/>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9"/>
        <p:cNvGrpSpPr/>
        <p:nvPr/>
      </p:nvGrpSpPr>
      <p:grpSpPr>
        <a:xfrm>
          <a:off x="0" y="0"/>
          <a:ext cx="0" cy="0"/>
          <a:chOff x="0" y="0"/>
          <a:chExt cx="0" cy="0"/>
        </a:xfrm>
      </p:grpSpPr>
      <p:grpSp>
        <p:nvGrpSpPr>
          <p:cNvPr id="300" name="Google Shape;300;p7"/>
          <p:cNvGrpSpPr/>
          <p:nvPr/>
        </p:nvGrpSpPr>
        <p:grpSpPr>
          <a:xfrm>
            <a:off x="65743" y="4907331"/>
            <a:ext cx="908010" cy="102844"/>
            <a:chOff x="1655550" y="403250"/>
            <a:chExt cx="1062000" cy="120300"/>
          </a:xfrm>
        </p:grpSpPr>
        <p:cxnSp>
          <p:nvCxnSpPr>
            <p:cNvPr id="301" name="Google Shape;301;p7"/>
            <p:cNvCxnSpPr/>
            <p:nvPr/>
          </p:nvCxnSpPr>
          <p:spPr>
            <a:xfrm rot="10800000" flipH="1">
              <a:off x="1655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2" name="Google Shape;302;p7"/>
            <p:cNvCxnSpPr/>
            <p:nvPr/>
          </p:nvCxnSpPr>
          <p:spPr>
            <a:xfrm rot="10800000" flipH="1">
              <a:off x="1761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3" name="Google Shape;303;p7"/>
            <p:cNvCxnSpPr/>
            <p:nvPr/>
          </p:nvCxnSpPr>
          <p:spPr>
            <a:xfrm rot="10800000" flipH="1">
              <a:off x="1867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4" name="Google Shape;304;p7"/>
            <p:cNvCxnSpPr/>
            <p:nvPr/>
          </p:nvCxnSpPr>
          <p:spPr>
            <a:xfrm rot="10800000" flipH="1">
              <a:off x="1974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5" name="Google Shape;305;p7"/>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6" name="Google Shape;306;p7"/>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7" name="Google Shape;307;p7"/>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8" name="Google Shape;308;p7"/>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09" name="Google Shape;309;p7"/>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310" name="Google Shape;310;p7"/>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grpSp>
      <p:sp>
        <p:nvSpPr>
          <p:cNvPr id="311" name="Google Shape;311;p7"/>
          <p:cNvSpPr/>
          <p:nvPr/>
        </p:nvSpPr>
        <p:spPr>
          <a:xfrm>
            <a:off x="116700" y="4517275"/>
            <a:ext cx="247500" cy="2475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7"/>
          <p:cNvGrpSpPr/>
          <p:nvPr/>
        </p:nvGrpSpPr>
        <p:grpSpPr>
          <a:xfrm>
            <a:off x="6248194" y="4917650"/>
            <a:ext cx="2785800" cy="82208"/>
            <a:chOff x="6305224" y="4575891"/>
            <a:chExt cx="2785800" cy="82208"/>
          </a:xfrm>
        </p:grpSpPr>
        <p:sp>
          <p:nvSpPr>
            <p:cNvPr id="313" name="Google Shape;313;p7"/>
            <p:cNvSpPr/>
            <p:nvPr/>
          </p:nvSpPr>
          <p:spPr>
            <a:xfrm rot="10800000" flipH="1">
              <a:off x="731907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0800000" flipH="1">
              <a:off x="765702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0800000" flipH="1">
              <a:off x="799497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0800000" flipH="1">
              <a:off x="833292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0800000" flipH="1">
              <a:off x="867087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0800000" flipH="1">
              <a:off x="9008824" y="457589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0800000" flipH="1">
              <a:off x="6981124" y="457589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0800000" flipH="1">
              <a:off x="6643174" y="457589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0800000" flipH="1">
              <a:off x="6305224" y="457589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7"/>
          <p:cNvSpPr/>
          <p:nvPr/>
        </p:nvSpPr>
        <p:spPr>
          <a:xfrm rot="10800000">
            <a:off x="8682307" y="-7281"/>
            <a:ext cx="461700" cy="627300"/>
          </a:xfrm>
          <a:prstGeom prst="round2SameRect">
            <a:avLst>
              <a:gd name="adj1" fmla="val 50000"/>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10800000">
            <a:off x="8220607" y="-7281"/>
            <a:ext cx="461700" cy="627300"/>
          </a:xfrm>
          <a:prstGeom prst="round2SameRect">
            <a:avLst>
              <a:gd name="adj1" fmla="val 50000"/>
              <a:gd name="adj2" fmla="val 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364200" y="4517275"/>
            <a:ext cx="247500" cy="247500"/>
          </a:xfrm>
          <a:prstGeom prst="ellipse">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7"/>
          <p:cNvGrpSpPr/>
          <p:nvPr/>
        </p:nvGrpSpPr>
        <p:grpSpPr>
          <a:xfrm rot="5400000">
            <a:off x="-581051" y="739966"/>
            <a:ext cx="1771950" cy="478366"/>
            <a:chOff x="227499" y="4406441"/>
            <a:chExt cx="1771950" cy="478366"/>
          </a:xfrm>
        </p:grpSpPr>
        <p:sp>
          <p:nvSpPr>
            <p:cNvPr id="326" name="Google Shape;326;p7"/>
            <p:cNvSpPr/>
            <p:nvPr/>
          </p:nvSpPr>
          <p:spPr>
            <a:xfrm rot="10800000" flipH="1">
              <a:off x="90339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0800000" flipH="1">
              <a:off x="124134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0800000" flipH="1">
              <a:off x="1241349" y="440644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0800000" flipH="1">
              <a:off x="157929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0800000" flipH="1">
              <a:off x="1579299" y="4406449"/>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10800000" flipH="1">
              <a:off x="1917249" y="4802607"/>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0800000" flipH="1">
              <a:off x="90339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0800000" flipH="1">
              <a:off x="56544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10800000" flipH="1">
              <a:off x="56544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10800000" flipH="1">
              <a:off x="227499" y="4802595"/>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10800000" flipH="1">
              <a:off x="227499" y="440644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7"/>
          <p:cNvSpPr txBox="1">
            <a:spLocks noGrp="1"/>
          </p:cNvSpPr>
          <p:nvPr>
            <p:ph type="body" idx="1"/>
          </p:nvPr>
        </p:nvSpPr>
        <p:spPr>
          <a:xfrm>
            <a:off x="729300" y="1380675"/>
            <a:ext cx="3505500" cy="2492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Anaheim"/>
              <a:buChar char="●"/>
              <a:defRPr/>
            </a:lvl1pPr>
            <a:lvl2pPr marL="914400" lvl="1" indent="-317500">
              <a:spcBef>
                <a:spcPts val="0"/>
              </a:spcBef>
              <a:spcAft>
                <a:spcPts val="0"/>
              </a:spcAft>
              <a:buClr>
                <a:srgbClr val="502750"/>
              </a:buClr>
              <a:buSzPts val="1400"/>
              <a:buFont typeface="Anaheim"/>
              <a:buChar char="○"/>
              <a:defRPr/>
            </a:lvl2pPr>
            <a:lvl3pPr marL="1371600" lvl="2" indent="-317500">
              <a:spcBef>
                <a:spcPts val="0"/>
              </a:spcBef>
              <a:spcAft>
                <a:spcPts val="0"/>
              </a:spcAft>
              <a:buClr>
                <a:srgbClr val="502750"/>
              </a:buClr>
              <a:buSzPts val="1400"/>
              <a:buFont typeface="Anaheim"/>
              <a:buChar char="■"/>
              <a:defRPr/>
            </a:lvl3pPr>
            <a:lvl4pPr marL="1828800" lvl="3" indent="-317500">
              <a:spcBef>
                <a:spcPts val="0"/>
              </a:spcBef>
              <a:spcAft>
                <a:spcPts val="0"/>
              </a:spcAft>
              <a:buClr>
                <a:srgbClr val="502750"/>
              </a:buClr>
              <a:buSzPts val="1400"/>
              <a:buFont typeface="Anaheim"/>
              <a:buChar char="●"/>
              <a:defRPr/>
            </a:lvl4pPr>
            <a:lvl5pPr marL="2286000" lvl="4" indent="-317500">
              <a:spcBef>
                <a:spcPts val="0"/>
              </a:spcBef>
              <a:spcAft>
                <a:spcPts val="0"/>
              </a:spcAft>
              <a:buClr>
                <a:srgbClr val="502750"/>
              </a:buClr>
              <a:buSzPts val="1400"/>
              <a:buFont typeface="Anaheim"/>
              <a:buChar char="○"/>
              <a:defRPr/>
            </a:lvl5pPr>
            <a:lvl6pPr marL="2743200" lvl="5" indent="-317500">
              <a:spcBef>
                <a:spcPts val="0"/>
              </a:spcBef>
              <a:spcAft>
                <a:spcPts val="0"/>
              </a:spcAft>
              <a:buClr>
                <a:srgbClr val="502750"/>
              </a:buClr>
              <a:buSzPts val="1400"/>
              <a:buFont typeface="Anaheim"/>
              <a:buChar char="■"/>
              <a:defRPr/>
            </a:lvl6pPr>
            <a:lvl7pPr marL="3200400" lvl="6" indent="-317500">
              <a:spcBef>
                <a:spcPts val="0"/>
              </a:spcBef>
              <a:spcAft>
                <a:spcPts val="0"/>
              </a:spcAft>
              <a:buClr>
                <a:srgbClr val="502750"/>
              </a:buClr>
              <a:buSzPts val="1400"/>
              <a:buFont typeface="Anaheim"/>
              <a:buChar char="●"/>
              <a:defRPr/>
            </a:lvl7pPr>
            <a:lvl8pPr marL="3657600" lvl="7" indent="-317500">
              <a:spcBef>
                <a:spcPts val="0"/>
              </a:spcBef>
              <a:spcAft>
                <a:spcPts val="0"/>
              </a:spcAft>
              <a:buClr>
                <a:srgbClr val="502750"/>
              </a:buClr>
              <a:buSzPts val="1400"/>
              <a:buFont typeface="Anaheim"/>
              <a:buChar char="○"/>
              <a:defRPr/>
            </a:lvl8pPr>
            <a:lvl9pPr marL="4114800" lvl="8" indent="-317500">
              <a:spcBef>
                <a:spcPts val="0"/>
              </a:spcBef>
              <a:spcAft>
                <a:spcPts val="0"/>
              </a:spcAft>
              <a:buClr>
                <a:srgbClr val="502750"/>
              </a:buClr>
              <a:buSzPts val="1400"/>
              <a:buFont typeface="Anaheim"/>
              <a:buChar char="■"/>
              <a:defRPr/>
            </a:lvl9pPr>
          </a:lstStyle>
          <a:p>
            <a:endParaRPr/>
          </a:p>
        </p:txBody>
      </p:sp>
      <p:sp>
        <p:nvSpPr>
          <p:cNvPr id="338" name="Google Shape;338;p7"/>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atin typeface="Segoe UI" panose="020B0502040204020203" pitchFamily="34" charset="0"/>
                <a:cs typeface="Segoe UI" panose="020B0502040204020203" pitchFamily="34" charset="0"/>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
  <p:cSld name="CUSTOM_17">
    <p:spTree>
      <p:nvGrpSpPr>
        <p:cNvPr id="1" name="Shape 557"/>
        <p:cNvGrpSpPr/>
        <p:nvPr/>
      </p:nvGrpSpPr>
      <p:grpSpPr>
        <a:xfrm>
          <a:off x="0" y="0"/>
          <a:ext cx="0" cy="0"/>
          <a:chOff x="0" y="0"/>
          <a:chExt cx="0" cy="0"/>
        </a:xfrm>
      </p:grpSpPr>
      <p:sp>
        <p:nvSpPr>
          <p:cNvPr id="558" name="Google Shape;558;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atin typeface="Segoe UI" panose="020B0502040204020203" pitchFamily="34" charset="0"/>
                <a:cs typeface="Segoe UI" panose="020B0502040204020203" pitchFamily="34"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dirty="0"/>
          </a:p>
        </p:txBody>
      </p:sp>
      <p:sp>
        <p:nvSpPr>
          <p:cNvPr id="559" name="Google Shape;559;p13"/>
          <p:cNvSpPr txBox="1">
            <a:spLocks noGrp="1"/>
          </p:cNvSpPr>
          <p:nvPr>
            <p:ph type="subTitle" idx="1"/>
          </p:nvPr>
        </p:nvSpPr>
        <p:spPr>
          <a:xfrm>
            <a:off x="1482900" y="3749100"/>
            <a:ext cx="21396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0" name="Google Shape;560;p13"/>
          <p:cNvSpPr txBox="1">
            <a:spLocks noGrp="1"/>
          </p:cNvSpPr>
          <p:nvPr>
            <p:ph type="subTitle" idx="2"/>
          </p:nvPr>
        </p:nvSpPr>
        <p:spPr>
          <a:xfrm>
            <a:off x="4612575" y="3221775"/>
            <a:ext cx="2337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Segoe UI" panose="020B0502040204020203" pitchFamily="34" charset="0"/>
                <a:ea typeface="Segoe UI" panose="020B0502040204020203" pitchFamily="34" charset="0"/>
                <a:cs typeface="Segoe UI" panose="020B0502040204020203" pitchFamily="34" charset="0"/>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561" name="Google Shape;561;p13"/>
          <p:cNvSpPr txBox="1">
            <a:spLocks noGrp="1"/>
          </p:cNvSpPr>
          <p:nvPr>
            <p:ph type="subTitle" idx="3"/>
          </p:nvPr>
        </p:nvSpPr>
        <p:spPr>
          <a:xfrm>
            <a:off x="4612575" y="3749100"/>
            <a:ext cx="21375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2" name="Google Shape;562;p13"/>
          <p:cNvSpPr txBox="1">
            <a:spLocks noGrp="1"/>
          </p:cNvSpPr>
          <p:nvPr>
            <p:ph type="subTitle" idx="4"/>
          </p:nvPr>
        </p:nvSpPr>
        <p:spPr>
          <a:xfrm>
            <a:off x="1482900" y="1429575"/>
            <a:ext cx="2337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Segoe UI" panose="020B0502040204020203" pitchFamily="34" charset="0"/>
                <a:ea typeface="Segoe UI" panose="020B0502040204020203" pitchFamily="34" charset="0"/>
                <a:cs typeface="Segoe UI" panose="020B0502040204020203" pitchFamily="34" charset="0"/>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563" name="Google Shape;563;p13"/>
          <p:cNvSpPr txBox="1">
            <a:spLocks noGrp="1"/>
          </p:cNvSpPr>
          <p:nvPr>
            <p:ph type="subTitle" idx="5"/>
          </p:nvPr>
        </p:nvSpPr>
        <p:spPr>
          <a:xfrm>
            <a:off x="4612575" y="1956525"/>
            <a:ext cx="21396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4" name="Google Shape;564;p13"/>
          <p:cNvSpPr txBox="1">
            <a:spLocks noGrp="1"/>
          </p:cNvSpPr>
          <p:nvPr>
            <p:ph type="subTitle" idx="6"/>
          </p:nvPr>
        </p:nvSpPr>
        <p:spPr>
          <a:xfrm>
            <a:off x="1482900" y="3221775"/>
            <a:ext cx="2337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Segoe UI" panose="020B0502040204020203" pitchFamily="34" charset="0"/>
                <a:ea typeface="Segoe UI" panose="020B0502040204020203" pitchFamily="34" charset="0"/>
                <a:cs typeface="Segoe UI" panose="020B0502040204020203" pitchFamily="34" charset="0"/>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565" name="Google Shape;565;p13"/>
          <p:cNvSpPr txBox="1">
            <a:spLocks noGrp="1"/>
          </p:cNvSpPr>
          <p:nvPr>
            <p:ph type="subTitle" idx="7"/>
          </p:nvPr>
        </p:nvSpPr>
        <p:spPr>
          <a:xfrm>
            <a:off x="4612575" y="1429575"/>
            <a:ext cx="2340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Segoe UI" panose="020B0502040204020203" pitchFamily="34" charset="0"/>
                <a:ea typeface="Segoe UI" panose="020B0502040204020203" pitchFamily="34" charset="0"/>
                <a:cs typeface="Segoe UI" panose="020B0502040204020203" pitchFamily="34" charset="0"/>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dirty="0"/>
          </a:p>
        </p:txBody>
      </p:sp>
      <p:sp>
        <p:nvSpPr>
          <p:cNvPr id="566" name="Google Shape;566;p13"/>
          <p:cNvSpPr txBox="1">
            <a:spLocks noGrp="1"/>
          </p:cNvSpPr>
          <p:nvPr>
            <p:ph type="subTitle" idx="8"/>
          </p:nvPr>
        </p:nvSpPr>
        <p:spPr>
          <a:xfrm>
            <a:off x="1482900" y="1956525"/>
            <a:ext cx="21375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7" name="Google Shape;567;p13"/>
          <p:cNvSpPr/>
          <p:nvPr/>
        </p:nvSpPr>
        <p:spPr>
          <a:xfrm rot="5400000">
            <a:off x="44900" y="-253475"/>
            <a:ext cx="487500" cy="6213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13"/>
          <p:cNvGrpSpPr/>
          <p:nvPr/>
        </p:nvGrpSpPr>
        <p:grpSpPr>
          <a:xfrm>
            <a:off x="38993" y="342169"/>
            <a:ext cx="1362015" cy="102844"/>
            <a:chOff x="1655550" y="403250"/>
            <a:chExt cx="1593000" cy="120300"/>
          </a:xfrm>
        </p:grpSpPr>
        <p:cxnSp>
          <p:nvCxnSpPr>
            <p:cNvPr id="569" name="Google Shape;569;p13"/>
            <p:cNvCxnSpPr/>
            <p:nvPr/>
          </p:nvCxnSpPr>
          <p:spPr>
            <a:xfrm rot="10800000" flipH="1">
              <a:off x="16555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0" name="Google Shape;570;p13"/>
            <p:cNvCxnSpPr/>
            <p:nvPr/>
          </p:nvCxnSpPr>
          <p:spPr>
            <a:xfrm rot="10800000" flipH="1">
              <a:off x="17617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1" name="Google Shape;571;p13"/>
            <p:cNvCxnSpPr/>
            <p:nvPr/>
          </p:nvCxnSpPr>
          <p:spPr>
            <a:xfrm rot="10800000" flipH="1">
              <a:off x="18679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2" name="Google Shape;572;p13"/>
            <p:cNvCxnSpPr/>
            <p:nvPr/>
          </p:nvCxnSpPr>
          <p:spPr>
            <a:xfrm rot="10800000" flipH="1">
              <a:off x="19741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3" name="Google Shape;573;p13"/>
            <p:cNvCxnSpPr/>
            <p:nvPr/>
          </p:nvCxnSpPr>
          <p:spPr>
            <a:xfrm rot="10800000" flipH="1">
              <a:off x="20803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4" name="Google Shape;574;p13"/>
            <p:cNvCxnSpPr/>
            <p:nvPr/>
          </p:nvCxnSpPr>
          <p:spPr>
            <a:xfrm rot="10800000" flipH="1">
              <a:off x="21865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5" name="Google Shape;575;p13"/>
            <p:cNvCxnSpPr/>
            <p:nvPr/>
          </p:nvCxnSpPr>
          <p:spPr>
            <a:xfrm rot="10800000" flipH="1">
              <a:off x="22927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6" name="Google Shape;576;p13"/>
            <p:cNvCxnSpPr/>
            <p:nvPr/>
          </p:nvCxnSpPr>
          <p:spPr>
            <a:xfrm rot="10800000" flipH="1">
              <a:off x="23989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7" name="Google Shape;577;p13"/>
            <p:cNvCxnSpPr/>
            <p:nvPr/>
          </p:nvCxnSpPr>
          <p:spPr>
            <a:xfrm rot="10800000" flipH="1">
              <a:off x="25051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8" name="Google Shape;578;p13"/>
            <p:cNvCxnSpPr/>
            <p:nvPr/>
          </p:nvCxnSpPr>
          <p:spPr>
            <a:xfrm rot="10800000" flipH="1">
              <a:off x="26113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9" name="Google Shape;579;p13"/>
            <p:cNvCxnSpPr/>
            <p:nvPr/>
          </p:nvCxnSpPr>
          <p:spPr>
            <a:xfrm rot="10800000" flipH="1">
              <a:off x="27175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0" name="Google Shape;580;p13"/>
            <p:cNvCxnSpPr/>
            <p:nvPr/>
          </p:nvCxnSpPr>
          <p:spPr>
            <a:xfrm rot="10800000" flipH="1">
              <a:off x="28237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1" name="Google Shape;581;p13"/>
            <p:cNvCxnSpPr/>
            <p:nvPr/>
          </p:nvCxnSpPr>
          <p:spPr>
            <a:xfrm rot="10800000" flipH="1">
              <a:off x="29299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2" name="Google Shape;582;p13"/>
            <p:cNvCxnSpPr/>
            <p:nvPr/>
          </p:nvCxnSpPr>
          <p:spPr>
            <a:xfrm rot="10800000" flipH="1">
              <a:off x="30361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3" name="Google Shape;583;p13"/>
            <p:cNvCxnSpPr/>
            <p:nvPr/>
          </p:nvCxnSpPr>
          <p:spPr>
            <a:xfrm rot="10800000" flipH="1">
              <a:off x="3142350" y="403250"/>
              <a:ext cx="106200" cy="120300"/>
            </a:xfrm>
            <a:prstGeom prst="straightConnector1">
              <a:avLst/>
            </a:prstGeom>
            <a:noFill/>
            <a:ln w="9525" cap="flat" cmpd="sng">
              <a:solidFill>
                <a:schemeClr val="lt1"/>
              </a:solidFill>
              <a:prstDash val="solid"/>
              <a:round/>
              <a:headEnd type="none" w="med" len="med"/>
              <a:tailEnd type="none" w="med" len="med"/>
            </a:ln>
          </p:spPr>
        </p:cxnSp>
      </p:grpSp>
      <p:grpSp>
        <p:nvGrpSpPr>
          <p:cNvPr id="584" name="Google Shape;584;p13"/>
          <p:cNvGrpSpPr/>
          <p:nvPr/>
        </p:nvGrpSpPr>
        <p:grpSpPr>
          <a:xfrm rot="5400000">
            <a:off x="-728274" y="3783738"/>
            <a:ext cx="2109900" cy="478366"/>
            <a:chOff x="3365149" y="3933666"/>
            <a:chExt cx="2109900" cy="478366"/>
          </a:xfrm>
        </p:grpSpPr>
        <p:sp>
          <p:nvSpPr>
            <p:cNvPr id="585" name="Google Shape;585;p13"/>
            <p:cNvSpPr/>
            <p:nvPr/>
          </p:nvSpPr>
          <p:spPr>
            <a:xfrm rot="10800000" flipH="1">
              <a:off x="40410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0800000" flipH="1">
              <a:off x="43789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0800000" flipH="1">
              <a:off x="43789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0800000" flipH="1">
              <a:off x="47169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0800000" flipH="1">
              <a:off x="47169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0800000" flipH="1">
              <a:off x="50548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0800000" flipH="1">
              <a:off x="50548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0800000" flipH="1">
              <a:off x="53928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0800000" flipH="1">
              <a:off x="53928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0800000" flipH="1">
              <a:off x="404104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0800000" flipH="1">
              <a:off x="370309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0800000" flipH="1">
              <a:off x="370309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rot="10800000" flipH="1">
              <a:off x="33651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13"/>
          <p:cNvSpPr/>
          <p:nvPr/>
        </p:nvSpPr>
        <p:spPr>
          <a:xfrm>
            <a:off x="8638434" y="0"/>
            <a:ext cx="1014900" cy="1014900"/>
          </a:xfrm>
          <a:prstGeom prst="pie">
            <a:avLst>
              <a:gd name="adj1" fmla="val 5393849"/>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13"/>
          <p:cNvGrpSpPr/>
          <p:nvPr/>
        </p:nvGrpSpPr>
        <p:grpSpPr>
          <a:xfrm>
            <a:off x="7641350" y="89239"/>
            <a:ext cx="1434000" cy="874516"/>
            <a:chOff x="4041049" y="3537516"/>
            <a:chExt cx="1434000" cy="874516"/>
          </a:xfrm>
        </p:grpSpPr>
        <p:sp>
          <p:nvSpPr>
            <p:cNvPr id="600" name="Google Shape;600;p13"/>
            <p:cNvSpPr/>
            <p:nvPr/>
          </p:nvSpPr>
          <p:spPr>
            <a:xfrm rot="10800000" flipH="1">
              <a:off x="40410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rot="10800000" flipH="1">
              <a:off x="43789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rot="10800000" flipH="1">
              <a:off x="43789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rot="10800000" flipH="1">
              <a:off x="47169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rot="10800000" flipH="1">
              <a:off x="47169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rot="10800000" flipH="1">
              <a:off x="47169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rot="10800000" flipH="1">
              <a:off x="50548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rot="10800000" flipH="1">
              <a:off x="50548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rot="10800000" flipH="1">
              <a:off x="505489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rot="10800000" flipH="1">
              <a:off x="53928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rot="10800000" flipH="1">
              <a:off x="53928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rot="10800000" flipH="1">
              <a:off x="53928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13"/>
          <p:cNvGrpSpPr/>
          <p:nvPr/>
        </p:nvGrpSpPr>
        <p:grpSpPr>
          <a:xfrm>
            <a:off x="6827719" y="4805330"/>
            <a:ext cx="2195473" cy="165773"/>
            <a:chOff x="1655550" y="403250"/>
            <a:chExt cx="1593000" cy="120300"/>
          </a:xfrm>
        </p:grpSpPr>
        <p:cxnSp>
          <p:nvCxnSpPr>
            <p:cNvPr id="613" name="Google Shape;613;p13"/>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4" name="Google Shape;614;p13"/>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5" name="Google Shape;615;p13"/>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6" name="Google Shape;616;p13"/>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7" name="Google Shape;617;p13"/>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8" name="Google Shape;618;p13"/>
            <p:cNvCxnSpPr/>
            <p:nvPr/>
          </p:nvCxnSpPr>
          <p:spPr>
            <a:xfrm rot="10800000" flipH="1">
              <a:off x="2186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9" name="Google Shape;619;p13"/>
            <p:cNvCxnSpPr/>
            <p:nvPr/>
          </p:nvCxnSpPr>
          <p:spPr>
            <a:xfrm rot="10800000" flipH="1">
              <a:off x="2292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0" name="Google Shape;620;p13"/>
            <p:cNvCxnSpPr/>
            <p:nvPr/>
          </p:nvCxnSpPr>
          <p:spPr>
            <a:xfrm rot="10800000" flipH="1">
              <a:off x="2398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1" name="Google Shape;621;p13"/>
            <p:cNvCxnSpPr/>
            <p:nvPr/>
          </p:nvCxnSpPr>
          <p:spPr>
            <a:xfrm rot="10800000" flipH="1">
              <a:off x="2505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2" name="Google Shape;622;p13"/>
            <p:cNvCxnSpPr/>
            <p:nvPr/>
          </p:nvCxnSpPr>
          <p:spPr>
            <a:xfrm rot="10800000" flipH="1">
              <a:off x="2611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3" name="Google Shape;623;p13"/>
            <p:cNvCxnSpPr/>
            <p:nvPr/>
          </p:nvCxnSpPr>
          <p:spPr>
            <a:xfrm rot="10800000" flipH="1">
              <a:off x="2717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4" name="Google Shape;624;p13"/>
            <p:cNvCxnSpPr/>
            <p:nvPr/>
          </p:nvCxnSpPr>
          <p:spPr>
            <a:xfrm rot="10800000" flipH="1">
              <a:off x="2823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5" name="Google Shape;625;p13"/>
            <p:cNvCxnSpPr/>
            <p:nvPr/>
          </p:nvCxnSpPr>
          <p:spPr>
            <a:xfrm rot="10800000" flipH="1">
              <a:off x="2929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6" name="Google Shape;626;p13"/>
            <p:cNvCxnSpPr/>
            <p:nvPr/>
          </p:nvCxnSpPr>
          <p:spPr>
            <a:xfrm rot="10800000" flipH="1">
              <a:off x="3036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7" name="Google Shape;627;p13"/>
            <p:cNvCxnSpPr/>
            <p:nvPr/>
          </p:nvCxnSpPr>
          <p:spPr>
            <a:xfrm rot="10800000" flipH="1">
              <a:off x="3142350" y="403250"/>
              <a:ext cx="106200" cy="1203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
  <p:cSld name="CUSTOM_5_2">
    <p:spTree>
      <p:nvGrpSpPr>
        <p:cNvPr id="1" name="Shape 723"/>
        <p:cNvGrpSpPr/>
        <p:nvPr/>
      </p:nvGrpSpPr>
      <p:grpSpPr>
        <a:xfrm>
          <a:off x="0" y="0"/>
          <a:ext cx="0" cy="0"/>
          <a:chOff x="0" y="0"/>
          <a:chExt cx="0" cy="0"/>
        </a:xfrm>
      </p:grpSpPr>
      <p:sp>
        <p:nvSpPr>
          <p:cNvPr id="724" name="Google Shape;724;p16"/>
          <p:cNvSpPr txBox="1">
            <a:spLocks noGrp="1"/>
          </p:cNvSpPr>
          <p:nvPr>
            <p:ph type="title"/>
          </p:nvPr>
        </p:nvSpPr>
        <p:spPr>
          <a:xfrm>
            <a:off x="720000" y="2650950"/>
            <a:ext cx="21909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solidFill>
                  <a:schemeClr val="accent6"/>
                </a:solidFill>
                <a:latin typeface="Segoe UI" panose="020B0502040204020203" pitchFamily="34" charset="0"/>
                <a:cs typeface="Segoe UI" panose="020B0502040204020203" pitchFamily="34" charset="0"/>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dirty="0"/>
          </a:p>
        </p:txBody>
      </p:sp>
      <p:sp>
        <p:nvSpPr>
          <p:cNvPr id="725" name="Google Shape;725;p16"/>
          <p:cNvSpPr txBox="1">
            <a:spLocks noGrp="1"/>
          </p:cNvSpPr>
          <p:nvPr>
            <p:ph type="body" idx="1"/>
          </p:nvPr>
        </p:nvSpPr>
        <p:spPr>
          <a:xfrm>
            <a:off x="720000" y="3356725"/>
            <a:ext cx="2642700" cy="7794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Font typeface="Anaheim"/>
              <a:buChar char="●"/>
              <a:defRPr sz="1800">
                <a:latin typeface="Didact Gothic"/>
                <a:ea typeface="Didact Gothic"/>
                <a:cs typeface="Didact Gothic"/>
                <a:sym typeface="Didact Gothic"/>
              </a:defRPr>
            </a:lvl1pPr>
            <a:lvl2pPr marL="914400" lvl="1" indent="-317500" rtl="0">
              <a:spcBef>
                <a:spcPts val="0"/>
              </a:spcBef>
              <a:spcAft>
                <a:spcPts val="0"/>
              </a:spcAft>
              <a:buClr>
                <a:srgbClr val="595959"/>
              </a:buClr>
              <a:buSzPts val="1400"/>
              <a:buFont typeface="Anaheim"/>
              <a:buChar char="○"/>
              <a:defRPr/>
            </a:lvl2pPr>
            <a:lvl3pPr marL="1371600" lvl="2" indent="-317500" rtl="0">
              <a:spcBef>
                <a:spcPts val="0"/>
              </a:spcBef>
              <a:spcAft>
                <a:spcPts val="0"/>
              </a:spcAft>
              <a:buClr>
                <a:srgbClr val="595959"/>
              </a:buClr>
              <a:buSzPts val="1400"/>
              <a:buFont typeface="Anaheim"/>
              <a:buChar char="■"/>
              <a:defRPr/>
            </a:lvl3pPr>
            <a:lvl4pPr marL="1828800" lvl="3" indent="-317500" rtl="0">
              <a:spcBef>
                <a:spcPts val="0"/>
              </a:spcBef>
              <a:spcAft>
                <a:spcPts val="0"/>
              </a:spcAft>
              <a:buClr>
                <a:srgbClr val="595959"/>
              </a:buClr>
              <a:buSzPts val="1400"/>
              <a:buFont typeface="Anaheim"/>
              <a:buChar char="●"/>
              <a:defRPr/>
            </a:lvl4pPr>
            <a:lvl5pPr marL="2286000" lvl="4" indent="-317500" rtl="0">
              <a:spcBef>
                <a:spcPts val="0"/>
              </a:spcBef>
              <a:spcAft>
                <a:spcPts val="0"/>
              </a:spcAft>
              <a:buClr>
                <a:srgbClr val="595959"/>
              </a:buClr>
              <a:buSzPts val="1400"/>
              <a:buFont typeface="Anaheim"/>
              <a:buChar char="○"/>
              <a:defRPr/>
            </a:lvl5pPr>
            <a:lvl6pPr marL="2743200" lvl="5" indent="-317500" rtl="0">
              <a:spcBef>
                <a:spcPts val="0"/>
              </a:spcBef>
              <a:spcAft>
                <a:spcPts val="0"/>
              </a:spcAft>
              <a:buClr>
                <a:srgbClr val="595959"/>
              </a:buClr>
              <a:buSzPts val="1400"/>
              <a:buFont typeface="Anaheim"/>
              <a:buChar char="■"/>
              <a:defRPr/>
            </a:lvl6pPr>
            <a:lvl7pPr marL="3200400" lvl="6" indent="-317500" rtl="0">
              <a:spcBef>
                <a:spcPts val="0"/>
              </a:spcBef>
              <a:spcAft>
                <a:spcPts val="0"/>
              </a:spcAft>
              <a:buClr>
                <a:srgbClr val="595959"/>
              </a:buClr>
              <a:buSzPts val="1400"/>
              <a:buFont typeface="Anaheim"/>
              <a:buChar char="●"/>
              <a:defRPr/>
            </a:lvl7pPr>
            <a:lvl8pPr marL="3657600" lvl="7" indent="-317500" rtl="0">
              <a:spcBef>
                <a:spcPts val="0"/>
              </a:spcBef>
              <a:spcAft>
                <a:spcPts val="0"/>
              </a:spcAft>
              <a:buClr>
                <a:srgbClr val="595959"/>
              </a:buClr>
              <a:buSzPts val="1400"/>
              <a:buFont typeface="Anaheim"/>
              <a:buChar char="○"/>
              <a:defRPr/>
            </a:lvl8pPr>
            <a:lvl9pPr marL="4114800" lvl="8" indent="-317500" rtl="0">
              <a:spcBef>
                <a:spcPts val="0"/>
              </a:spcBef>
              <a:spcAft>
                <a:spcPts val="0"/>
              </a:spcAft>
              <a:buClr>
                <a:srgbClr val="595959"/>
              </a:buClr>
              <a:buSzPts val="1400"/>
              <a:buFont typeface="Anaheim"/>
              <a:buChar char="■"/>
              <a:defRPr/>
            </a:lvl9pPr>
          </a:lstStyle>
          <a:p>
            <a:endParaRPr/>
          </a:p>
        </p:txBody>
      </p:sp>
      <p:sp>
        <p:nvSpPr>
          <p:cNvPr id="726" name="Google Shape;726;p16"/>
          <p:cNvSpPr/>
          <p:nvPr/>
        </p:nvSpPr>
        <p:spPr>
          <a:xfrm rot="-5400000">
            <a:off x="-53469" y="-517648"/>
            <a:ext cx="1014900" cy="1014900"/>
          </a:xfrm>
          <a:prstGeom prst="pie">
            <a:avLst>
              <a:gd name="adj1" fmla="val 5393849"/>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16"/>
          <p:cNvGrpSpPr/>
          <p:nvPr/>
        </p:nvGrpSpPr>
        <p:grpSpPr>
          <a:xfrm>
            <a:off x="449455" y="200038"/>
            <a:ext cx="1822902" cy="172065"/>
            <a:chOff x="1655550" y="403250"/>
            <a:chExt cx="1274400" cy="120300"/>
          </a:xfrm>
        </p:grpSpPr>
        <p:cxnSp>
          <p:nvCxnSpPr>
            <p:cNvPr id="728" name="Google Shape;728;p16"/>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29" name="Google Shape;729;p16"/>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0" name="Google Shape;730;p16"/>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1" name="Google Shape;731;p16"/>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2" name="Google Shape;732;p16"/>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3" name="Google Shape;733;p16"/>
            <p:cNvCxnSpPr/>
            <p:nvPr/>
          </p:nvCxnSpPr>
          <p:spPr>
            <a:xfrm rot="10800000" flipH="1">
              <a:off x="2186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4" name="Google Shape;734;p16"/>
            <p:cNvCxnSpPr/>
            <p:nvPr/>
          </p:nvCxnSpPr>
          <p:spPr>
            <a:xfrm rot="10800000" flipH="1">
              <a:off x="2292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5" name="Google Shape;735;p16"/>
            <p:cNvCxnSpPr/>
            <p:nvPr/>
          </p:nvCxnSpPr>
          <p:spPr>
            <a:xfrm rot="10800000" flipH="1">
              <a:off x="2398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6" name="Google Shape;736;p16"/>
            <p:cNvCxnSpPr/>
            <p:nvPr/>
          </p:nvCxnSpPr>
          <p:spPr>
            <a:xfrm rot="10800000" flipH="1">
              <a:off x="2505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7" name="Google Shape;737;p16"/>
            <p:cNvCxnSpPr/>
            <p:nvPr/>
          </p:nvCxnSpPr>
          <p:spPr>
            <a:xfrm rot="10800000" flipH="1">
              <a:off x="2611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8" name="Google Shape;738;p16"/>
            <p:cNvCxnSpPr/>
            <p:nvPr/>
          </p:nvCxnSpPr>
          <p:spPr>
            <a:xfrm rot="10800000" flipH="1">
              <a:off x="2717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739" name="Google Shape;739;p16"/>
            <p:cNvCxnSpPr/>
            <p:nvPr/>
          </p:nvCxnSpPr>
          <p:spPr>
            <a:xfrm rot="10800000" flipH="1">
              <a:off x="2823750" y="403250"/>
              <a:ext cx="106200" cy="120300"/>
            </a:xfrm>
            <a:prstGeom prst="straightConnector1">
              <a:avLst/>
            </a:prstGeom>
            <a:noFill/>
            <a:ln w="9525" cap="flat" cmpd="sng">
              <a:solidFill>
                <a:schemeClr val="accent1"/>
              </a:solidFill>
              <a:prstDash val="solid"/>
              <a:round/>
              <a:headEnd type="none" w="med" len="med"/>
              <a:tailEnd type="none" w="med" len="med"/>
            </a:ln>
          </p:spPr>
        </p:cxnSp>
      </p:grpSp>
      <p:grpSp>
        <p:nvGrpSpPr>
          <p:cNvPr id="740" name="Google Shape;740;p16"/>
          <p:cNvGrpSpPr/>
          <p:nvPr/>
        </p:nvGrpSpPr>
        <p:grpSpPr>
          <a:xfrm rot="5400000">
            <a:off x="8132262" y="540111"/>
            <a:ext cx="1394252" cy="484635"/>
            <a:chOff x="97475" y="4643613"/>
            <a:chExt cx="1241100" cy="431400"/>
          </a:xfrm>
        </p:grpSpPr>
        <p:sp>
          <p:nvSpPr>
            <p:cNvPr id="741" name="Google Shape;741;p16"/>
            <p:cNvSpPr/>
            <p:nvPr/>
          </p:nvSpPr>
          <p:spPr>
            <a:xfrm>
              <a:off x="97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4022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7070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97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4022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7070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9857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9857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1264475" y="46436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1264475" y="5000913"/>
              <a:ext cx="74100" cy="7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16"/>
          <p:cNvSpPr/>
          <p:nvPr/>
        </p:nvSpPr>
        <p:spPr>
          <a:xfrm rot="10800000" flipH="1">
            <a:off x="8152488" y="4527375"/>
            <a:ext cx="364500" cy="36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5400000" flipH="1">
            <a:off x="8661392" y="4660892"/>
            <a:ext cx="454800" cy="525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10800000" flipH="1">
            <a:off x="8516988" y="4527375"/>
            <a:ext cx="364500" cy="3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16"/>
          <p:cNvGrpSpPr/>
          <p:nvPr/>
        </p:nvGrpSpPr>
        <p:grpSpPr>
          <a:xfrm>
            <a:off x="57508" y="4616991"/>
            <a:ext cx="2109900" cy="478366"/>
            <a:chOff x="3403499" y="2651591"/>
            <a:chExt cx="2109900" cy="478366"/>
          </a:xfrm>
        </p:grpSpPr>
        <p:sp>
          <p:nvSpPr>
            <p:cNvPr id="755" name="Google Shape;755;p16"/>
            <p:cNvSpPr/>
            <p:nvPr/>
          </p:nvSpPr>
          <p:spPr>
            <a:xfrm rot="10800000" flipH="1">
              <a:off x="40793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rot="10800000" flipH="1">
              <a:off x="44173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10800000" flipH="1">
              <a:off x="40793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10800000" flipH="1">
              <a:off x="374144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10800000" flipH="1">
              <a:off x="374144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10800000" flipH="1">
              <a:off x="34034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10800000" flipH="1">
              <a:off x="34034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4_1">
    <p:spTree>
      <p:nvGrpSpPr>
        <p:cNvPr id="1" name="Shape 1086"/>
        <p:cNvGrpSpPr/>
        <p:nvPr/>
      </p:nvGrpSpPr>
      <p:grpSpPr>
        <a:xfrm>
          <a:off x="0" y="0"/>
          <a:ext cx="0" cy="0"/>
          <a:chOff x="0" y="0"/>
          <a:chExt cx="0" cy="0"/>
        </a:xfrm>
      </p:grpSpPr>
      <p:sp>
        <p:nvSpPr>
          <p:cNvPr id="1087" name="Google Shape;1087;p23"/>
          <p:cNvSpPr txBox="1">
            <a:spLocks noGrp="1"/>
          </p:cNvSpPr>
          <p:nvPr>
            <p:ph type="title" hasCustomPrompt="1"/>
          </p:nvPr>
        </p:nvSpPr>
        <p:spPr>
          <a:xfrm>
            <a:off x="2968350" y="526500"/>
            <a:ext cx="3207300" cy="71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5000"/>
              <a:buNone/>
              <a:defRPr sz="5000">
                <a:latin typeface="Segoe UI" panose="020B0502040204020203" pitchFamily="34" charset="0"/>
                <a:cs typeface="Segoe UI" panose="020B0502040204020203" pitchFamily="34" charset="0"/>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rPr dirty="0"/>
              <a:t>xx%</a:t>
            </a:r>
          </a:p>
        </p:txBody>
      </p:sp>
      <p:sp>
        <p:nvSpPr>
          <p:cNvPr id="1088" name="Google Shape;1088;p23"/>
          <p:cNvSpPr txBox="1">
            <a:spLocks noGrp="1"/>
          </p:cNvSpPr>
          <p:nvPr>
            <p:ph type="subTitle" idx="1"/>
          </p:nvPr>
        </p:nvSpPr>
        <p:spPr>
          <a:xfrm>
            <a:off x="2850875" y="1270600"/>
            <a:ext cx="3442200" cy="431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9" name="Google Shape;1089;p23"/>
          <p:cNvSpPr txBox="1">
            <a:spLocks noGrp="1"/>
          </p:cNvSpPr>
          <p:nvPr>
            <p:ph type="title" idx="2" hasCustomPrompt="1"/>
          </p:nvPr>
        </p:nvSpPr>
        <p:spPr>
          <a:xfrm>
            <a:off x="2968350" y="1884475"/>
            <a:ext cx="3207300" cy="71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5000"/>
              <a:buNone/>
              <a:defRPr sz="5000">
                <a:latin typeface="Segoe UI" panose="020B0502040204020203" pitchFamily="34" charset="0"/>
                <a:cs typeface="Segoe UI" panose="020B0502040204020203" pitchFamily="34" charset="0"/>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rPr dirty="0"/>
              <a:t>xx%</a:t>
            </a:r>
          </a:p>
        </p:txBody>
      </p:sp>
      <p:sp>
        <p:nvSpPr>
          <p:cNvPr id="1090" name="Google Shape;1090;p23"/>
          <p:cNvSpPr txBox="1">
            <a:spLocks noGrp="1"/>
          </p:cNvSpPr>
          <p:nvPr>
            <p:ph type="subTitle" idx="3"/>
          </p:nvPr>
        </p:nvSpPr>
        <p:spPr>
          <a:xfrm>
            <a:off x="2850875" y="2628552"/>
            <a:ext cx="3442200" cy="431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1" name="Google Shape;1091;p23"/>
          <p:cNvSpPr txBox="1">
            <a:spLocks noGrp="1"/>
          </p:cNvSpPr>
          <p:nvPr>
            <p:ph type="title" idx="4" hasCustomPrompt="1"/>
          </p:nvPr>
        </p:nvSpPr>
        <p:spPr>
          <a:xfrm>
            <a:off x="2968350" y="3242450"/>
            <a:ext cx="3207300" cy="71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5000"/>
              <a:buNone/>
              <a:defRPr sz="5000">
                <a:latin typeface="Segoe UI" panose="020B0502040204020203" pitchFamily="34" charset="0"/>
                <a:cs typeface="Segoe UI" panose="020B0502040204020203" pitchFamily="34" charset="0"/>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rPr dirty="0"/>
              <a:t>xx%</a:t>
            </a:r>
          </a:p>
        </p:txBody>
      </p:sp>
      <p:sp>
        <p:nvSpPr>
          <p:cNvPr id="1092" name="Google Shape;1092;p23"/>
          <p:cNvSpPr txBox="1">
            <a:spLocks noGrp="1"/>
          </p:cNvSpPr>
          <p:nvPr>
            <p:ph type="subTitle" idx="5"/>
          </p:nvPr>
        </p:nvSpPr>
        <p:spPr>
          <a:xfrm>
            <a:off x="2850875" y="3986525"/>
            <a:ext cx="3442200" cy="431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093" name="Google Shape;1093;p23"/>
          <p:cNvGrpSpPr/>
          <p:nvPr/>
        </p:nvGrpSpPr>
        <p:grpSpPr>
          <a:xfrm>
            <a:off x="70441" y="4689750"/>
            <a:ext cx="1093500" cy="364500"/>
            <a:chOff x="-131075" y="4749725"/>
            <a:chExt cx="1093500" cy="364500"/>
          </a:xfrm>
        </p:grpSpPr>
        <p:sp>
          <p:nvSpPr>
            <p:cNvPr id="1094" name="Google Shape;1094;p23"/>
            <p:cNvSpPr/>
            <p:nvPr/>
          </p:nvSpPr>
          <p:spPr>
            <a:xfrm>
              <a:off x="233425" y="4749725"/>
              <a:ext cx="364500" cy="3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597925" y="4749725"/>
              <a:ext cx="364500" cy="36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131075" y="4749725"/>
              <a:ext cx="364500" cy="36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23"/>
          <p:cNvGrpSpPr/>
          <p:nvPr/>
        </p:nvGrpSpPr>
        <p:grpSpPr>
          <a:xfrm>
            <a:off x="70449" y="89241"/>
            <a:ext cx="1771950" cy="874516"/>
            <a:chOff x="4079399" y="2255441"/>
            <a:chExt cx="1771950" cy="874516"/>
          </a:xfrm>
        </p:grpSpPr>
        <p:sp>
          <p:nvSpPr>
            <p:cNvPr id="1098" name="Google Shape;1098;p23"/>
            <p:cNvSpPr/>
            <p:nvPr/>
          </p:nvSpPr>
          <p:spPr>
            <a:xfrm rot="10800000" flipH="1">
              <a:off x="40793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rot="10800000" flipH="1">
              <a:off x="44173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rot="10800000" flipH="1">
              <a:off x="47552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rot="10800000" flipH="1">
              <a:off x="50932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rot="10800000" flipH="1">
              <a:off x="44173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rot="10800000" flipH="1">
              <a:off x="40793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rot="10800000" flipH="1">
              <a:off x="40793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23"/>
          <p:cNvGrpSpPr/>
          <p:nvPr/>
        </p:nvGrpSpPr>
        <p:grpSpPr>
          <a:xfrm rot="-5400000">
            <a:off x="-178762" y="4067002"/>
            <a:ext cx="825121" cy="186922"/>
            <a:chOff x="1655550" y="403250"/>
            <a:chExt cx="531000" cy="120300"/>
          </a:xfrm>
        </p:grpSpPr>
        <p:cxnSp>
          <p:nvCxnSpPr>
            <p:cNvPr id="1114" name="Google Shape;1114;p23"/>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115" name="Google Shape;1115;p23"/>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116" name="Google Shape;1116;p23"/>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117" name="Google Shape;1117;p23"/>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1118" name="Google Shape;1118;p23"/>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grpSp>
      <p:grpSp>
        <p:nvGrpSpPr>
          <p:cNvPr id="1119" name="Google Shape;1119;p23"/>
          <p:cNvGrpSpPr/>
          <p:nvPr/>
        </p:nvGrpSpPr>
        <p:grpSpPr>
          <a:xfrm>
            <a:off x="7287824" y="4179741"/>
            <a:ext cx="1771950" cy="874516"/>
            <a:chOff x="4417349" y="2255441"/>
            <a:chExt cx="1771950" cy="874516"/>
          </a:xfrm>
        </p:grpSpPr>
        <p:sp>
          <p:nvSpPr>
            <p:cNvPr id="1120" name="Google Shape;1120;p23"/>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rot="10800000" flipH="1">
              <a:off x="50932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3"/>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3"/>
            <p:cNvSpPr/>
            <p:nvPr/>
          </p:nvSpPr>
          <p:spPr>
            <a:xfrm rot="10800000" flipH="1">
              <a:off x="54311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rot="10800000" flipH="1">
              <a:off x="57691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rot="10800000" flipH="1">
              <a:off x="57691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rot="10800000" flipH="1">
              <a:off x="61070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rot="10800000" flipH="1">
              <a:off x="61070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rot="10800000" flipH="1">
              <a:off x="61070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23"/>
          <p:cNvSpPr/>
          <p:nvPr/>
        </p:nvSpPr>
        <p:spPr>
          <a:xfrm rot="-5400000" flipH="1">
            <a:off x="8390806" y="91966"/>
            <a:ext cx="560100" cy="984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rot="-5400000" flipH="1">
            <a:off x="8576819" y="-35834"/>
            <a:ext cx="560100" cy="612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300" y="445025"/>
            <a:ext cx="7685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200"/>
              <a:buFont typeface="Bayon"/>
              <a:buNone/>
              <a:defRPr sz="3200">
                <a:solidFill>
                  <a:schemeClr val="lt1"/>
                </a:solidFill>
                <a:latin typeface="Bayon"/>
                <a:ea typeface="Bayon"/>
                <a:cs typeface="Bayon"/>
                <a:sym typeface="Bayon"/>
              </a:defRPr>
            </a:lvl1pPr>
            <a:lvl2pPr lvl="1"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2pPr>
            <a:lvl3pPr lvl="2"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3pPr>
            <a:lvl4pPr lvl="3"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4pPr>
            <a:lvl5pPr lvl="4"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5pPr>
            <a:lvl6pPr lvl="5"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6pPr>
            <a:lvl7pPr lvl="6"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7pPr>
            <a:lvl8pPr lvl="7"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8pPr>
            <a:lvl9pPr lvl="8"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9pPr>
          </a:lstStyle>
          <a:p>
            <a:endParaRPr dirty="0"/>
          </a:p>
        </p:txBody>
      </p:sp>
      <p:sp>
        <p:nvSpPr>
          <p:cNvPr id="7" name="Google Shape;7;p1"/>
          <p:cNvSpPr txBox="1">
            <a:spLocks noGrp="1"/>
          </p:cNvSpPr>
          <p:nvPr>
            <p:ph type="body" idx="1"/>
          </p:nvPr>
        </p:nvSpPr>
        <p:spPr>
          <a:xfrm>
            <a:off x="729300" y="1152475"/>
            <a:ext cx="76854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8" r:id="rId6"/>
    <p:sldLayoutId id="2147483659" r:id="rId7"/>
    <p:sldLayoutId id="2147483662" r:id="rId8"/>
    <p:sldLayoutId id="2147483669" r:id="rId9"/>
    <p:sldLayoutId id="2147483673" r:id="rId10"/>
    <p:sldLayoutId id="2147483674"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Segoe UI" panose="020B0502040204020203" pitchFamily="34" charset="0"/>
          <a:ea typeface="Segoe UI" panose="020B0502040204020203" pitchFamily="34" charset="0"/>
          <a:cs typeface="Segoe UI"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slide" Target="slide26.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slide" Target="slide28.xml"/><Relationship Id="rId4" Type="http://schemas.openxmlformats.org/officeDocument/2006/relationships/slide" Target="slide24.xml"/><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slide" Target="slide26.xm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slide" Target="slide28.xml"/><Relationship Id="rId4" Type="http://schemas.openxmlformats.org/officeDocument/2006/relationships/slide" Target="slide24.xml"/><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slide" Target="slide26.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slide" Target="slide28.xml"/><Relationship Id="rId4" Type="http://schemas.openxmlformats.org/officeDocument/2006/relationships/slide" Target="slide24.xml"/><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pixabay.com/pt/falso-erro-desaparecido-ausente-x-2061131/" TargetMode="External"/><Relationship Id="rId5" Type="http://schemas.openxmlformats.org/officeDocument/2006/relationships/image" Target="../media/image32.png"/><Relationship Id="rId4" Type="http://schemas.openxmlformats.org/officeDocument/2006/relationships/hyperlink" Target="https://pixabay.com/en/check-correct-accept-right-choice-42926/"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xuuxblog.wordpress.com/2016/12/20/lam-prototype-bang-gi/"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6" name="Google Shape;1296;p32"/>
          <p:cNvSpPr/>
          <p:nvPr/>
        </p:nvSpPr>
        <p:spPr>
          <a:xfrm>
            <a:off x="7275657" y="1167845"/>
            <a:ext cx="66341" cy="66341"/>
          </a:xfrm>
          <a:custGeom>
            <a:avLst/>
            <a:gdLst/>
            <a:ahLst/>
            <a:cxnLst/>
            <a:rect l="l" t="t" r="r" b="b"/>
            <a:pathLst>
              <a:path w="3303" h="3303" fill="none" extrusionOk="0">
                <a:moveTo>
                  <a:pt x="2769" y="2635"/>
                </a:moveTo>
                <a:cubicBezTo>
                  <a:pt x="2235" y="3236"/>
                  <a:pt x="1301" y="3303"/>
                  <a:pt x="668" y="2769"/>
                </a:cubicBezTo>
                <a:cubicBezTo>
                  <a:pt x="67" y="2235"/>
                  <a:pt x="0" y="1301"/>
                  <a:pt x="534" y="701"/>
                </a:cubicBezTo>
                <a:cubicBezTo>
                  <a:pt x="1068" y="67"/>
                  <a:pt x="2002" y="0"/>
                  <a:pt x="2602" y="534"/>
                </a:cubicBezTo>
                <a:cubicBezTo>
                  <a:pt x="3236" y="1068"/>
                  <a:pt x="3303" y="2002"/>
                  <a:pt x="2769" y="2635"/>
                </a:cubicBezTo>
                <a:close/>
              </a:path>
            </a:pathLst>
          </a:custGeom>
          <a:noFill/>
          <a:ln w="5000" cap="flat" cmpd="sng">
            <a:solidFill>
              <a:srgbClr val="DEDEDE"/>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884;p35">
            <a:extLst>
              <a:ext uri="{FF2B5EF4-FFF2-40B4-BE49-F238E27FC236}">
                <a16:creationId xmlns:a16="http://schemas.microsoft.com/office/drawing/2014/main" id="{74D0F421-ADF0-4AC9-DCCE-7F1FF955ADFA}"/>
              </a:ext>
            </a:extLst>
          </p:cNvPr>
          <p:cNvSpPr txBox="1">
            <a:spLocks/>
          </p:cNvSpPr>
          <p:nvPr/>
        </p:nvSpPr>
        <p:spPr>
          <a:xfrm>
            <a:off x="4421218" y="661259"/>
            <a:ext cx="3548110" cy="15635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800"/>
              <a:buFont typeface="Bayon"/>
              <a:buNone/>
              <a:defRPr sz="4300" b="0" i="0" u="none" strike="noStrike" cap="none">
                <a:solidFill>
                  <a:schemeClr val="lt1"/>
                </a:solidFill>
                <a:latin typeface="Bayon"/>
                <a:ea typeface="Bayon"/>
                <a:cs typeface="Bayon"/>
                <a:sym typeface="Bayon"/>
              </a:defRPr>
            </a:lvl1pPr>
            <a:lvl2pPr marR="0" lvl="1" algn="ctr" rtl="0">
              <a:lnSpc>
                <a:spcPct val="100000"/>
              </a:lnSpc>
              <a:spcBef>
                <a:spcPts val="0"/>
              </a:spcBef>
              <a:spcAft>
                <a:spcPts val="0"/>
              </a:spcAft>
              <a:buClr>
                <a:schemeClr val="dk1"/>
              </a:buClr>
              <a:buSzPts val="5200"/>
              <a:buFont typeface="Bayon"/>
              <a:buNone/>
              <a:defRPr sz="5200" b="0" i="0" u="none" strike="noStrike" cap="none">
                <a:solidFill>
                  <a:schemeClr val="dk1"/>
                </a:solidFill>
                <a:latin typeface="Bayon"/>
                <a:ea typeface="Bayon"/>
                <a:cs typeface="Bayon"/>
                <a:sym typeface="Bayon"/>
              </a:defRPr>
            </a:lvl2pPr>
            <a:lvl3pPr marR="0" lvl="2" algn="ctr" rtl="0">
              <a:lnSpc>
                <a:spcPct val="100000"/>
              </a:lnSpc>
              <a:spcBef>
                <a:spcPts val="0"/>
              </a:spcBef>
              <a:spcAft>
                <a:spcPts val="0"/>
              </a:spcAft>
              <a:buClr>
                <a:schemeClr val="dk1"/>
              </a:buClr>
              <a:buSzPts val="5200"/>
              <a:buFont typeface="Bayon"/>
              <a:buNone/>
              <a:defRPr sz="5200" b="0" i="0" u="none" strike="noStrike" cap="none">
                <a:solidFill>
                  <a:schemeClr val="dk1"/>
                </a:solidFill>
                <a:latin typeface="Bayon"/>
                <a:ea typeface="Bayon"/>
                <a:cs typeface="Bayon"/>
                <a:sym typeface="Bayon"/>
              </a:defRPr>
            </a:lvl3pPr>
            <a:lvl4pPr marR="0" lvl="3" algn="ctr" rtl="0">
              <a:lnSpc>
                <a:spcPct val="100000"/>
              </a:lnSpc>
              <a:spcBef>
                <a:spcPts val="0"/>
              </a:spcBef>
              <a:spcAft>
                <a:spcPts val="0"/>
              </a:spcAft>
              <a:buClr>
                <a:schemeClr val="dk1"/>
              </a:buClr>
              <a:buSzPts val="5200"/>
              <a:buFont typeface="Bayon"/>
              <a:buNone/>
              <a:defRPr sz="5200" b="0" i="0" u="none" strike="noStrike" cap="none">
                <a:solidFill>
                  <a:schemeClr val="dk1"/>
                </a:solidFill>
                <a:latin typeface="Bayon"/>
                <a:ea typeface="Bayon"/>
                <a:cs typeface="Bayon"/>
                <a:sym typeface="Bayon"/>
              </a:defRPr>
            </a:lvl4pPr>
            <a:lvl5pPr marR="0" lvl="4" algn="ctr" rtl="0">
              <a:lnSpc>
                <a:spcPct val="100000"/>
              </a:lnSpc>
              <a:spcBef>
                <a:spcPts val="0"/>
              </a:spcBef>
              <a:spcAft>
                <a:spcPts val="0"/>
              </a:spcAft>
              <a:buClr>
                <a:schemeClr val="dk1"/>
              </a:buClr>
              <a:buSzPts val="5200"/>
              <a:buFont typeface="Bayon"/>
              <a:buNone/>
              <a:defRPr sz="5200" b="0" i="0" u="none" strike="noStrike" cap="none">
                <a:solidFill>
                  <a:schemeClr val="dk1"/>
                </a:solidFill>
                <a:latin typeface="Bayon"/>
                <a:ea typeface="Bayon"/>
                <a:cs typeface="Bayon"/>
                <a:sym typeface="Bayon"/>
              </a:defRPr>
            </a:lvl5pPr>
            <a:lvl6pPr marR="0" lvl="5" algn="ctr" rtl="0">
              <a:lnSpc>
                <a:spcPct val="100000"/>
              </a:lnSpc>
              <a:spcBef>
                <a:spcPts val="0"/>
              </a:spcBef>
              <a:spcAft>
                <a:spcPts val="0"/>
              </a:spcAft>
              <a:buClr>
                <a:schemeClr val="dk1"/>
              </a:buClr>
              <a:buSzPts val="5200"/>
              <a:buFont typeface="Bayon"/>
              <a:buNone/>
              <a:defRPr sz="5200" b="0" i="0" u="none" strike="noStrike" cap="none">
                <a:solidFill>
                  <a:schemeClr val="dk1"/>
                </a:solidFill>
                <a:latin typeface="Bayon"/>
                <a:ea typeface="Bayon"/>
                <a:cs typeface="Bayon"/>
                <a:sym typeface="Bayon"/>
              </a:defRPr>
            </a:lvl6pPr>
            <a:lvl7pPr marR="0" lvl="6" algn="ctr" rtl="0">
              <a:lnSpc>
                <a:spcPct val="100000"/>
              </a:lnSpc>
              <a:spcBef>
                <a:spcPts val="0"/>
              </a:spcBef>
              <a:spcAft>
                <a:spcPts val="0"/>
              </a:spcAft>
              <a:buClr>
                <a:schemeClr val="dk1"/>
              </a:buClr>
              <a:buSzPts val="5200"/>
              <a:buFont typeface="Bayon"/>
              <a:buNone/>
              <a:defRPr sz="5200" b="0" i="0" u="none" strike="noStrike" cap="none">
                <a:solidFill>
                  <a:schemeClr val="dk1"/>
                </a:solidFill>
                <a:latin typeface="Bayon"/>
                <a:ea typeface="Bayon"/>
                <a:cs typeface="Bayon"/>
                <a:sym typeface="Bayon"/>
              </a:defRPr>
            </a:lvl7pPr>
            <a:lvl8pPr marR="0" lvl="7" algn="ctr" rtl="0">
              <a:lnSpc>
                <a:spcPct val="100000"/>
              </a:lnSpc>
              <a:spcBef>
                <a:spcPts val="0"/>
              </a:spcBef>
              <a:spcAft>
                <a:spcPts val="0"/>
              </a:spcAft>
              <a:buClr>
                <a:schemeClr val="dk1"/>
              </a:buClr>
              <a:buSzPts val="5200"/>
              <a:buFont typeface="Bayon"/>
              <a:buNone/>
              <a:defRPr sz="5200" b="0" i="0" u="none" strike="noStrike" cap="none">
                <a:solidFill>
                  <a:schemeClr val="dk1"/>
                </a:solidFill>
                <a:latin typeface="Bayon"/>
                <a:ea typeface="Bayon"/>
                <a:cs typeface="Bayon"/>
                <a:sym typeface="Bayon"/>
              </a:defRPr>
            </a:lvl8pPr>
            <a:lvl9pPr marR="0" lvl="8" algn="ctr" rtl="0">
              <a:lnSpc>
                <a:spcPct val="100000"/>
              </a:lnSpc>
              <a:spcBef>
                <a:spcPts val="0"/>
              </a:spcBef>
              <a:spcAft>
                <a:spcPts val="0"/>
              </a:spcAft>
              <a:buClr>
                <a:schemeClr val="dk1"/>
              </a:buClr>
              <a:buSzPts val="5200"/>
              <a:buFont typeface="Bayon"/>
              <a:buNone/>
              <a:defRPr sz="5200" b="0" i="0" u="none" strike="noStrike" cap="none">
                <a:solidFill>
                  <a:schemeClr val="dk1"/>
                </a:solidFill>
                <a:latin typeface="Bayon"/>
                <a:ea typeface="Bayon"/>
                <a:cs typeface="Bayon"/>
                <a:sym typeface="Bayon"/>
              </a:defRPr>
            </a:lvl9pPr>
          </a:lstStyle>
          <a:p>
            <a:pPr>
              <a:buClr>
                <a:schemeClr val="dk1"/>
              </a:buClr>
              <a:buSzPts val="1100"/>
              <a:buFont typeface="Arial"/>
              <a:buNone/>
            </a:pPr>
            <a:r>
              <a:rPr lang="en-US" sz="5400" b="1" dirty="0">
                <a:solidFill>
                  <a:srgbClr val="163E71"/>
                </a:solidFill>
                <a:latin typeface="Segoe UI" panose="020B0502040204020203" pitchFamily="34" charset="0"/>
                <a:cs typeface="Segoe UI" panose="020B0502040204020203" pitchFamily="34" charset="0"/>
                <a:sym typeface="Hammersmith One"/>
              </a:rPr>
              <a:t>SEMINAR </a:t>
            </a:r>
            <a:br>
              <a:rPr lang="en-US" sz="5400" b="1" dirty="0">
                <a:solidFill>
                  <a:srgbClr val="163E71"/>
                </a:solidFill>
                <a:latin typeface="Segoe UI" panose="020B0502040204020203" pitchFamily="34" charset="0"/>
                <a:cs typeface="Segoe UI" panose="020B0502040204020203" pitchFamily="34" charset="0"/>
                <a:sym typeface="Hammersmith One"/>
              </a:rPr>
            </a:br>
            <a:r>
              <a:rPr lang="en-US" sz="3600" b="1" dirty="0">
                <a:latin typeface="Segoe UI" panose="020B0502040204020203" pitchFamily="34" charset="0"/>
                <a:cs typeface="Segoe UI" panose="020B0502040204020203" pitchFamily="34" charset="0"/>
                <a:sym typeface="Hammersmith One"/>
              </a:rPr>
              <a:t>CHỦ ĐỀ: </a:t>
            </a:r>
            <a:endParaRPr lang="en-US" sz="3600" b="1" dirty="0">
              <a:solidFill>
                <a:srgbClr val="E45258"/>
              </a:solidFill>
              <a:latin typeface="Segoe UI" panose="020B0502040204020203" pitchFamily="34" charset="0"/>
              <a:cs typeface="Segoe UI" panose="020B0502040204020203" pitchFamily="34" charset="0"/>
              <a:sym typeface="Hammersmith One"/>
            </a:endParaRPr>
          </a:p>
        </p:txBody>
      </p:sp>
      <p:sp>
        <p:nvSpPr>
          <p:cNvPr id="1591" name="TextBox 13">
            <a:extLst>
              <a:ext uri="{FF2B5EF4-FFF2-40B4-BE49-F238E27FC236}">
                <a16:creationId xmlns:a16="http://schemas.microsoft.com/office/drawing/2014/main" id="{85BBC183-B992-2CEF-073E-CF9D9CC9DB0B}"/>
              </a:ext>
            </a:extLst>
          </p:cNvPr>
          <p:cNvSpPr txBox="1"/>
          <p:nvPr/>
        </p:nvSpPr>
        <p:spPr>
          <a:xfrm>
            <a:off x="862188" y="284820"/>
            <a:ext cx="3669404" cy="1345946"/>
          </a:xfrm>
          <a:prstGeom prst="rect">
            <a:avLst/>
          </a:prstGeom>
        </p:spPr>
        <p:txBody>
          <a:bodyPr wrap="square" lIns="0" tIns="0" rIns="0" bIns="0" rtlCol="0" anchor="t">
            <a:spAutoFit/>
          </a:bodyPr>
          <a:lstStyle/>
          <a:p>
            <a:pPr>
              <a:lnSpc>
                <a:spcPct val="150000"/>
              </a:lnSpc>
            </a:pPr>
            <a:r>
              <a:rPr lang="en-US" sz="1500" b="1" dirty="0">
                <a:solidFill>
                  <a:schemeClr val="tx1"/>
                </a:solidFill>
                <a:latin typeface="Montserrat" panose="00000500000000000000" pitchFamily="2" charset="0"/>
                <a:cs typeface="Leelawadee" panose="020B0502040204020203" pitchFamily="34" charset="-34"/>
                <a:sym typeface="Manjari"/>
              </a:rPr>
              <a:t>THIẾT KẾ GIAO DIỆN NGƯỜI DÙNG</a:t>
            </a:r>
          </a:p>
          <a:p>
            <a:pPr>
              <a:lnSpc>
                <a:spcPct val="150000"/>
              </a:lnSpc>
            </a:pPr>
            <a:r>
              <a:rPr lang="en-US" sz="1500" b="1" dirty="0">
                <a:solidFill>
                  <a:schemeClr val="tx1"/>
                </a:solidFill>
                <a:latin typeface="Montserrat" panose="00000500000000000000" pitchFamily="2" charset="0"/>
                <a:cs typeface="Leelawadee" panose="020B0502040204020203" pitchFamily="34" charset="-34"/>
                <a:sym typeface="Manjari"/>
              </a:rPr>
              <a:t>IE106.N11.CNCL</a:t>
            </a:r>
          </a:p>
          <a:p>
            <a:pPr>
              <a:lnSpc>
                <a:spcPct val="150000"/>
              </a:lnSpc>
            </a:pPr>
            <a:r>
              <a:rPr lang="en-US" sz="1500" b="1" dirty="0">
                <a:solidFill>
                  <a:schemeClr val="tx1"/>
                </a:solidFill>
                <a:latin typeface="Montserrat" panose="00000500000000000000" pitchFamily="2" charset="0"/>
                <a:cs typeface="Leelawadee" panose="020B0502040204020203" pitchFamily="34" charset="-34"/>
                <a:sym typeface="Manjari"/>
              </a:rPr>
              <a:t>GVHD: </a:t>
            </a:r>
            <a:r>
              <a:rPr lang="en-US" sz="1500" b="1" dirty="0" err="1">
                <a:solidFill>
                  <a:schemeClr val="tx1"/>
                </a:solidFill>
                <a:latin typeface="Montserrat" panose="00000500000000000000" pitchFamily="2" charset="0"/>
                <a:cs typeface="Leelawadee" panose="020B0502040204020203" pitchFamily="34" charset="-34"/>
                <a:sym typeface="Manjari"/>
              </a:rPr>
              <a:t>Ths</a:t>
            </a:r>
            <a:r>
              <a:rPr lang="en-US" sz="1500" b="1" dirty="0">
                <a:solidFill>
                  <a:schemeClr val="tx1"/>
                </a:solidFill>
                <a:latin typeface="Montserrat" panose="00000500000000000000" pitchFamily="2" charset="0"/>
                <a:cs typeface="Leelawadee" panose="020B0502040204020203" pitchFamily="34" charset="-34"/>
                <a:sym typeface="Manjari"/>
              </a:rPr>
              <a:t>. </a:t>
            </a:r>
            <a:r>
              <a:rPr lang="en-US" sz="1500" b="1" dirty="0" err="1">
                <a:solidFill>
                  <a:schemeClr val="tx1"/>
                </a:solidFill>
                <a:latin typeface="Montserrat" panose="00000500000000000000" pitchFamily="2" charset="0"/>
                <a:cs typeface="Leelawadee" panose="020B0502040204020203" pitchFamily="34" charset="-34"/>
                <a:sym typeface="Manjari"/>
              </a:rPr>
              <a:t>Tạ</a:t>
            </a:r>
            <a:r>
              <a:rPr lang="en-US" sz="1500" b="1" dirty="0">
                <a:solidFill>
                  <a:schemeClr val="tx1"/>
                </a:solidFill>
                <a:latin typeface="Montserrat" panose="00000500000000000000" pitchFamily="2" charset="0"/>
                <a:cs typeface="Leelawadee" panose="020B0502040204020203" pitchFamily="34" charset="-34"/>
                <a:sym typeface="Manjari"/>
              </a:rPr>
              <a:t> Thu </a:t>
            </a:r>
            <a:r>
              <a:rPr lang="en-US" sz="1500" b="1" dirty="0" err="1">
                <a:solidFill>
                  <a:schemeClr val="tx1"/>
                </a:solidFill>
                <a:latin typeface="Montserrat" panose="00000500000000000000" pitchFamily="2" charset="0"/>
                <a:cs typeface="Leelawadee" panose="020B0502040204020203" pitchFamily="34" charset="-34"/>
                <a:sym typeface="Manjari"/>
              </a:rPr>
              <a:t>Thủy</a:t>
            </a:r>
            <a:endParaRPr lang="en-US" sz="1500" b="1" dirty="0">
              <a:solidFill>
                <a:schemeClr val="tx1"/>
              </a:solidFill>
              <a:latin typeface="Montserrat" panose="00000500000000000000" pitchFamily="2" charset="0"/>
              <a:cs typeface="Leelawadee" panose="020B0502040204020203" pitchFamily="34" charset="-34"/>
              <a:sym typeface="Manjari"/>
            </a:endParaRPr>
          </a:p>
          <a:p>
            <a:pPr algn="just">
              <a:lnSpc>
                <a:spcPct val="150000"/>
              </a:lnSpc>
            </a:pPr>
            <a:endParaRPr lang="en-US" sz="1500" b="1" spc="492" dirty="0">
              <a:solidFill>
                <a:schemeClr val="accent4">
                  <a:lumMod val="25000"/>
                </a:schemeClr>
              </a:solidFill>
              <a:latin typeface="Montserrat" panose="00000500000000000000" pitchFamily="2" charset="0"/>
              <a:cs typeface="Leelawadee" panose="020B0502040204020203" pitchFamily="34" charset="-34"/>
            </a:endParaRPr>
          </a:p>
        </p:txBody>
      </p:sp>
      <p:sp>
        <p:nvSpPr>
          <p:cNvPr id="1592" name="Google Shape;1884;p35">
            <a:extLst>
              <a:ext uri="{FF2B5EF4-FFF2-40B4-BE49-F238E27FC236}">
                <a16:creationId xmlns:a16="http://schemas.microsoft.com/office/drawing/2014/main" id="{CFFF8BE1-D23C-2D76-5E67-4ECC7A162A9D}"/>
              </a:ext>
            </a:extLst>
          </p:cNvPr>
          <p:cNvSpPr txBox="1">
            <a:spLocks/>
          </p:cNvSpPr>
          <p:nvPr/>
        </p:nvSpPr>
        <p:spPr>
          <a:xfrm>
            <a:off x="4434742" y="2242317"/>
            <a:ext cx="4616893" cy="22490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1pPr>
            <a:lvl2pPr marR="0" lvl="1"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2pPr>
            <a:lvl3pPr marR="0" lvl="2"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3pPr>
            <a:lvl4pPr marR="0" lvl="3"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4pPr>
            <a:lvl5pPr marR="0" lvl="4"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5pPr>
            <a:lvl6pPr marR="0" lvl="5"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6pPr>
            <a:lvl7pPr marR="0" lvl="6"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7pPr>
            <a:lvl8pPr marR="0" lvl="7"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8pPr>
            <a:lvl9pPr marR="0" lvl="8"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9pPr>
          </a:lstStyle>
          <a:p>
            <a:pPr algn="l"/>
            <a:r>
              <a:rPr lang="en-US" sz="4800" b="1" dirty="0" err="1">
                <a:ln>
                  <a:solidFill>
                    <a:sysClr val="windowText" lastClr="000000"/>
                  </a:solidFill>
                </a:ln>
                <a:solidFill>
                  <a:srgbClr val="D95B47"/>
                </a:solidFill>
                <a:latin typeface="Segoe UI" panose="020B0502040204020203" pitchFamily="34" charset="0"/>
                <a:cs typeface="Segoe UI" panose="020B0502040204020203" pitchFamily="34" charset="0"/>
              </a:rPr>
              <a:t>Tìm</a:t>
            </a:r>
            <a:r>
              <a:rPr lang="en-US" sz="4800" b="1" dirty="0">
                <a:ln>
                  <a:solidFill>
                    <a:sysClr val="windowText" lastClr="000000"/>
                  </a:solidFill>
                </a:ln>
                <a:solidFill>
                  <a:srgbClr val="D95B47"/>
                </a:solidFill>
                <a:latin typeface="Segoe UI" panose="020B0502040204020203" pitchFamily="34" charset="0"/>
                <a:cs typeface="Segoe UI" panose="020B0502040204020203" pitchFamily="34" charset="0"/>
              </a:rPr>
              <a:t> </a:t>
            </a:r>
            <a:r>
              <a:rPr lang="en-US" sz="4800" b="1" dirty="0" err="1">
                <a:ln>
                  <a:solidFill>
                    <a:sysClr val="windowText" lastClr="000000"/>
                  </a:solidFill>
                </a:ln>
                <a:solidFill>
                  <a:srgbClr val="D95B47"/>
                </a:solidFill>
                <a:latin typeface="Segoe UI" panose="020B0502040204020203" pitchFamily="34" charset="0"/>
                <a:cs typeface="Segoe UI" panose="020B0502040204020203" pitchFamily="34" charset="0"/>
              </a:rPr>
              <a:t>hiểu</a:t>
            </a:r>
            <a:r>
              <a:rPr lang="en-US" sz="4800" b="1" dirty="0">
                <a:ln>
                  <a:solidFill>
                    <a:sysClr val="windowText" lastClr="000000"/>
                  </a:solidFill>
                </a:ln>
                <a:solidFill>
                  <a:srgbClr val="D95B47"/>
                </a:solidFill>
                <a:latin typeface="Segoe UI" panose="020B0502040204020203" pitchFamily="34" charset="0"/>
                <a:cs typeface="Segoe UI" panose="020B0502040204020203" pitchFamily="34" charset="0"/>
              </a:rPr>
              <a:t>      </a:t>
            </a:r>
            <a:r>
              <a:rPr lang="en-US" sz="4800" b="1" dirty="0" err="1">
                <a:ln>
                  <a:solidFill>
                    <a:sysClr val="windowText" lastClr="000000"/>
                  </a:solidFill>
                </a:ln>
                <a:solidFill>
                  <a:srgbClr val="D95B47"/>
                </a:solidFill>
                <a:latin typeface="Segoe UI" panose="020B0502040204020203" pitchFamily="34" charset="0"/>
                <a:cs typeface="Segoe UI" panose="020B0502040204020203" pitchFamily="34" charset="0"/>
              </a:rPr>
              <a:t>ứng</a:t>
            </a:r>
            <a:r>
              <a:rPr lang="en-US" sz="4800" b="1" dirty="0">
                <a:ln>
                  <a:solidFill>
                    <a:sysClr val="windowText" lastClr="000000"/>
                  </a:solidFill>
                </a:ln>
                <a:solidFill>
                  <a:srgbClr val="D95B47"/>
                </a:solidFill>
                <a:latin typeface="Segoe UI" panose="020B0502040204020203" pitchFamily="34" charset="0"/>
                <a:cs typeface="Segoe UI" panose="020B0502040204020203" pitchFamily="34" charset="0"/>
              </a:rPr>
              <a:t> </a:t>
            </a:r>
            <a:r>
              <a:rPr lang="en-US" sz="4800" b="1" dirty="0" err="1">
                <a:ln>
                  <a:solidFill>
                    <a:sysClr val="windowText" lastClr="000000"/>
                  </a:solidFill>
                </a:ln>
                <a:solidFill>
                  <a:srgbClr val="D95B47"/>
                </a:solidFill>
                <a:latin typeface="Segoe UI" panose="020B0502040204020203" pitchFamily="34" charset="0"/>
                <a:cs typeface="Segoe UI" panose="020B0502040204020203" pitchFamily="34" charset="0"/>
              </a:rPr>
              <a:t>dụng</a:t>
            </a:r>
            <a:r>
              <a:rPr lang="en-US" sz="4800" b="1" dirty="0">
                <a:ln>
                  <a:solidFill>
                    <a:sysClr val="windowText" lastClr="000000"/>
                  </a:solidFill>
                </a:ln>
                <a:solidFill>
                  <a:srgbClr val="D95B47"/>
                </a:solidFill>
                <a:latin typeface="Segoe UI" panose="020B0502040204020203" pitchFamily="34" charset="0"/>
                <a:cs typeface="Segoe UI" panose="020B0502040204020203" pitchFamily="34" charset="0"/>
              </a:rPr>
              <a:t> </a:t>
            </a:r>
          </a:p>
          <a:p>
            <a:pPr algn="l"/>
            <a:r>
              <a:rPr lang="en-US" sz="4800" b="1" dirty="0" err="1">
                <a:ln>
                  <a:solidFill>
                    <a:sysClr val="windowText" lastClr="000000"/>
                  </a:solidFill>
                </a:ln>
                <a:solidFill>
                  <a:srgbClr val="D95B47"/>
                </a:solidFill>
                <a:latin typeface="Segoe UI" panose="020B0502040204020203" pitchFamily="34" charset="0"/>
                <a:cs typeface="Segoe UI" panose="020B0502040204020203" pitchFamily="34" charset="0"/>
              </a:rPr>
              <a:t>InVision</a:t>
            </a:r>
            <a:r>
              <a:rPr lang="en-US" sz="4800" b="1" dirty="0">
                <a:ln>
                  <a:solidFill>
                    <a:sysClr val="windowText" lastClr="000000"/>
                  </a:solidFill>
                </a:ln>
                <a:solidFill>
                  <a:srgbClr val="D95B47"/>
                </a:solidFill>
                <a:latin typeface="Segoe UI" panose="020B0502040204020203" pitchFamily="34" charset="0"/>
                <a:cs typeface="Segoe UI" panose="020B0502040204020203" pitchFamily="34" charset="0"/>
              </a:rPr>
              <a:t> Studio</a:t>
            </a:r>
          </a:p>
        </p:txBody>
      </p:sp>
      <p:sp>
        <p:nvSpPr>
          <p:cNvPr id="1593" name="Google Shape;1321;p54">
            <a:extLst>
              <a:ext uri="{FF2B5EF4-FFF2-40B4-BE49-F238E27FC236}">
                <a16:creationId xmlns:a16="http://schemas.microsoft.com/office/drawing/2014/main" id="{8A2035AA-38D3-C1ED-33B5-5276D0E4B402}"/>
              </a:ext>
            </a:extLst>
          </p:cNvPr>
          <p:cNvSpPr txBox="1">
            <a:spLocks/>
          </p:cNvSpPr>
          <p:nvPr/>
        </p:nvSpPr>
        <p:spPr>
          <a:xfrm>
            <a:off x="4433429" y="229997"/>
            <a:ext cx="1563214" cy="486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2800"/>
              <a:buFont typeface="Manjari"/>
              <a:buNone/>
              <a:defRPr sz="1500" b="0" i="0" u="none" strike="noStrike" cap="none">
                <a:solidFill>
                  <a:schemeClr val="accent2"/>
                </a:solidFill>
                <a:latin typeface="Manjari"/>
                <a:ea typeface="Manjari"/>
                <a:cs typeface="Manjari"/>
                <a:sym typeface="Manjari"/>
              </a:defRPr>
            </a:lvl1pPr>
            <a:lvl2pPr marL="914400" marR="0" lvl="1"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2pPr>
            <a:lvl3pPr marL="1371600" marR="0" lvl="2"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3pPr>
            <a:lvl4pPr marL="1828800" marR="0" lvl="3"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4pPr>
            <a:lvl5pPr marL="2286000" marR="0" lvl="4"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5pPr>
            <a:lvl6pPr marL="2743200" marR="0" lvl="5"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6pPr>
            <a:lvl7pPr marL="3200400" marR="0" lvl="6"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7pPr>
            <a:lvl8pPr marL="3657600" marR="0" lvl="7"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8pPr>
            <a:lvl9pPr marL="4114800" marR="0" lvl="8"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9pPr>
          </a:lstStyle>
          <a:p>
            <a:pPr marL="0" indent="0" algn="l">
              <a:buClr>
                <a:schemeClr val="dk1"/>
              </a:buClr>
              <a:buSzPts val="1100"/>
              <a:buFont typeface="Arial"/>
              <a:buNone/>
            </a:pPr>
            <a:r>
              <a:rPr lang="en-US" sz="2400" b="1" dirty="0">
                <a:solidFill>
                  <a:srgbClr val="5CC9BF"/>
                </a:solidFill>
                <a:latin typeface="Segoe UI" panose="020B0502040204020203" pitchFamily="34" charset="0"/>
                <a:cs typeface="Segoe UI" panose="020B0502040204020203" pitchFamily="34" charset="0"/>
                <a:sym typeface="Hammersmith One"/>
              </a:rPr>
              <a:t>NHÓM 7</a:t>
            </a:r>
          </a:p>
        </p:txBody>
      </p:sp>
      <p:sp>
        <p:nvSpPr>
          <p:cNvPr id="1594" name="Oval 1593">
            <a:extLst>
              <a:ext uri="{FF2B5EF4-FFF2-40B4-BE49-F238E27FC236}">
                <a16:creationId xmlns:a16="http://schemas.microsoft.com/office/drawing/2014/main" id="{CE0AB8F5-7834-28D2-DF22-6FABA544B8C6}"/>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1/37</a:t>
            </a:r>
          </a:p>
        </p:txBody>
      </p:sp>
      <p:pic>
        <p:nvPicPr>
          <p:cNvPr id="1650" name="Picture 1649">
            <a:extLst>
              <a:ext uri="{FF2B5EF4-FFF2-40B4-BE49-F238E27FC236}">
                <a16:creationId xmlns:a16="http://schemas.microsoft.com/office/drawing/2014/main" id="{3A6EA0CE-0600-F7A7-03FE-16902E4680F5}"/>
              </a:ext>
            </a:extLst>
          </p:cNvPr>
          <p:cNvPicPr>
            <a:picLocks noChangeAspect="1"/>
          </p:cNvPicPr>
          <p:nvPr/>
        </p:nvPicPr>
        <p:blipFill rotWithShape="1">
          <a:blip r:embed="rId3"/>
          <a:srcRect l="27026" t="1342" r="16971" b="42654"/>
          <a:stretch/>
        </p:blipFill>
        <p:spPr>
          <a:xfrm>
            <a:off x="-1111261" y="1320195"/>
            <a:ext cx="6176747" cy="36836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3" name="Google Shape;1473;p33"/>
          <p:cNvSpPr txBox="1">
            <a:spLocks noGrp="1"/>
          </p:cNvSpPr>
          <p:nvPr>
            <p:ph type="title" idx="4294967295"/>
          </p:nvPr>
        </p:nvSpPr>
        <p:spPr>
          <a:xfrm>
            <a:off x="675482" y="444500"/>
            <a:ext cx="7793037" cy="573088"/>
          </a:xfrm>
          <a:prstGeom prst="rect">
            <a:avLst/>
          </a:prstGeom>
          <a:ln>
            <a:noFill/>
          </a:ln>
        </p:spPr>
        <p:txBody>
          <a:bodyPr spcFirstLastPara="1" wrap="square" lIns="91425" tIns="91425" rIns="91425" bIns="91425" anchor="t" anchorCtr="0">
            <a:noAutofit/>
          </a:bodyPr>
          <a:lstStyle/>
          <a:p>
            <a:pPr algn="ctr"/>
            <a:r>
              <a:rPr lang="vi-VN" sz="1800" b="1" dirty="0">
                <a:latin typeface="Segoe UI" panose="020B0502040204020203" pitchFamily="34" charset="0"/>
                <a:cs typeface="Segoe UI" panose="020B0502040204020203" pitchFamily="34" charset="0"/>
              </a:rPr>
              <a:t>THAY ĐỔI KÍCH THƯỚC, CẮT HÌNH ẢNH</a:t>
            </a:r>
          </a:p>
        </p:txBody>
      </p:sp>
      <p:pic>
        <p:nvPicPr>
          <p:cNvPr id="3" name="Picture 2" descr="Icon&#10;&#10;Description automatically generated">
            <a:extLst>
              <a:ext uri="{FF2B5EF4-FFF2-40B4-BE49-F238E27FC236}">
                <a16:creationId xmlns:a16="http://schemas.microsoft.com/office/drawing/2014/main" id="{DA724017-1DBE-8ED8-95B8-F8CC31FF27E3}"/>
              </a:ext>
            </a:extLst>
          </p:cNvPr>
          <p:cNvPicPr>
            <a:picLocks noChangeAspect="1"/>
          </p:cNvPicPr>
          <p:nvPr/>
        </p:nvPicPr>
        <p:blipFill>
          <a:blip r:embed="rId3"/>
          <a:stretch>
            <a:fillRect/>
          </a:stretch>
        </p:blipFill>
        <p:spPr>
          <a:xfrm>
            <a:off x="1594672" y="1017588"/>
            <a:ext cx="5954656" cy="3641991"/>
          </a:xfrm>
          <a:prstGeom prst="rect">
            <a:avLst/>
          </a:prstGeom>
        </p:spPr>
      </p:pic>
      <p:sp>
        <p:nvSpPr>
          <p:cNvPr id="4" name="Oval 3">
            <a:extLst>
              <a:ext uri="{FF2B5EF4-FFF2-40B4-BE49-F238E27FC236}">
                <a16:creationId xmlns:a16="http://schemas.microsoft.com/office/drawing/2014/main" id="{72DBC769-040D-B106-36DE-97EF2883C176}"/>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10/37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3" name="Google Shape;1473;p33"/>
          <p:cNvSpPr txBox="1">
            <a:spLocks noGrp="1"/>
          </p:cNvSpPr>
          <p:nvPr>
            <p:ph type="title" idx="4294967295"/>
          </p:nvPr>
        </p:nvSpPr>
        <p:spPr>
          <a:xfrm>
            <a:off x="675482" y="444500"/>
            <a:ext cx="7793037" cy="573088"/>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800" b="1" dirty="0">
                <a:latin typeface="Segoe UI" panose="020B0502040204020203" pitchFamily="34" charset="0"/>
                <a:cs typeface="Segoe UI" panose="020B0502040204020203" pitchFamily="34" charset="0"/>
              </a:rPr>
              <a:t>LIÊN KẾT CÁC BẢNG VẼ THÀNH MỘT GIAO DIỆN THỐNG NHẤT</a:t>
            </a:r>
          </a:p>
        </p:txBody>
      </p:sp>
      <p:pic>
        <p:nvPicPr>
          <p:cNvPr id="2" name="Picture 1" descr="A screenshot of a computer&#10;&#10;Description automatically generated with medium confidence">
            <a:extLst>
              <a:ext uri="{FF2B5EF4-FFF2-40B4-BE49-F238E27FC236}">
                <a16:creationId xmlns:a16="http://schemas.microsoft.com/office/drawing/2014/main" id="{B1805747-4790-1153-2AD9-D581D23064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3525" y="1017588"/>
            <a:ext cx="5943600" cy="3343275"/>
          </a:xfrm>
          <a:prstGeom prst="rect">
            <a:avLst/>
          </a:prstGeom>
        </p:spPr>
      </p:pic>
      <p:sp>
        <p:nvSpPr>
          <p:cNvPr id="3" name="Oval 2">
            <a:extLst>
              <a:ext uri="{FF2B5EF4-FFF2-40B4-BE49-F238E27FC236}">
                <a16:creationId xmlns:a16="http://schemas.microsoft.com/office/drawing/2014/main" id="{3EDF9DC1-2C3D-78BC-712B-952569A72550}"/>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11/37</a:t>
            </a:r>
          </a:p>
        </p:txBody>
      </p:sp>
    </p:spTree>
    <p:extLst>
      <p:ext uri="{BB962C8B-B14F-4D97-AF65-F5344CB8AC3E}">
        <p14:creationId xmlns:p14="http://schemas.microsoft.com/office/powerpoint/2010/main" val="2541263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3" name="Google Shape;1473;p33"/>
          <p:cNvSpPr txBox="1">
            <a:spLocks noGrp="1"/>
          </p:cNvSpPr>
          <p:nvPr>
            <p:ph type="title" idx="4294967295"/>
          </p:nvPr>
        </p:nvSpPr>
        <p:spPr>
          <a:xfrm>
            <a:off x="675482" y="444500"/>
            <a:ext cx="7793037" cy="573088"/>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800" b="1" dirty="0">
                <a:latin typeface="Segoe UI" panose="020B0502040204020203" pitchFamily="34" charset="0"/>
                <a:cs typeface="Segoe UI" panose="020B0502040204020203" pitchFamily="34" charset="0"/>
              </a:rPr>
              <a:t>TẠO PROTOTYPE MÀ KHÔNG CẦN VIẾT CODE</a:t>
            </a:r>
          </a:p>
        </p:txBody>
      </p:sp>
      <p:pic>
        <p:nvPicPr>
          <p:cNvPr id="2" name="Picture 1">
            <a:extLst>
              <a:ext uri="{FF2B5EF4-FFF2-40B4-BE49-F238E27FC236}">
                <a16:creationId xmlns:a16="http://schemas.microsoft.com/office/drawing/2014/main" id="{A02B3728-C455-6DB1-C7CA-0B2281180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379855"/>
            <a:ext cx="5943600" cy="2593340"/>
          </a:xfrm>
          <a:prstGeom prst="rect">
            <a:avLst/>
          </a:prstGeom>
        </p:spPr>
      </p:pic>
      <p:sp>
        <p:nvSpPr>
          <p:cNvPr id="3" name="Oval 2">
            <a:extLst>
              <a:ext uri="{FF2B5EF4-FFF2-40B4-BE49-F238E27FC236}">
                <a16:creationId xmlns:a16="http://schemas.microsoft.com/office/drawing/2014/main" id="{C82B0C07-CEBC-6DD2-6F57-19D757FB9BD1}"/>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12/37</a:t>
            </a:r>
          </a:p>
        </p:txBody>
      </p:sp>
    </p:spTree>
    <p:extLst>
      <p:ext uri="{BB962C8B-B14F-4D97-AF65-F5344CB8AC3E}">
        <p14:creationId xmlns:p14="http://schemas.microsoft.com/office/powerpoint/2010/main" val="4026220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3" name="Google Shape;1473;p33"/>
          <p:cNvSpPr txBox="1">
            <a:spLocks noGrp="1"/>
          </p:cNvSpPr>
          <p:nvPr>
            <p:ph type="title" idx="4294967295"/>
          </p:nvPr>
        </p:nvSpPr>
        <p:spPr>
          <a:xfrm>
            <a:off x="675482" y="444500"/>
            <a:ext cx="7793037" cy="573088"/>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800" b="1" dirty="0">
                <a:latin typeface="Segoe UI" panose="020B0502040204020203" pitchFamily="34" charset="0"/>
                <a:cs typeface="Segoe UI" panose="020B0502040204020203" pitchFamily="34" charset="0"/>
              </a:rPr>
              <a:t>INVISION CLOUD</a:t>
            </a:r>
          </a:p>
        </p:txBody>
      </p:sp>
      <p:pic>
        <p:nvPicPr>
          <p:cNvPr id="2" name="Picture 1" descr="Graphical user interface, application, Teams&#10;&#10;Description automatically generated">
            <a:extLst>
              <a:ext uri="{FF2B5EF4-FFF2-40B4-BE49-F238E27FC236}">
                <a16:creationId xmlns:a16="http://schemas.microsoft.com/office/drawing/2014/main" id="{38428127-86C1-BB1A-A354-FF183437B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252537"/>
            <a:ext cx="5943600" cy="2638425"/>
          </a:xfrm>
          <a:prstGeom prst="rect">
            <a:avLst/>
          </a:prstGeom>
        </p:spPr>
      </p:pic>
      <p:sp>
        <p:nvSpPr>
          <p:cNvPr id="3" name="Oval 2">
            <a:extLst>
              <a:ext uri="{FF2B5EF4-FFF2-40B4-BE49-F238E27FC236}">
                <a16:creationId xmlns:a16="http://schemas.microsoft.com/office/drawing/2014/main" id="{62B3B8CF-403B-5937-12EC-1E1D0EB85580}"/>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13/37</a:t>
            </a:r>
          </a:p>
        </p:txBody>
      </p:sp>
    </p:spTree>
    <p:extLst>
      <p:ext uri="{BB962C8B-B14F-4D97-AF65-F5344CB8AC3E}">
        <p14:creationId xmlns:p14="http://schemas.microsoft.com/office/powerpoint/2010/main" val="896018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3" name="Google Shape;1473;p33"/>
          <p:cNvSpPr txBox="1">
            <a:spLocks noGrp="1"/>
          </p:cNvSpPr>
          <p:nvPr>
            <p:ph type="title" idx="4294967295"/>
          </p:nvPr>
        </p:nvSpPr>
        <p:spPr>
          <a:xfrm>
            <a:off x="675482" y="444500"/>
            <a:ext cx="7793037" cy="573088"/>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800" b="1" dirty="0">
                <a:latin typeface="Segoe UI" panose="020B0502040204020203" pitchFamily="34" charset="0"/>
                <a:cs typeface="Segoe UI" panose="020B0502040204020203" pitchFamily="34" charset="0"/>
              </a:rPr>
              <a:t>COMPONENTS</a:t>
            </a:r>
          </a:p>
        </p:txBody>
      </p:sp>
      <p:pic>
        <p:nvPicPr>
          <p:cNvPr id="7" name="Picture 6" descr="Graphical user interface, application&#10;&#10;Description automatically generated">
            <a:extLst>
              <a:ext uri="{FF2B5EF4-FFF2-40B4-BE49-F238E27FC236}">
                <a16:creationId xmlns:a16="http://schemas.microsoft.com/office/drawing/2014/main" id="{B577F92A-BE8B-492F-8B29-B3418176791A}"/>
              </a:ext>
            </a:extLst>
          </p:cNvPr>
          <p:cNvPicPr>
            <a:picLocks noChangeAspect="1"/>
          </p:cNvPicPr>
          <p:nvPr/>
        </p:nvPicPr>
        <p:blipFill>
          <a:blip r:embed="rId3"/>
          <a:stretch>
            <a:fillRect/>
          </a:stretch>
        </p:blipFill>
        <p:spPr>
          <a:xfrm>
            <a:off x="1129040" y="1131683"/>
            <a:ext cx="6885920" cy="3342481"/>
          </a:xfrm>
          <a:prstGeom prst="rect">
            <a:avLst/>
          </a:prstGeom>
        </p:spPr>
      </p:pic>
      <p:sp>
        <p:nvSpPr>
          <p:cNvPr id="2" name="Oval 1">
            <a:extLst>
              <a:ext uri="{FF2B5EF4-FFF2-40B4-BE49-F238E27FC236}">
                <a16:creationId xmlns:a16="http://schemas.microsoft.com/office/drawing/2014/main" id="{9E81DDAD-4788-7440-7A14-A2811A824956}"/>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14/37</a:t>
            </a:r>
          </a:p>
        </p:txBody>
      </p:sp>
    </p:spTree>
    <p:extLst>
      <p:ext uri="{BB962C8B-B14F-4D97-AF65-F5344CB8AC3E}">
        <p14:creationId xmlns:p14="http://schemas.microsoft.com/office/powerpoint/2010/main" val="3432593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3" name="Google Shape;1473;p33"/>
          <p:cNvSpPr txBox="1">
            <a:spLocks noGrp="1"/>
          </p:cNvSpPr>
          <p:nvPr>
            <p:ph type="title" idx="4294967295"/>
          </p:nvPr>
        </p:nvSpPr>
        <p:spPr>
          <a:xfrm>
            <a:off x="675482" y="444500"/>
            <a:ext cx="7793037" cy="573088"/>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800" b="1" dirty="0">
                <a:latin typeface="Segoe UI" panose="020B0502040204020203" pitchFamily="34" charset="0"/>
                <a:cs typeface="Segoe UI" panose="020B0502040204020203" pitchFamily="34" charset="0"/>
              </a:rPr>
              <a:t>CÔNG CỤ CHUYỂN ĐỘNG &amp; HOẠT HÌNH CHI TIẾT</a:t>
            </a:r>
          </a:p>
        </p:txBody>
      </p:sp>
      <p:pic>
        <p:nvPicPr>
          <p:cNvPr id="3" name="Picture 2" descr="A screenshot of a computer&#10;&#10;Description automatically generated with medium confidence">
            <a:extLst>
              <a:ext uri="{FF2B5EF4-FFF2-40B4-BE49-F238E27FC236}">
                <a16:creationId xmlns:a16="http://schemas.microsoft.com/office/drawing/2014/main" id="{09E42EB9-BD39-4472-457D-2750CF1698F9}"/>
              </a:ext>
            </a:extLst>
          </p:cNvPr>
          <p:cNvPicPr>
            <a:picLocks noChangeAspect="1"/>
          </p:cNvPicPr>
          <p:nvPr/>
        </p:nvPicPr>
        <p:blipFill>
          <a:blip r:embed="rId3"/>
          <a:stretch>
            <a:fillRect/>
          </a:stretch>
        </p:blipFill>
        <p:spPr>
          <a:xfrm>
            <a:off x="1699835" y="1017588"/>
            <a:ext cx="5744330" cy="3665044"/>
          </a:xfrm>
          <a:prstGeom prst="rect">
            <a:avLst/>
          </a:prstGeom>
        </p:spPr>
      </p:pic>
      <p:sp>
        <p:nvSpPr>
          <p:cNvPr id="2" name="Oval 1">
            <a:extLst>
              <a:ext uri="{FF2B5EF4-FFF2-40B4-BE49-F238E27FC236}">
                <a16:creationId xmlns:a16="http://schemas.microsoft.com/office/drawing/2014/main" id="{B1F9083D-6D31-025C-3954-44EABA121070}"/>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15/37</a:t>
            </a:r>
          </a:p>
        </p:txBody>
      </p:sp>
    </p:spTree>
    <p:extLst>
      <p:ext uri="{BB962C8B-B14F-4D97-AF65-F5344CB8AC3E}">
        <p14:creationId xmlns:p14="http://schemas.microsoft.com/office/powerpoint/2010/main" val="479105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3" name="Google Shape;1473;p33"/>
          <p:cNvSpPr txBox="1">
            <a:spLocks noGrp="1"/>
          </p:cNvSpPr>
          <p:nvPr>
            <p:ph type="title" idx="4294967295"/>
          </p:nvPr>
        </p:nvSpPr>
        <p:spPr>
          <a:xfrm>
            <a:off x="675482" y="444500"/>
            <a:ext cx="7793037" cy="573088"/>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800" b="1" dirty="0">
                <a:latin typeface="Segoe UI" panose="020B0502040204020203" pitchFamily="34" charset="0"/>
                <a:cs typeface="Segoe UI" panose="020B0502040204020203" pitchFamily="34" charset="0"/>
              </a:rPr>
              <a:t>THIẾT KẾ DỰA TRÊN VECTOR VÀ THIẾT KẾ RESPONSIVE</a:t>
            </a:r>
          </a:p>
        </p:txBody>
      </p:sp>
      <p:pic>
        <p:nvPicPr>
          <p:cNvPr id="3" name="Picture 2">
            <a:extLst>
              <a:ext uri="{FF2B5EF4-FFF2-40B4-BE49-F238E27FC236}">
                <a16:creationId xmlns:a16="http://schemas.microsoft.com/office/drawing/2014/main" id="{274C3844-29A7-9B93-83AC-651F836DE2A7}"/>
              </a:ext>
            </a:extLst>
          </p:cNvPr>
          <p:cNvPicPr>
            <a:picLocks noChangeAspect="1"/>
          </p:cNvPicPr>
          <p:nvPr/>
        </p:nvPicPr>
        <p:blipFill>
          <a:blip r:embed="rId3"/>
          <a:stretch>
            <a:fillRect/>
          </a:stretch>
        </p:blipFill>
        <p:spPr>
          <a:xfrm>
            <a:off x="1812298" y="1017588"/>
            <a:ext cx="5519404" cy="3574313"/>
          </a:xfrm>
          <a:prstGeom prst="rect">
            <a:avLst/>
          </a:prstGeom>
        </p:spPr>
      </p:pic>
      <p:sp>
        <p:nvSpPr>
          <p:cNvPr id="2" name="Oval 1">
            <a:extLst>
              <a:ext uri="{FF2B5EF4-FFF2-40B4-BE49-F238E27FC236}">
                <a16:creationId xmlns:a16="http://schemas.microsoft.com/office/drawing/2014/main" id="{B6726640-CE3D-FFF5-2319-95A3DE1858B5}"/>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16/37</a:t>
            </a:r>
          </a:p>
        </p:txBody>
      </p:sp>
    </p:spTree>
    <p:extLst>
      <p:ext uri="{BB962C8B-B14F-4D97-AF65-F5344CB8AC3E}">
        <p14:creationId xmlns:p14="http://schemas.microsoft.com/office/powerpoint/2010/main" val="2339250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3" name="Google Shape;1473;p33"/>
          <p:cNvSpPr txBox="1">
            <a:spLocks noGrp="1"/>
          </p:cNvSpPr>
          <p:nvPr>
            <p:ph type="title" idx="4294967295"/>
          </p:nvPr>
        </p:nvSpPr>
        <p:spPr>
          <a:xfrm>
            <a:off x="675482" y="444500"/>
            <a:ext cx="7793037" cy="573088"/>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800" b="1" dirty="0">
                <a:latin typeface="Segoe UI" panose="020B0502040204020203" pitchFamily="34" charset="0"/>
                <a:cs typeface="Segoe UI" panose="020B0502040204020203" pitchFamily="34" charset="0"/>
              </a:rPr>
              <a:t>FREEHAND TOOL VÀ COMMENTING TOOL CHO GIAO TIẾP TRỰC TIẾP</a:t>
            </a:r>
          </a:p>
        </p:txBody>
      </p:sp>
      <p:pic>
        <p:nvPicPr>
          <p:cNvPr id="2" name="Picture 1" descr="Graphical user interface, application&#10;&#10;Description automatically generated">
            <a:extLst>
              <a:ext uri="{FF2B5EF4-FFF2-40B4-BE49-F238E27FC236}">
                <a16:creationId xmlns:a16="http://schemas.microsoft.com/office/drawing/2014/main" id="{3E443702-46C3-53D1-5A9F-0527625995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002" r="9546"/>
          <a:stretch/>
        </p:blipFill>
        <p:spPr>
          <a:xfrm>
            <a:off x="4454305" y="1017588"/>
            <a:ext cx="4336610" cy="3681412"/>
          </a:xfrm>
          <a:prstGeom prst="rect">
            <a:avLst/>
          </a:prstGeom>
        </p:spPr>
      </p:pic>
      <p:pic>
        <p:nvPicPr>
          <p:cNvPr id="1026" name="Picture 2" descr="Collaborate Creatively With Our Online Shared Whiteboard">
            <a:extLst>
              <a:ext uri="{FF2B5EF4-FFF2-40B4-BE49-F238E27FC236}">
                <a16:creationId xmlns:a16="http://schemas.microsoft.com/office/drawing/2014/main" id="{96DFE174-98A8-D335-3AF4-6D14202694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81" y="1017588"/>
            <a:ext cx="3703433" cy="3681412"/>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091C526B-120F-F235-AAAF-0E531DE230B2}"/>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17/37</a:t>
            </a:r>
          </a:p>
        </p:txBody>
      </p:sp>
    </p:spTree>
    <p:extLst>
      <p:ext uri="{BB962C8B-B14F-4D97-AF65-F5344CB8AC3E}">
        <p14:creationId xmlns:p14="http://schemas.microsoft.com/office/powerpoint/2010/main" val="279153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37"/>
          <p:cNvSpPr txBox="1">
            <a:spLocks noGrp="1"/>
          </p:cNvSpPr>
          <p:nvPr>
            <p:ph type="title"/>
          </p:nvPr>
        </p:nvSpPr>
        <p:spPr>
          <a:xfrm>
            <a:off x="0" y="147148"/>
            <a:ext cx="845042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Segoe UI" panose="020B0502040204020203" pitchFamily="34" charset="0"/>
                <a:cs typeface="Segoe UI" panose="020B0502040204020203" pitchFamily="34" charset="0"/>
              </a:rPr>
              <a:t>NỘI DUNG</a:t>
            </a:r>
          </a:p>
        </p:txBody>
      </p:sp>
      <p:sp>
        <p:nvSpPr>
          <p:cNvPr id="1587" name="Google Shape;1587;p37"/>
          <p:cNvSpPr txBox="1">
            <a:spLocks noGrp="1"/>
          </p:cNvSpPr>
          <p:nvPr>
            <p:ph type="subTitle" idx="1"/>
          </p:nvPr>
        </p:nvSpPr>
        <p:spPr>
          <a:xfrm>
            <a:off x="1399081" y="3019595"/>
            <a:ext cx="2139600" cy="71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err="1">
                <a:latin typeface="Barlow Semi Condensed" panose="00000506000000000000" pitchFamily="2" charset="0"/>
              </a:rPr>
              <a:t>Bản</a:t>
            </a:r>
            <a:r>
              <a:rPr lang="en-US" sz="1400" dirty="0">
                <a:latin typeface="Barlow Semi Condensed" panose="00000506000000000000" pitchFamily="2" charset="0"/>
              </a:rPr>
              <a:t> </a:t>
            </a:r>
            <a:r>
              <a:rPr lang="en-US" sz="1400" dirty="0" err="1">
                <a:latin typeface="Barlow Semi Condensed" panose="00000506000000000000" pitchFamily="2" charset="0"/>
              </a:rPr>
              <a:t>quyền</a:t>
            </a:r>
            <a:r>
              <a:rPr lang="en-US" sz="1400" dirty="0">
                <a:latin typeface="Barlow Semi Condensed" panose="00000506000000000000" pitchFamily="2" charset="0"/>
              </a:rPr>
              <a:t> </a:t>
            </a:r>
            <a:r>
              <a:rPr lang="en-US" sz="1400" dirty="0" err="1">
                <a:latin typeface="Barlow Semi Condensed" panose="00000506000000000000" pitchFamily="2" charset="0"/>
              </a:rPr>
              <a:t>sở</a:t>
            </a:r>
            <a:r>
              <a:rPr lang="en-US" sz="1400" dirty="0">
                <a:latin typeface="Barlow Semi Condensed" panose="00000506000000000000" pitchFamily="2" charset="0"/>
              </a:rPr>
              <a:t> </a:t>
            </a:r>
            <a:r>
              <a:rPr lang="en-US" sz="1400" dirty="0" err="1">
                <a:latin typeface="Barlow Semi Condensed" panose="00000506000000000000" pitchFamily="2" charset="0"/>
              </a:rPr>
              <a:t>hữu</a:t>
            </a:r>
            <a:r>
              <a:rPr lang="en-US" sz="1400" dirty="0">
                <a:latin typeface="Barlow Semi Condensed" panose="00000506000000000000" pitchFamily="2" charset="0"/>
              </a:rPr>
              <a:t> </a:t>
            </a:r>
            <a:r>
              <a:rPr lang="en-US" sz="1400" dirty="0" err="1">
                <a:latin typeface="Barlow Semi Condensed" panose="00000506000000000000" pitchFamily="2" charset="0"/>
              </a:rPr>
              <a:t>trí</a:t>
            </a:r>
            <a:r>
              <a:rPr lang="en-US" sz="1400" dirty="0">
                <a:latin typeface="Barlow Semi Condensed" panose="00000506000000000000" pitchFamily="2" charset="0"/>
              </a:rPr>
              <a:t> </a:t>
            </a:r>
            <a:r>
              <a:rPr lang="en-US" sz="1400" dirty="0" err="1">
                <a:latin typeface="Barlow Semi Condensed" panose="00000506000000000000" pitchFamily="2" charset="0"/>
              </a:rPr>
              <a:t>tuệ</a:t>
            </a:r>
            <a:endParaRPr lang="en-US" sz="1400" dirty="0">
              <a:latin typeface="Barlow Semi Condensed" panose="00000506000000000000" pitchFamily="2" charset="0"/>
            </a:endParaRPr>
          </a:p>
          <a:p>
            <a:pPr marL="0" lvl="0" indent="0" algn="l" rtl="0">
              <a:spcBef>
                <a:spcPts val="0"/>
              </a:spcBef>
              <a:spcAft>
                <a:spcPts val="1200"/>
              </a:spcAft>
              <a:buNone/>
            </a:pPr>
            <a:r>
              <a:rPr lang="en-US" sz="1400" dirty="0" err="1">
                <a:latin typeface="Barlow Semi Condensed" panose="00000506000000000000" pitchFamily="2" charset="0"/>
                <a:ea typeface="Calibri" panose="020F0502020204030204" pitchFamily="34" charset="0"/>
                <a:cs typeface="Times New Roman" panose="02020603050405020304" pitchFamily="18" charset="0"/>
              </a:rPr>
              <a:t>G</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iá</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trị</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thương</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mại</a:t>
            </a:r>
            <a:endParaRPr lang="en-US" sz="1400" dirty="0">
              <a:latin typeface="Barlow Semi Condensed" panose="00000506000000000000" pitchFamily="2" charset="0"/>
            </a:endParaRPr>
          </a:p>
        </p:txBody>
      </p:sp>
      <p:sp>
        <p:nvSpPr>
          <p:cNvPr id="1588" name="Google Shape;1588;p37"/>
          <p:cNvSpPr txBox="1">
            <a:spLocks noGrp="1"/>
          </p:cNvSpPr>
          <p:nvPr>
            <p:ph type="subTitle" idx="2"/>
          </p:nvPr>
        </p:nvSpPr>
        <p:spPr>
          <a:xfrm>
            <a:off x="4528756" y="2347041"/>
            <a:ext cx="2337900" cy="6523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Ưu</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nhược</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điểm</a:t>
            </a:r>
            <a:r>
              <a:rPr lang="en-US" b="1" dirty="0">
                <a:latin typeface="Segoe UI" panose="020B0502040204020203" pitchFamily="34" charset="0"/>
                <a:cs typeface="Segoe UI" panose="020B0502040204020203" pitchFamily="34" charset="0"/>
              </a:rPr>
              <a:t> &amp; so </a:t>
            </a:r>
            <a:r>
              <a:rPr lang="en-US" b="1" dirty="0" err="1">
                <a:latin typeface="Segoe UI" panose="020B0502040204020203" pitchFamily="34" charset="0"/>
                <a:cs typeface="Segoe UI" panose="020B0502040204020203" pitchFamily="34" charset="0"/>
              </a:rPr>
              <a:t>sánh</a:t>
            </a:r>
            <a:endParaRPr lang="en-US" b="1" dirty="0">
              <a:latin typeface="Segoe UI" panose="020B0502040204020203" pitchFamily="34" charset="0"/>
              <a:cs typeface="Segoe UI" panose="020B0502040204020203" pitchFamily="34" charset="0"/>
            </a:endParaRPr>
          </a:p>
        </p:txBody>
      </p:sp>
      <p:sp>
        <p:nvSpPr>
          <p:cNvPr id="1589" name="Google Shape;1589;p37"/>
          <p:cNvSpPr txBox="1">
            <a:spLocks noGrp="1"/>
          </p:cNvSpPr>
          <p:nvPr>
            <p:ph type="subTitle" idx="3"/>
          </p:nvPr>
        </p:nvSpPr>
        <p:spPr>
          <a:xfrm>
            <a:off x="4528756" y="3019595"/>
            <a:ext cx="2259972" cy="71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latin typeface="Barlow Semi Condensed" panose="00000506000000000000" pitchFamily="2" charset="0"/>
              </a:rPr>
              <a:t>Ưu nhược điểm</a:t>
            </a:r>
            <a:br>
              <a:rPr lang="en" sz="1400" dirty="0">
                <a:latin typeface="Barlow Semi Condensed" panose="00000506000000000000" pitchFamily="2" charset="0"/>
              </a:rPr>
            </a:br>
            <a:r>
              <a:rPr lang="en" sz="1400" dirty="0">
                <a:latin typeface="Barlow Semi Condensed" panose="00000506000000000000" pitchFamily="2" charset="0"/>
              </a:rPr>
              <a:t>So sánh với ứng dụng tương tự</a:t>
            </a:r>
            <a:endParaRPr sz="1400" dirty="0">
              <a:latin typeface="Barlow Semi Condensed" panose="00000506000000000000" pitchFamily="2" charset="0"/>
            </a:endParaRPr>
          </a:p>
        </p:txBody>
      </p:sp>
      <p:sp>
        <p:nvSpPr>
          <p:cNvPr id="1590" name="Google Shape;1590;p37"/>
          <p:cNvSpPr txBox="1">
            <a:spLocks noGrp="1"/>
          </p:cNvSpPr>
          <p:nvPr>
            <p:ph type="subTitle" idx="5"/>
          </p:nvPr>
        </p:nvSpPr>
        <p:spPr>
          <a:xfrm>
            <a:off x="4528756" y="1593443"/>
            <a:ext cx="1642173" cy="505078"/>
          </a:xfrm>
          <a:prstGeom prst="rect">
            <a:avLst/>
          </a:prstGeom>
        </p:spPr>
        <p:txBody>
          <a:bodyPr spcFirstLastPara="1" wrap="square" lIns="91425" tIns="91425" rIns="91425" bIns="91425" anchor="t" anchorCtr="0">
            <a:noAutofit/>
          </a:bodyPr>
          <a:lstStyle/>
          <a:p>
            <a:pPr marL="0" indent="0">
              <a:spcAft>
                <a:spcPts val="1200"/>
              </a:spcAft>
            </a:pPr>
            <a:r>
              <a:rPr lang="en-US" sz="1400" dirty="0" err="1">
                <a:latin typeface="Barlow Semi Condensed" panose="00000506000000000000" pitchFamily="2" charset="0"/>
              </a:rPr>
              <a:t>Các</a:t>
            </a:r>
            <a:r>
              <a:rPr lang="en-US" sz="1400" dirty="0">
                <a:latin typeface="Barlow Semi Condensed" panose="00000506000000000000" pitchFamily="2" charset="0"/>
              </a:rPr>
              <a:t> </a:t>
            </a:r>
            <a:r>
              <a:rPr lang="en-US" sz="1400" dirty="0" err="1">
                <a:latin typeface="Barlow Semi Condensed" panose="00000506000000000000" pitchFamily="2" charset="0"/>
              </a:rPr>
              <a:t>tính</a:t>
            </a:r>
            <a:r>
              <a:rPr lang="en-US" sz="1400" dirty="0">
                <a:latin typeface="Barlow Semi Condensed" panose="00000506000000000000" pitchFamily="2" charset="0"/>
              </a:rPr>
              <a:t> </a:t>
            </a:r>
            <a:r>
              <a:rPr lang="en-US" sz="1400" dirty="0" err="1">
                <a:latin typeface="Barlow Semi Condensed" panose="00000506000000000000" pitchFamily="2" charset="0"/>
              </a:rPr>
              <a:t>năng</a:t>
            </a:r>
            <a:r>
              <a:rPr lang="en-US" sz="1400" dirty="0">
                <a:latin typeface="Barlow Semi Condensed" panose="00000506000000000000" pitchFamily="2" charset="0"/>
              </a:rPr>
              <a:t> </a:t>
            </a:r>
            <a:r>
              <a:rPr lang="en-US" sz="1400" dirty="0" err="1">
                <a:latin typeface="Barlow Semi Condensed" panose="00000506000000000000" pitchFamily="2" charset="0"/>
              </a:rPr>
              <a:t>chính</a:t>
            </a:r>
            <a:endParaRPr lang="en-US" sz="1400" dirty="0">
              <a:latin typeface="Barlow Semi Condensed" panose="00000506000000000000" pitchFamily="2" charset="0"/>
            </a:endParaRPr>
          </a:p>
          <a:p>
            <a:pPr marL="0" lvl="0" indent="0" algn="l" rtl="0">
              <a:spcBef>
                <a:spcPts val="0"/>
              </a:spcBef>
              <a:spcAft>
                <a:spcPts val="1200"/>
              </a:spcAft>
              <a:buNone/>
            </a:pPr>
            <a:endParaRPr lang="en-US" sz="1400" dirty="0">
              <a:latin typeface="Barlow Semi Condensed" panose="00000506000000000000" pitchFamily="2" charset="0"/>
            </a:endParaRPr>
          </a:p>
        </p:txBody>
      </p:sp>
      <p:sp>
        <p:nvSpPr>
          <p:cNvPr id="1591" name="Google Shape;1591;p37"/>
          <p:cNvSpPr txBox="1">
            <a:spLocks noGrp="1"/>
          </p:cNvSpPr>
          <p:nvPr>
            <p:ph type="subTitle" idx="4"/>
          </p:nvPr>
        </p:nvSpPr>
        <p:spPr>
          <a:xfrm>
            <a:off x="1399081" y="1066493"/>
            <a:ext cx="2337900"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dirty="0">
                <a:latin typeface="Segoe UI" panose="020B0502040204020203" pitchFamily="34" charset="0"/>
                <a:cs typeface="Segoe UI" panose="020B0502040204020203" pitchFamily="34" charset="0"/>
              </a:rPr>
              <a:t>Giới thiệu</a:t>
            </a:r>
            <a:endParaRPr b="1" dirty="0">
              <a:latin typeface="Segoe UI" panose="020B0502040204020203" pitchFamily="34" charset="0"/>
              <a:cs typeface="Segoe UI" panose="020B0502040204020203" pitchFamily="34" charset="0"/>
            </a:endParaRPr>
          </a:p>
        </p:txBody>
      </p:sp>
      <p:sp>
        <p:nvSpPr>
          <p:cNvPr id="1592" name="Google Shape;1592;p37"/>
          <p:cNvSpPr/>
          <p:nvPr/>
        </p:nvSpPr>
        <p:spPr>
          <a:xfrm rot="5400000">
            <a:off x="661231" y="2365801"/>
            <a:ext cx="717000" cy="762000"/>
          </a:xfrm>
          <a:prstGeom prst="round2SameRect">
            <a:avLst>
              <a:gd name="adj1" fmla="val 49646"/>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7"/>
          <p:cNvSpPr/>
          <p:nvPr/>
        </p:nvSpPr>
        <p:spPr>
          <a:xfrm rot="5400000">
            <a:off x="3777652" y="2365789"/>
            <a:ext cx="717000" cy="762000"/>
          </a:xfrm>
          <a:prstGeom prst="round2SameRect">
            <a:avLst>
              <a:gd name="adj1" fmla="val 49646"/>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rot="5400000">
            <a:off x="661231" y="941962"/>
            <a:ext cx="717000" cy="762000"/>
          </a:xfrm>
          <a:prstGeom prst="round2SameRect">
            <a:avLst>
              <a:gd name="adj1" fmla="val 49646"/>
              <a:gd name="adj2" fmla="val 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rot="5400000">
            <a:off x="3777652" y="941962"/>
            <a:ext cx="717000" cy="762000"/>
          </a:xfrm>
          <a:prstGeom prst="round2SameRect">
            <a:avLst>
              <a:gd name="adj1" fmla="val 49646"/>
              <a:gd name="adj2" fmla="val 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txBox="1">
            <a:spLocks noGrp="1"/>
          </p:cNvSpPr>
          <p:nvPr>
            <p:ph type="subTitle" idx="6"/>
          </p:nvPr>
        </p:nvSpPr>
        <p:spPr>
          <a:xfrm>
            <a:off x="1374282" y="2557838"/>
            <a:ext cx="2185201"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Bản</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quyền</a:t>
            </a:r>
            <a:r>
              <a:rPr lang="en-US" b="1" dirty="0">
                <a:latin typeface="Segoe UI" panose="020B0502040204020203" pitchFamily="34" charset="0"/>
                <a:cs typeface="Segoe UI" panose="020B0502040204020203" pitchFamily="34" charset="0"/>
              </a:rPr>
              <a:t> &amp; </a:t>
            </a:r>
            <a:r>
              <a:rPr lang="en-US" b="1" dirty="0" err="1">
                <a:latin typeface="Segoe UI" panose="020B0502040204020203" pitchFamily="34" charset="0"/>
                <a:cs typeface="Segoe UI" panose="020B0502040204020203" pitchFamily="34" charset="0"/>
              </a:rPr>
              <a:t>giá</a:t>
            </a:r>
            <a:endParaRPr lang="en-US" b="1" dirty="0">
              <a:latin typeface="Segoe UI" panose="020B0502040204020203" pitchFamily="34" charset="0"/>
              <a:cs typeface="Segoe UI" panose="020B0502040204020203" pitchFamily="34" charset="0"/>
            </a:endParaRPr>
          </a:p>
        </p:txBody>
      </p:sp>
      <p:sp>
        <p:nvSpPr>
          <p:cNvPr id="1597" name="Google Shape;1597;p37"/>
          <p:cNvSpPr txBox="1">
            <a:spLocks noGrp="1"/>
          </p:cNvSpPr>
          <p:nvPr>
            <p:ph type="subTitle" idx="7"/>
          </p:nvPr>
        </p:nvSpPr>
        <p:spPr>
          <a:xfrm>
            <a:off x="4528756" y="933269"/>
            <a:ext cx="2169224" cy="509100"/>
          </a:xfrm>
          <a:prstGeom prst="rect">
            <a:avLst/>
          </a:prstGeom>
        </p:spPr>
        <p:txBody>
          <a:bodyPr spcFirstLastPara="1" wrap="square" lIns="91425" tIns="91425" rIns="91425" bIns="91425" anchor="t" anchorCtr="0">
            <a:noAutofit/>
          </a:bodyPr>
          <a:lstStyle/>
          <a:p>
            <a:pPr marL="0" indent="0">
              <a:spcAft>
                <a:spcPts val="1200"/>
              </a:spcAft>
            </a:pPr>
            <a:r>
              <a:rPr lang="en-US" sz="1800" b="1" dirty="0" err="1">
                <a:latin typeface="Segoe UI" panose="020B0502040204020203" pitchFamily="34" charset="0"/>
                <a:cs typeface="Segoe UI" panose="020B0502040204020203" pitchFamily="34" charset="0"/>
              </a:rPr>
              <a:t>Các</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tính</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năng</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của</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InVision</a:t>
            </a:r>
            <a:r>
              <a:rPr lang="en-US" sz="1800" b="1" dirty="0">
                <a:latin typeface="Segoe UI" panose="020B0502040204020203" pitchFamily="34" charset="0"/>
                <a:cs typeface="Segoe UI" panose="020B0502040204020203" pitchFamily="34" charset="0"/>
              </a:rPr>
              <a:t> Studio</a:t>
            </a:r>
            <a:endParaRPr lang="en-US" b="1" dirty="0">
              <a:latin typeface="Segoe UI" panose="020B0502040204020203" pitchFamily="34" charset="0"/>
              <a:cs typeface="Segoe UI" panose="020B0502040204020203" pitchFamily="34" charset="0"/>
            </a:endParaRPr>
          </a:p>
        </p:txBody>
      </p:sp>
      <p:sp>
        <p:nvSpPr>
          <p:cNvPr id="1598" name="Google Shape;1598;p37"/>
          <p:cNvSpPr txBox="1">
            <a:spLocks noGrp="1"/>
          </p:cNvSpPr>
          <p:nvPr>
            <p:ph type="subTitle" idx="8"/>
          </p:nvPr>
        </p:nvSpPr>
        <p:spPr>
          <a:xfrm>
            <a:off x="1399080" y="1593443"/>
            <a:ext cx="1801319" cy="39411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err="1">
                <a:latin typeface="Barlow Semi Condensed" panose="00000506000000000000" pitchFamily="2" charset="0"/>
              </a:rPr>
              <a:t>Giới</a:t>
            </a:r>
            <a:r>
              <a:rPr lang="en-US" sz="1400" dirty="0">
                <a:latin typeface="Barlow Semi Condensed" panose="00000506000000000000" pitchFamily="2" charset="0"/>
              </a:rPr>
              <a:t> </a:t>
            </a:r>
            <a:r>
              <a:rPr lang="en-US" sz="1400" dirty="0" err="1">
                <a:latin typeface="Barlow Semi Condensed" panose="00000506000000000000" pitchFamily="2" charset="0"/>
              </a:rPr>
              <a:t>thiệu</a:t>
            </a:r>
            <a:r>
              <a:rPr lang="en-US" sz="1400" dirty="0">
                <a:latin typeface="Barlow Semi Condensed" panose="00000506000000000000" pitchFamily="2" charset="0"/>
              </a:rPr>
              <a:t> </a:t>
            </a:r>
            <a:r>
              <a:rPr lang="en-US" sz="1400" dirty="0" err="1">
                <a:latin typeface="Barlow Semi Condensed" panose="00000506000000000000" pitchFamily="2" charset="0"/>
              </a:rPr>
              <a:t>về</a:t>
            </a:r>
            <a:r>
              <a:rPr lang="en-US" sz="1400" dirty="0">
                <a:latin typeface="Barlow Semi Condensed" panose="00000506000000000000" pitchFamily="2" charset="0"/>
              </a:rPr>
              <a:t> </a:t>
            </a:r>
            <a:r>
              <a:rPr lang="en-US" sz="1400" dirty="0" err="1">
                <a:latin typeface="Barlow Semi Condensed" panose="00000506000000000000" pitchFamily="2" charset="0"/>
              </a:rPr>
              <a:t>InVision</a:t>
            </a:r>
            <a:r>
              <a:rPr lang="en-US" sz="1400" dirty="0">
                <a:latin typeface="Barlow Semi Condensed" panose="00000506000000000000" pitchFamily="2" charset="0"/>
              </a:rPr>
              <a:t> Studio</a:t>
            </a:r>
          </a:p>
        </p:txBody>
      </p:sp>
      <p:sp>
        <p:nvSpPr>
          <p:cNvPr id="1599" name="Google Shape;1599;p37"/>
          <p:cNvSpPr txBox="1">
            <a:spLocks noGrp="1"/>
          </p:cNvSpPr>
          <p:nvPr>
            <p:ph type="title" idx="4294967295"/>
          </p:nvPr>
        </p:nvSpPr>
        <p:spPr>
          <a:xfrm>
            <a:off x="713931" y="1070342"/>
            <a:ext cx="616364"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sym typeface="Arial"/>
              </a:rPr>
              <a:t>01</a:t>
            </a:r>
            <a:r>
              <a:rPr lang="en" sz="2400" dirty="0">
                <a:solidFill>
                  <a:schemeClr val="accent6"/>
                </a:solidFill>
                <a:latin typeface="Segoe UI" panose="020B0502040204020203" pitchFamily="34" charset="0"/>
                <a:cs typeface="Segoe UI" panose="020B0502040204020203" pitchFamily="34" charset="0"/>
              </a:rPr>
              <a:t>.</a:t>
            </a:r>
            <a:endParaRPr sz="2400" dirty="0">
              <a:solidFill>
                <a:schemeClr val="accent6"/>
              </a:solidFill>
              <a:latin typeface="Segoe UI" panose="020B0502040204020203" pitchFamily="34" charset="0"/>
              <a:cs typeface="Segoe UI" panose="020B0502040204020203" pitchFamily="34" charset="0"/>
            </a:endParaRPr>
          </a:p>
        </p:txBody>
      </p:sp>
      <p:sp>
        <p:nvSpPr>
          <p:cNvPr id="1600" name="Google Shape;1600;p37"/>
          <p:cNvSpPr txBox="1">
            <a:spLocks noGrp="1"/>
          </p:cNvSpPr>
          <p:nvPr>
            <p:ph type="title" idx="4294967295"/>
          </p:nvPr>
        </p:nvSpPr>
        <p:spPr>
          <a:xfrm>
            <a:off x="713931" y="2494150"/>
            <a:ext cx="616364"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03.</a:t>
            </a:r>
            <a:endParaRPr sz="2400" dirty="0">
              <a:solidFill>
                <a:schemeClr val="accent6"/>
              </a:solidFill>
              <a:latin typeface="Segoe UI" panose="020B0502040204020203" pitchFamily="34" charset="0"/>
              <a:cs typeface="Segoe UI" panose="020B0502040204020203" pitchFamily="34" charset="0"/>
            </a:endParaRPr>
          </a:p>
        </p:txBody>
      </p:sp>
      <p:sp>
        <p:nvSpPr>
          <p:cNvPr id="1601" name="Google Shape;1601;p37"/>
          <p:cNvSpPr txBox="1">
            <a:spLocks noGrp="1"/>
          </p:cNvSpPr>
          <p:nvPr>
            <p:ph type="title" idx="4294967295"/>
          </p:nvPr>
        </p:nvSpPr>
        <p:spPr>
          <a:xfrm>
            <a:off x="3846995" y="1070367"/>
            <a:ext cx="650336"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02.</a:t>
            </a:r>
            <a:endParaRPr sz="2400" dirty="0">
              <a:solidFill>
                <a:schemeClr val="accent6"/>
              </a:solidFill>
              <a:latin typeface="Segoe UI" panose="020B0502040204020203" pitchFamily="34" charset="0"/>
              <a:cs typeface="Segoe UI" panose="020B0502040204020203" pitchFamily="34" charset="0"/>
            </a:endParaRPr>
          </a:p>
        </p:txBody>
      </p:sp>
      <p:sp>
        <p:nvSpPr>
          <p:cNvPr id="1602" name="Google Shape;1602;p37"/>
          <p:cNvSpPr txBox="1">
            <a:spLocks noGrp="1"/>
          </p:cNvSpPr>
          <p:nvPr>
            <p:ph type="title" idx="4294967295"/>
          </p:nvPr>
        </p:nvSpPr>
        <p:spPr>
          <a:xfrm>
            <a:off x="3846994" y="2494219"/>
            <a:ext cx="654401"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04.</a:t>
            </a:r>
            <a:endParaRPr sz="2400" dirty="0">
              <a:solidFill>
                <a:schemeClr val="accent6"/>
              </a:solidFill>
              <a:latin typeface="Segoe UI" panose="020B0502040204020203" pitchFamily="34" charset="0"/>
              <a:cs typeface="Segoe UI" panose="020B0502040204020203" pitchFamily="34" charset="0"/>
            </a:endParaRPr>
          </a:p>
        </p:txBody>
      </p:sp>
      <p:grpSp>
        <p:nvGrpSpPr>
          <p:cNvPr id="1603" name="Google Shape;1603;p37"/>
          <p:cNvGrpSpPr/>
          <p:nvPr/>
        </p:nvGrpSpPr>
        <p:grpSpPr>
          <a:xfrm>
            <a:off x="6869478" y="1939700"/>
            <a:ext cx="2005094" cy="2453449"/>
            <a:chOff x="6954953" y="2208094"/>
            <a:chExt cx="2005094" cy="2453449"/>
          </a:xfrm>
        </p:grpSpPr>
        <p:grpSp>
          <p:nvGrpSpPr>
            <p:cNvPr id="1604" name="Google Shape;1604;p37"/>
            <p:cNvGrpSpPr/>
            <p:nvPr/>
          </p:nvGrpSpPr>
          <p:grpSpPr>
            <a:xfrm>
              <a:off x="7435513" y="2298988"/>
              <a:ext cx="1501675" cy="2199400"/>
              <a:chOff x="7342013" y="2344588"/>
              <a:chExt cx="1501675" cy="2199400"/>
            </a:xfrm>
          </p:grpSpPr>
          <p:sp>
            <p:nvSpPr>
              <p:cNvPr id="1605" name="Google Shape;1605;p37"/>
              <p:cNvSpPr/>
              <p:nvPr/>
            </p:nvSpPr>
            <p:spPr>
              <a:xfrm>
                <a:off x="8577063" y="2344588"/>
                <a:ext cx="150125" cy="204325"/>
              </a:xfrm>
              <a:custGeom>
                <a:avLst/>
                <a:gdLst/>
                <a:ahLst/>
                <a:cxnLst/>
                <a:rect l="l" t="t" r="r" b="b"/>
                <a:pathLst>
                  <a:path w="6005" h="8173" fill="none" extrusionOk="0">
                    <a:moveTo>
                      <a:pt x="6005" y="0"/>
                    </a:moveTo>
                    <a:lnTo>
                      <a:pt x="0" y="8173"/>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7"/>
              <p:cNvSpPr/>
              <p:nvPr/>
            </p:nvSpPr>
            <p:spPr>
              <a:xfrm>
                <a:off x="8596238" y="2515538"/>
                <a:ext cx="56725" cy="78425"/>
              </a:xfrm>
              <a:custGeom>
                <a:avLst/>
                <a:gdLst/>
                <a:ahLst/>
                <a:cxnLst/>
                <a:rect l="l" t="t" r="r" b="b"/>
                <a:pathLst>
                  <a:path w="2269" h="3137" fill="none" extrusionOk="0">
                    <a:moveTo>
                      <a:pt x="0" y="3136"/>
                    </a:moveTo>
                    <a:lnTo>
                      <a:pt x="2269"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7"/>
              <p:cNvSpPr/>
              <p:nvPr/>
            </p:nvSpPr>
            <p:spPr>
              <a:xfrm>
                <a:off x="7432063" y="2704838"/>
                <a:ext cx="81750" cy="80925"/>
              </a:xfrm>
              <a:custGeom>
                <a:avLst/>
                <a:gdLst/>
                <a:ahLst/>
                <a:cxnLst/>
                <a:rect l="l" t="t" r="r" b="b"/>
                <a:pathLst>
                  <a:path w="3270" h="3237" fill="none" extrusionOk="0">
                    <a:moveTo>
                      <a:pt x="2736" y="2569"/>
                    </a:moveTo>
                    <a:cubicBezTo>
                      <a:pt x="2202" y="3170"/>
                      <a:pt x="1302" y="3236"/>
                      <a:pt x="701" y="2703"/>
                    </a:cubicBezTo>
                    <a:cubicBezTo>
                      <a:pt x="68" y="2202"/>
                      <a:pt x="1" y="1268"/>
                      <a:pt x="535" y="668"/>
                    </a:cubicBezTo>
                    <a:cubicBezTo>
                      <a:pt x="1068" y="67"/>
                      <a:pt x="1969" y="1"/>
                      <a:pt x="2603" y="534"/>
                    </a:cubicBezTo>
                    <a:cubicBezTo>
                      <a:pt x="3203" y="1035"/>
                      <a:pt x="3270" y="1969"/>
                      <a:pt x="2736" y="2569"/>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7"/>
              <p:cNvSpPr/>
              <p:nvPr/>
            </p:nvSpPr>
            <p:spPr>
              <a:xfrm>
                <a:off x="7522138" y="2650638"/>
                <a:ext cx="43400" cy="43375"/>
              </a:xfrm>
              <a:custGeom>
                <a:avLst/>
                <a:gdLst/>
                <a:ahLst/>
                <a:cxnLst/>
                <a:rect l="l" t="t" r="r" b="b"/>
                <a:pathLst>
                  <a:path w="1736" h="1735" fill="none" extrusionOk="0">
                    <a:moveTo>
                      <a:pt x="1468" y="1401"/>
                    </a:moveTo>
                    <a:cubicBezTo>
                      <a:pt x="1168" y="1702"/>
                      <a:pt x="668" y="1735"/>
                      <a:pt x="334" y="1468"/>
                    </a:cubicBezTo>
                    <a:cubicBezTo>
                      <a:pt x="0" y="1168"/>
                      <a:pt x="0" y="701"/>
                      <a:pt x="267" y="367"/>
                    </a:cubicBezTo>
                    <a:cubicBezTo>
                      <a:pt x="568" y="34"/>
                      <a:pt x="1035" y="0"/>
                      <a:pt x="1368" y="267"/>
                    </a:cubicBezTo>
                    <a:cubicBezTo>
                      <a:pt x="1702" y="567"/>
                      <a:pt x="1735" y="1068"/>
                      <a:pt x="1468" y="1401"/>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7"/>
              <p:cNvSpPr/>
              <p:nvPr/>
            </p:nvSpPr>
            <p:spPr>
              <a:xfrm>
                <a:off x="7342013" y="3579638"/>
                <a:ext cx="47550" cy="94250"/>
              </a:xfrm>
              <a:custGeom>
                <a:avLst/>
                <a:gdLst/>
                <a:ahLst/>
                <a:cxnLst/>
                <a:rect l="l" t="t" r="r" b="b"/>
                <a:pathLst>
                  <a:path w="1902" h="3770" fill="none" extrusionOk="0">
                    <a:moveTo>
                      <a:pt x="0" y="0"/>
                    </a:moveTo>
                    <a:cubicBezTo>
                      <a:pt x="1034" y="0"/>
                      <a:pt x="1902" y="868"/>
                      <a:pt x="1902" y="1902"/>
                    </a:cubicBezTo>
                    <a:cubicBezTo>
                      <a:pt x="1902" y="2936"/>
                      <a:pt x="1034" y="3770"/>
                      <a:pt x="0" y="3770"/>
                    </a:cubicBez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7"/>
              <p:cNvSpPr/>
              <p:nvPr/>
            </p:nvSpPr>
            <p:spPr>
              <a:xfrm>
                <a:off x="8722763" y="3750863"/>
                <a:ext cx="120925" cy="196000"/>
              </a:xfrm>
              <a:custGeom>
                <a:avLst/>
                <a:gdLst/>
                <a:ahLst/>
                <a:cxnLst/>
                <a:rect l="l" t="t" r="r" b="b"/>
                <a:pathLst>
                  <a:path w="4837" h="7840" fill="none" extrusionOk="0">
                    <a:moveTo>
                      <a:pt x="834" y="7840"/>
                    </a:moveTo>
                    <a:lnTo>
                      <a:pt x="0" y="5238"/>
                    </a:lnTo>
                    <a:lnTo>
                      <a:pt x="2635" y="5405"/>
                    </a:lnTo>
                    <a:lnTo>
                      <a:pt x="1968" y="2603"/>
                    </a:lnTo>
                    <a:lnTo>
                      <a:pt x="4837" y="2469"/>
                    </a:lnTo>
                    <a:lnTo>
                      <a:pt x="3903"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7"/>
              <p:cNvSpPr/>
              <p:nvPr/>
            </p:nvSpPr>
            <p:spPr>
              <a:xfrm>
                <a:off x="8206263" y="4298788"/>
                <a:ext cx="94275" cy="245200"/>
              </a:xfrm>
              <a:custGeom>
                <a:avLst/>
                <a:gdLst/>
                <a:ahLst/>
                <a:cxnLst/>
                <a:rect l="l" t="t" r="r" b="b"/>
                <a:pathLst>
                  <a:path w="3771" h="9808" fill="none" extrusionOk="0">
                    <a:moveTo>
                      <a:pt x="68" y="7573"/>
                    </a:moveTo>
                    <a:cubicBezTo>
                      <a:pt x="1" y="6505"/>
                      <a:pt x="768" y="5471"/>
                      <a:pt x="801" y="4371"/>
                    </a:cubicBezTo>
                    <a:cubicBezTo>
                      <a:pt x="801" y="3803"/>
                      <a:pt x="635" y="3236"/>
                      <a:pt x="501" y="2636"/>
                    </a:cubicBezTo>
                    <a:cubicBezTo>
                      <a:pt x="401" y="2069"/>
                      <a:pt x="368" y="1468"/>
                      <a:pt x="668" y="935"/>
                    </a:cubicBezTo>
                    <a:cubicBezTo>
                      <a:pt x="968" y="401"/>
                      <a:pt x="1702" y="1"/>
                      <a:pt x="2369" y="168"/>
                    </a:cubicBezTo>
                    <a:cubicBezTo>
                      <a:pt x="3103" y="301"/>
                      <a:pt x="3470" y="1001"/>
                      <a:pt x="3603" y="1602"/>
                    </a:cubicBezTo>
                    <a:cubicBezTo>
                      <a:pt x="3770" y="2302"/>
                      <a:pt x="3737" y="3003"/>
                      <a:pt x="3570" y="3670"/>
                    </a:cubicBezTo>
                    <a:cubicBezTo>
                      <a:pt x="3370" y="4537"/>
                      <a:pt x="2903" y="5405"/>
                      <a:pt x="2970" y="6272"/>
                    </a:cubicBezTo>
                    <a:cubicBezTo>
                      <a:pt x="3003" y="6906"/>
                      <a:pt x="3303" y="7539"/>
                      <a:pt x="3270" y="8173"/>
                    </a:cubicBezTo>
                    <a:cubicBezTo>
                      <a:pt x="3270" y="8874"/>
                      <a:pt x="2503" y="9808"/>
                      <a:pt x="1502" y="9574"/>
                    </a:cubicBezTo>
                    <a:cubicBezTo>
                      <a:pt x="635" y="9341"/>
                      <a:pt x="101" y="8240"/>
                      <a:pt x="68" y="7573"/>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37"/>
            <p:cNvGrpSpPr/>
            <p:nvPr/>
          </p:nvGrpSpPr>
          <p:grpSpPr>
            <a:xfrm>
              <a:off x="6954953" y="2208094"/>
              <a:ext cx="2005094" cy="2453449"/>
              <a:chOff x="6954953" y="2208094"/>
              <a:chExt cx="2005094" cy="2453449"/>
            </a:xfrm>
          </p:grpSpPr>
          <p:sp>
            <p:nvSpPr>
              <p:cNvPr id="1613" name="Google Shape;1613;p37"/>
              <p:cNvSpPr/>
              <p:nvPr/>
            </p:nvSpPr>
            <p:spPr>
              <a:xfrm>
                <a:off x="7435046" y="4152727"/>
                <a:ext cx="248437" cy="308663"/>
              </a:xfrm>
              <a:custGeom>
                <a:avLst/>
                <a:gdLst/>
                <a:ahLst/>
                <a:cxnLst/>
                <a:rect l="l" t="t" r="r" b="b"/>
                <a:pathLst>
                  <a:path w="7619" h="9466" extrusionOk="0">
                    <a:moveTo>
                      <a:pt x="3762" y="0"/>
                    </a:moveTo>
                    <a:cubicBezTo>
                      <a:pt x="3637" y="0"/>
                      <a:pt x="3529" y="34"/>
                      <a:pt x="3449" y="136"/>
                    </a:cubicBezTo>
                    <a:cubicBezTo>
                      <a:pt x="2368" y="1346"/>
                      <a:pt x="1853" y="3559"/>
                      <a:pt x="1030" y="4975"/>
                    </a:cubicBezTo>
                    <a:cubicBezTo>
                      <a:pt x="772" y="5387"/>
                      <a:pt x="515" y="5799"/>
                      <a:pt x="283" y="6210"/>
                    </a:cubicBezTo>
                    <a:cubicBezTo>
                      <a:pt x="155" y="6416"/>
                      <a:pt x="26" y="6648"/>
                      <a:pt x="26" y="6880"/>
                    </a:cubicBezTo>
                    <a:cubicBezTo>
                      <a:pt x="0" y="7188"/>
                      <a:pt x="26" y="7729"/>
                      <a:pt x="180" y="7986"/>
                    </a:cubicBezTo>
                    <a:cubicBezTo>
                      <a:pt x="360" y="8295"/>
                      <a:pt x="695" y="8450"/>
                      <a:pt x="1030" y="8578"/>
                    </a:cubicBezTo>
                    <a:cubicBezTo>
                      <a:pt x="1544" y="8784"/>
                      <a:pt x="2059" y="9016"/>
                      <a:pt x="2600" y="9222"/>
                    </a:cubicBezTo>
                    <a:cubicBezTo>
                      <a:pt x="2893" y="9350"/>
                      <a:pt x="3212" y="9465"/>
                      <a:pt x="3520" y="9465"/>
                    </a:cubicBezTo>
                    <a:cubicBezTo>
                      <a:pt x="3645" y="9465"/>
                      <a:pt x="3768" y="9446"/>
                      <a:pt x="3887" y="9402"/>
                    </a:cubicBezTo>
                    <a:cubicBezTo>
                      <a:pt x="4170" y="9273"/>
                      <a:pt x="4376" y="9016"/>
                      <a:pt x="4556" y="8758"/>
                    </a:cubicBezTo>
                    <a:cubicBezTo>
                      <a:pt x="4890" y="8295"/>
                      <a:pt x="5174" y="7832"/>
                      <a:pt x="5431" y="7369"/>
                    </a:cubicBezTo>
                    <a:cubicBezTo>
                      <a:pt x="5817" y="6699"/>
                      <a:pt x="6177" y="5979"/>
                      <a:pt x="6538" y="5258"/>
                    </a:cubicBezTo>
                    <a:cubicBezTo>
                      <a:pt x="6898" y="4589"/>
                      <a:pt x="7181" y="3842"/>
                      <a:pt x="7413" y="3122"/>
                    </a:cubicBezTo>
                    <a:cubicBezTo>
                      <a:pt x="7516" y="2761"/>
                      <a:pt x="7619" y="2401"/>
                      <a:pt x="7567" y="2015"/>
                    </a:cubicBezTo>
                    <a:cubicBezTo>
                      <a:pt x="7541" y="1706"/>
                      <a:pt x="7387" y="1397"/>
                      <a:pt x="7233" y="1140"/>
                    </a:cubicBezTo>
                    <a:cubicBezTo>
                      <a:pt x="6975" y="754"/>
                      <a:pt x="6615" y="393"/>
                      <a:pt x="6203" y="188"/>
                    </a:cubicBezTo>
                    <a:cubicBezTo>
                      <a:pt x="5939" y="79"/>
                      <a:pt x="5657" y="8"/>
                      <a:pt x="5373" y="8"/>
                    </a:cubicBezTo>
                    <a:cubicBezTo>
                      <a:pt x="5185" y="8"/>
                      <a:pt x="4997" y="39"/>
                      <a:pt x="4813" y="110"/>
                    </a:cubicBezTo>
                    <a:cubicBezTo>
                      <a:pt x="4750" y="133"/>
                      <a:pt x="4683" y="141"/>
                      <a:pt x="4613" y="141"/>
                    </a:cubicBezTo>
                    <a:cubicBezTo>
                      <a:pt x="4335" y="141"/>
                      <a:pt x="4015" y="0"/>
                      <a:pt x="3762"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7"/>
              <p:cNvSpPr/>
              <p:nvPr/>
            </p:nvSpPr>
            <p:spPr>
              <a:xfrm>
                <a:off x="7196679" y="4314758"/>
                <a:ext cx="414637" cy="201645"/>
              </a:xfrm>
              <a:custGeom>
                <a:avLst/>
                <a:gdLst/>
                <a:ahLst/>
                <a:cxnLst/>
                <a:rect l="l" t="t" r="r" b="b"/>
                <a:pathLst>
                  <a:path w="12716" h="6184" extrusionOk="0">
                    <a:moveTo>
                      <a:pt x="7980" y="1"/>
                    </a:moveTo>
                    <a:cubicBezTo>
                      <a:pt x="7895" y="1"/>
                      <a:pt x="7808" y="25"/>
                      <a:pt x="7722" y="83"/>
                    </a:cubicBezTo>
                    <a:cubicBezTo>
                      <a:pt x="7516" y="186"/>
                      <a:pt x="7387" y="392"/>
                      <a:pt x="7207" y="546"/>
                    </a:cubicBezTo>
                    <a:cubicBezTo>
                      <a:pt x="6969" y="731"/>
                      <a:pt x="6677" y="794"/>
                      <a:pt x="6369" y="794"/>
                    </a:cubicBezTo>
                    <a:cubicBezTo>
                      <a:pt x="6077" y="794"/>
                      <a:pt x="5771" y="738"/>
                      <a:pt x="5483" y="675"/>
                    </a:cubicBezTo>
                    <a:cubicBezTo>
                      <a:pt x="4170" y="418"/>
                      <a:pt x="2857" y="263"/>
                      <a:pt x="1545" y="212"/>
                    </a:cubicBezTo>
                    <a:cubicBezTo>
                      <a:pt x="1184" y="212"/>
                      <a:pt x="798" y="212"/>
                      <a:pt x="489" y="418"/>
                    </a:cubicBezTo>
                    <a:cubicBezTo>
                      <a:pt x="129" y="649"/>
                      <a:pt x="0" y="1035"/>
                      <a:pt x="206" y="1422"/>
                    </a:cubicBezTo>
                    <a:cubicBezTo>
                      <a:pt x="412" y="1859"/>
                      <a:pt x="798" y="1936"/>
                      <a:pt x="1184" y="2142"/>
                    </a:cubicBezTo>
                    <a:cubicBezTo>
                      <a:pt x="1596" y="2348"/>
                      <a:pt x="2034" y="2580"/>
                      <a:pt x="2471" y="2786"/>
                    </a:cubicBezTo>
                    <a:cubicBezTo>
                      <a:pt x="4067" y="3609"/>
                      <a:pt x="5740" y="4201"/>
                      <a:pt x="7439" y="4793"/>
                    </a:cubicBezTo>
                    <a:cubicBezTo>
                      <a:pt x="8159" y="5051"/>
                      <a:pt x="8906" y="5334"/>
                      <a:pt x="9652" y="5591"/>
                    </a:cubicBezTo>
                    <a:cubicBezTo>
                      <a:pt x="10090" y="5746"/>
                      <a:pt x="10579" y="5926"/>
                      <a:pt x="10965" y="6183"/>
                    </a:cubicBezTo>
                    <a:cubicBezTo>
                      <a:pt x="11119" y="6080"/>
                      <a:pt x="11222" y="5951"/>
                      <a:pt x="11300" y="5771"/>
                    </a:cubicBezTo>
                    <a:cubicBezTo>
                      <a:pt x="11711" y="4896"/>
                      <a:pt x="12200" y="4021"/>
                      <a:pt x="12535" y="3120"/>
                    </a:cubicBezTo>
                    <a:cubicBezTo>
                      <a:pt x="12715" y="2631"/>
                      <a:pt x="12252" y="2605"/>
                      <a:pt x="11866" y="2425"/>
                    </a:cubicBezTo>
                    <a:cubicBezTo>
                      <a:pt x="11377" y="2194"/>
                      <a:pt x="10939" y="1962"/>
                      <a:pt x="10476" y="1679"/>
                    </a:cubicBezTo>
                    <a:cubicBezTo>
                      <a:pt x="9961" y="1370"/>
                      <a:pt x="9472" y="1035"/>
                      <a:pt x="8983" y="675"/>
                    </a:cubicBezTo>
                    <a:cubicBezTo>
                      <a:pt x="8711" y="466"/>
                      <a:pt x="8354" y="1"/>
                      <a:pt x="7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7"/>
              <p:cNvSpPr/>
              <p:nvPr/>
            </p:nvSpPr>
            <p:spPr>
              <a:xfrm>
                <a:off x="7314167" y="4308628"/>
                <a:ext cx="26901" cy="57161"/>
              </a:xfrm>
              <a:custGeom>
                <a:avLst/>
                <a:gdLst/>
                <a:ahLst/>
                <a:cxnLst/>
                <a:rect l="l" t="t" r="r" b="b"/>
                <a:pathLst>
                  <a:path w="825" h="1753" extrusionOk="0">
                    <a:moveTo>
                      <a:pt x="117" y="1"/>
                    </a:moveTo>
                    <a:cubicBezTo>
                      <a:pt x="91" y="1"/>
                      <a:pt x="65" y="14"/>
                      <a:pt x="52" y="39"/>
                    </a:cubicBezTo>
                    <a:cubicBezTo>
                      <a:pt x="1" y="65"/>
                      <a:pt x="1" y="117"/>
                      <a:pt x="26" y="168"/>
                    </a:cubicBezTo>
                    <a:cubicBezTo>
                      <a:pt x="104" y="348"/>
                      <a:pt x="181" y="503"/>
                      <a:pt x="258" y="683"/>
                    </a:cubicBezTo>
                    <a:cubicBezTo>
                      <a:pt x="310" y="863"/>
                      <a:pt x="335" y="1018"/>
                      <a:pt x="361" y="1223"/>
                    </a:cubicBezTo>
                    <a:cubicBezTo>
                      <a:pt x="361" y="1275"/>
                      <a:pt x="361" y="1326"/>
                      <a:pt x="361" y="1352"/>
                    </a:cubicBezTo>
                    <a:lnTo>
                      <a:pt x="361" y="1429"/>
                    </a:lnTo>
                    <a:lnTo>
                      <a:pt x="361" y="1481"/>
                    </a:lnTo>
                    <a:cubicBezTo>
                      <a:pt x="361" y="1662"/>
                      <a:pt x="437" y="1753"/>
                      <a:pt x="530" y="1753"/>
                    </a:cubicBezTo>
                    <a:cubicBezTo>
                      <a:pt x="610" y="1753"/>
                      <a:pt x="702" y="1688"/>
                      <a:pt x="773" y="1558"/>
                    </a:cubicBezTo>
                    <a:cubicBezTo>
                      <a:pt x="773" y="1532"/>
                      <a:pt x="799" y="1507"/>
                      <a:pt x="799" y="1455"/>
                    </a:cubicBezTo>
                    <a:cubicBezTo>
                      <a:pt x="824" y="1326"/>
                      <a:pt x="799" y="1146"/>
                      <a:pt x="747" y="1018"/>
                    </a:cubicBezTo>
                    <a:cubicBezTo>
                      <a:pt x="670" y="683"/>
                      <a:pt x="438" y="297"/>
                      <a:pt x="181" y="39"/>
                    </a:cubicBezTo>
                    <a:cubicBezTo>
                      <a:pt x="168" y="14"/>
                      <a:pt x="142" y="1"/>
                      <a:pt x="117"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7"/>
              <p:cNvSpPr/>
              <p:nvPr/>
            </p:nvSpPr>
            <p:spPr>
              <a:xfrm>
                <a:off x="7364058" y="4318117"/>
                <a:ext cx="24847" cy="59183"/>
              </a:xfrm>
              <a:custGeom>
                <a:avLst/>
                <a:gdLst/>
                <a:ahLst/>
                <a:cxnLst/>
                <a:rect l="l" t="t" r="r" b="b"/>
                <a:pathLst>
                  <a:path w="762" h="1815" extrusionOk="0">
                    <a:moveTo>
                      <a:pt x="129" y="1"/>
                    </a:moveTo>
                    <a:cubicBezTo>
                      <a:pt x="60" y="1"/>
                      <a:pt x="0" y="47"/>
                      <a:pt x="15" y="135"/>
                    </a:cubicBezTo>
                    <a:cubicBezTo>
                      <a:pt x="41" y="392"/>
                      <a:pt x="67" y="649"/>
                      <a:pt x="118" y="881"/>
                    </a:cubicBezTo>
                    <a:cubicBezTo>
                      <a:pt x="195" y="1164"/>
                      <a:pt x="221" y="1421"/>
                      <a:pt x="324" y="1679"/>
                    </a:cubicBezTo>
                    <a:cubicBezTo>
                      <a:pt x="367" y="1764"/>
                      <a:pt x="445" y="1814"/>
                      <a:pt x="529" y="1814"/>
                    </a:cubicBezTo>
                    <a:cubicBezTo>
                      <a:pt x="546" y="1814"/>
                      <a:pt x="564" y="1812"/>
                      <a:pt x="581" y="1808"/>
                    </a:cubicBezTo>
                    <a:cubicBezTo>
                      <a:pt x="684" y="1808"/>
                      <a:pt x="761" y="1705"/>
                      <a:pt x="761" y="1576"/>
                    </a:cubicBezTo>
                    <a:cubicBezTo>
                      <a:pt x="710" y="1319"/>
                      <a:pt x="633" y="1061"/>
                      <a:pt x="530" y="804"/>
                    </a:cubicBezTo>
                    <a:cubicBezTo>
                      <a:pt x="453" y="546"/>
                      <a:pt x="375" y="315"/>
                      <a:pt x="272" y="83"/>
                    </a:cubicBezTo>
                    <a:cubicBezTo>
                      <a:pt x="239" y="27"/>
                      <a:pt x="182" y="1"/>
                      <a:pt x="129"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7"/>
              <p:cNvSpPr/>
              <p:nvPr/>
            </p:nvSpPr>
            <p:spPr>
              <a:xfrm>
                <a:off x="8051442" y="3643939"/>
                <a:ext cx="741592" cy="915293"/>
              </a:xfrm>
              <a:custGeom>
                <a:avLst/>
                <a:gdLst/>
                <a:ahLst/>
                <a:cxnLst/>
                <a:rect l="l" t="t" r="r" b="b"/>
                <a:pathLst>
                  <a:path w="22743" h="28070" extrusionOk="0">
                    <a:moveTo>
                      <a:pt x="18547" y="9768"/>
                    </a:moveTo>
                    <a:cubicBezTo>
                      <a:pt x="18701" y="10514"/>
                      <a:pt x="18856" y="11286"/>
                      <a:pt x="19010" y="12058"/>
                    </a:cubicBezTo>
                    <a:cubicBezTo>
                      <a:pt x="19293" y="13397"/>
                      <a:pt x="19576" y="14735"/>
                      <a:pt x="19834" y="16074"/>
                    </a:cubicBezTo>
                    <a:cubicBezTo>
                      <a:pt x="18959" y="15739"/>
                      <a:pt x="18058" y="15482"/>
                      <a:pt x="17183" y="15173"/>
                    </a:cubicBezTo>
                    <a:cubicBezTo>
                      <a:pt x="16153" y="14812"/>
                      <a:pt x="15098" y="14452"/>
                      <a:pt x="14068" y="14092"/>
                    </a:cubicBezTo>
                    <a:cubicBezTo>
                      <a:pt x="13219" y="13809"/>
                      <a:pt x="12344" y="13500"/>
                      <a:pt x="11494" y="13217"/>
                    </a:cubicBezTo>
                    <a:cubicBezTo>
                      <a:pt x="12859" y="12676"/>
                      <a:pt x="14197" y="12136"/>
                      <a:pt x="15510" y="11492"/>
                    </a:cubicBezTo>
                    <a:cubicBezTo>
                      <a:pt x="16359" y="11055"/>
                      <a:pt x="17208" y="10591"/>
                      <a:pt x="17981" y="10025"/>
                    </a:cubicBezTo>
                    <a:cubicBezTo>
                      <a:pt x="18186" y="9948"/>
                      <a:pt x="18367" y="9845"/>
                      <a:pt x="18547" y="9768"/>
                    </a:cubicBezTo>
                    <a:close/>
                    <a:moveTo>
                      <a:pt x="4391" y="11235"/>
                    </a:moveTo>
                    <a:cubicBezTo>
                      <a:pt x="4493" y="11312"/>
                      <a:pt x="4596" y="11364"/>
                      <a:pt x="4725" y="11415"/>
                    </a:cubicBezTo>
                    <a:cubicBezTo>
                      <a:pt x="5008" y="11518"/>
                      <a:pt x="5291" y="11621"/>
                      <a:pt x="5575" y="11724"/>
                    </a:cubicBezTo>
                    <a:cubicBezTo>
                      <a:pt x="6089" y="11904"/>
                      <a:pt x="6630" y="12110"/>
                      <a:pt x="7145" y="12290"/>
                    </a:cubicBezTo>
                    <a:cubicBezTo>
                      <a:pt x="8123" y="12625"/>
                      <a:pt x="9075" y="12959"/>
                      <a:pt x="10053" y="13268"/>
                    </a:cubicBezTo>
                    <a:cubicBezTo>
                      <a:pt x="10027" y="13294"/>
                      <a:pt x="10002" y="13294"/>
                      <a:pt x="9976" y="13294"/>
                    </a:cubicBezTo>
                    <a:cubicBezTo>
                      <a:pt x="8020" y="14066"/>
                      <a:pt x="6064" y="14864"/>
                      <a:pt x="4262" y="15893"/>
                    </a:cubicBezTo>
                    <a:cubicBezTo>
                      <a:pt x="3850" y="16099"/>
                      <a:pt x="3464" y="16280"/>
                      <a:pt x="3052" y="16485"/>
                    </a:cubicBezTo>
                    <a:cubicBezTo>
                      <a:pt x="3490" y="14735"/>
                      <a:pt x="3927" y="12985"/>
                      <a:pt x="4391" y="11235"/>
                    </a:cubicBezTo>
                    <a:close/>
                    <a:moveTo>
                      <a:pt x="7160" y="0"/>
                    </a:moveTo>
                    <a:cubicBezTo>
                      <a:pt x="7087" y="0"/>
                      <a:pt x="7015" y="41"/>
                      <a:pt x="6964" y="142"/>
                    </a:cubicBezTo>
                    <a:cubicBezTo>
                      <a:pt x="6758" y="553"/>
                      <a:pt x="6656" y="1017"/>
                      <a:pt x="6501" y="1454"/>
                    </a:cubicBezTo>
                    <a:cubicBezTo>
                      <a:pt x="6372" y="1892"/>
                      <a:pt x="6244" y="2355"/>
                      <a:pt x="6115" y="2793"/>
                    </a:cubicBezTo>
                    <a:cubicBezTo>
                      <a:pt x="5858" y="3693"/>
                      <a:pt x="5600" y="4569"/>
                      <a:pt x="5343" y="5469"/>
                    </a:cubicBezTo>
                    <a:cubicBezTo>
                      <a:pt x="4828" y="7245"/>
                      <a:pt x="4339" y="9021"/>
                      <a:pt x="3876" y="10797"/>
                    </a:cubicBezTo>
                    <a:cubicBezTo>
                      <a:pt x="2923" y="14401"/>
                      <a:pt x="2023" y="18030"/>
                      <a:pt x="1225" y="21659"/>
                    </a:cubicBezTo>
                    <a:cubicBezTo>
                      <a:pt x="993" y="22663"/>
                      <a:pt x="761" y="23692"/>
                      <a:pt x="581" y="24696"/>
                    </a:cubicBezTo>
                    <a:cubicBezTo>
                      <a:pt x="375" y="25726"/>
                      <a:pt x="144" y="26729"/>
                      <a:pt x="15" y="27759"/>
                    </a:cubicBezTo>
                    <a:cubicBezTo>
                      <a:pt x="1" y="27859"/>
                      <a:pt x="82" y="27912"/>
                      <a:pt x="166" y="27912"/>
                    </a:cubicBezTo>
                    <a:cubicBezTo>
                      <a:pt x="233" y="27912"/>
                      <a:pt x="301" y="27879"/>
                      <a:pt x="324" y="27810"/>
                    </a:cubicBezTo>
                    <a:cubicBezTo>
                      <a:pt x="581" y="26910"/>
                      <a:pt x="761" y="26009"/>
                      <a:pt x="993" y="25108"/>
                    </a:cubicBezTo>
                    <a:cubicBezTo>
                      <a:pt x="1199" y="24207"/>
                      <a:pt x="1405" y="23332"/>
                      <a:pt x="1611" y="22431"/>
                    </a:cubicBezTo>
                    <a:cubicBezTo>
                      <a:pt x="1971" y="20887"/>
                      <a:pt x="2357" y="19342"/>
                      <a:pt x="2718" y="17824"/>
                    </a:cubicBezTo>
                    <a:cubicBezTo>
                      <a:pt x="2846" y="17721"/>
                      <a:pt x="2898" y="17541"/>
                      <a:pt x="2820" y="17412"/>
                    </a:cubicBezTo>
                    <a:cubicBezTo>
                      <a:pt x="2872" y="17361"/>
                      <a:pt x="2949" y="17309"/>
                      <a:pt x="3001" y="17283"/>
                    </a:cubicBezTo>
                    <a:cubicBezTo>
                      <a:pt x="3129" y="17206"/>
                      <a:pt x="3232" y="17129"/>
                      <a:pt x="3335" y="17052"/>
                    </a:cubicBezTo>
                    <a:cubicBezTo>
                      <a:pt x="3593" y="16872"/>
                      <a:pt x="3850" y="16717"/>
                      <a:pt x="4082" y="16563"/>
                    </a:cubicBezTo>
                    <a:cubicBezTo>
                      <a:pt x="4596" y="16254"/>
                      <a:pt x="5111" y="15971"/>
                      <a:pt x="5652" y="15713"/>
                    </a:cubicBezTo>
                    <a:cubicBezTo>
                      <a:pt x="6707" y="15147"/>
                      <a:pt x="7814" y="14684"/>
                      <a:pt x="8921" y="14220"/>
                    </a:cubicBezTo>
                    <a:cubicBezTo>
                      <a:pt x="9513" y="13989"/>
                      <a:pt x="10130" y="13757"/>
                      <a:pt x="10722" y="13526"/>
                    </a:cubicBezTo>
                    <a:cubicBezTo>
                      <a:pt x="12704" y="14195"/>
                      <a:pt x="14660" y="14864"/>
                      <a:pt x="16642" y="15533"/>
                    </a:cubicBezTo>
                    <a:cubicBezTo>
                      <a:pt x="17234" y="15739"/>
                      <a:pt x="17826" y="15945"/>
                      <a:pt x="18418" y="16151"/>
                    </a:cubicBezTo>
                    <a:cubicBezTo>
                      <a:pt x="18933" y="16331"/>
                      <a:pt x="19448" y="16537"/>
                      <a:pt x="19962" y="16691"/>
                    </a:cubicBezTo>
                    <a:cubicBezTo>
                      <a:pt x="20348" y="18545"/>
                      <a:pt x="20709" y="20372"/>
                      <a:pt x="21095" y="22199"/>
                    </a:cubicBezTo>
                    <a:cubicBezTo>
                      <a:pt x="21275" y="23126"/>
                      <a:pt x="21455" y="24078"/>
                      <a:pt x="21635" y="25005"/>
                    </a:cubicBezTo>
                    <a:lnTo>
                      <a:pt x="21944" y="26472"/>
                    </a:lnTo>
                    <a:cubicBezTo>
                      <a:pt x="22021" y="26935"/>
                      <a:pt x="22099" y="27450"/>
                      <a:pt x="22253" y="27913"/>
                    </a:cubicBezTo>
                    <a:cubicBezTo>
                      <a:pt x="22299" y="28018"/>
                      <a:pt x="22403" y="28070"/>
                      <a:pt x="22503" y="28070"/>
                    </a:cubicBezTo>
                    <a:cubicBezTo>
                      <a:pt x="22625" y="28070"/>
                      <a:pt x="22742" y="27992"/>
                      <a:pt x="22742" y="27836"/>
                    </a:cubicBezTo>
                    <a:cubicBezTo>
                      <a:pt x="22716" y="27424"/>
                      <a:pt x="22613" y="27013"/>
                      <a:pt x="22536" y="26601"/>
                    </a:cubicBezTo>
                    <a:cubicBezTo>
                      <a:pt x="22459" y="26189"/>
                      <a:pt x="22356" y="25777"/>
                      <a:pt x="22279" y="25340"/>
                    </a:cubicBezTo>
                    <a:cubicBezTo>
                      <a:pt x="22099" y="24490"/>
                      <a:pt x="21944" y="23641"/>
                      <a:pt x="21764" y="22766"/>
                    </a:cubicBezTo>
                    <a:cubicBezTo>
                      <a:pt x="21429" y="21093"/>
                      <a:pt x="21095" y="19420"/>
                      <a:pt x="20735" y="17721"/>
                    </a:cubicBezTo>
                    <a:cubicBezTo>
                      <a:pt x="20657" y="17361"/>
                      <a:pt x="20580" y="17000"/>
                      <a:pt x="20503" y="16640"/>
                    </a:cubicBezTo>
                    <a:cubicBezTo>
                      <a:pt x="20554" y="16537"/>
                      <a:pt x="20554" y="16434"/>
                      <a:pt x="20451" y="16331"/>
                    </a:cubicBezTo>
                    <a:cubicBezTo>
                      <a:pt x="19859" y="13423"/>
                      <a:pt x="19242" y="10514"/>
                      <a:pt x="18624" y="7606"/>
                    </a:cubicBezTo>
                    <a:cubicBezTo>
                      <a:pt x="18418" y="6653"/>
                      <a:pt x="18212" y="5727"/>
                      <a:pt x="18006" y="4800"/>
                    </a:cubicBezTo>
                    <a:cubicBezTo>
                      <a:pt x="17800" y="3848"/>
                      <a:pt x="17620" y="2844"/>
                      <a:pt x="17311" y="1918"/>
                    </a:cubicBezTo>
                    <a:cubicBezTo>
                      <a:pt x="17288" y="1847"/>
                      <a:pt x="17221" y="1814"/>
                      <a:pt x="17158" y="1814"/>
                    </a:cubicBezTo>
                    <a:cubicBezTo>
                      <a:pt x="17083" y="1814"/>
                      <a:pt x="17014" y="1860"/>
                      <a:pt x="17028" y="1943"/>
                    </a:cubicBezTo>
                    <a:cubicBezTo>
                      <a:pt x="17105" y="2793"/>
                      <a:pt x="17311" y="3616"/>
                      <a:pt x="17466" y="4440"/>
                    </a:cubicBezTo>
                    <a:cubicBezTo>
                      <a:pt x="17646" y="5289"/>
                      <a:pt x="17826" y="6139"/>
                      <a:pt x="17981" y="7014"/>
                    </a:cubicBezTo>
                    <a:cubicBezTo>
                      <a:pt x="18161" y="7786"/>
                      <a:pt x="18315" y="8558"/>
                      <a:pt x="18470" y="9356"/>
                    </a:cubicBezTo>
                    <a:cubicBezTo>
                      <a:pt x="18006" y="9562"/>
                      <a:pt x="17543" y="9793"/>
                      <a:pt x="17080" y="10025"/>
                    </a:cubicBezTo>
                    <a:cubicBezTo>
                      <a:pt x="16565" y="10257"/>
                      <a:pt x="16050" y="10514"/>
                      <a:pt x="15535" y="10746"/>
                    </a:cubicBezTo>
                    <a:cubicBezTo>
                      <a:pt x="14480" y="11235"/>
                      <a:pt x="13425" y="11724"/>
                      <a:pt x="12395" y="12213"/>
                    </a:cubicBezTo>
                    <a:cubicBezTo>
                      <a:pt x="11829" y="12470"/>
                      <a:pt x="11288" y="12702"/>
                      <a:pt x="10748" y="12959"/>
                    </a:cubicBezTo>
                    <a:cubicBezTo>
                      <a:pt x="9744" y="12625"/>
                      <a:pt x="8766" y="12290"/>
                      <a:pt x="7762" y="11956"/>
                    </a:cubicBezTo>
                    <a:cubicBezTo>
                      <a:pt x="7170" y="11750"/>
                      <a:pt x="6604" y="11569"/>
                      <a:pt x="6038" y="11389"/>
                    </a:cubicBezTo>
                    <a:cubicBezTo>
                      <a:pt x="5729" y="11286"/>
                      <a:pt x="5420" y="11183"/>
                      <a:pt x="5137" y="11106"/>
                    </a:cubicBezTo>
                    <a:cubicBezTo>
                      <a:pt x="4931" y="11055"/>
                      <a:pt x="4699" y="10952"/>
                      <a:pt x="4468" y="10952"/>
                    </a:cubicBezTo>
                    <a:cubicBezTo>
                      <a:pt x="4880" y="9407"/>
                      <a:pt x="5317" y="7863"/>
                      <a:pt x="5755" y="6319"/>
                    </a:cubicBezTo>
                    <a:cubicBezTo>
                      <a:pt x="6012" y="5341"/>
                      <a:pt x="6295" y="4363"/>
                      <a:pt x="6578" y="3385"/>
                    </a:cubicBezTo>
                    <a:cubicBezTo>
                      <a:pt x="6733" y="2896"/>
                      <a:pt x="6887" y="2381"/>
                      <a:pt x="7042" y="1892"/>
                    </a:cubicBezTo>
                    <a:cubicBezTo>
                      <a:pt x="7170" y="1377"/>
                      <a:pt x="7376" y="888"/>
                      <a:pt x="7453" y="347"/>
                    </a:cubicBezTo>
                    <a:cubicBezTo>
                      <a:pt x="7471" y="174"/>
                      <a:pt x="7313" y="0"/>
                      <a:pt x="7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7"/>
              <p:cNvSpPr/>
              <p:nvPr/>
            </p:nvSpPr>
            <p:spPr>
              <a:xfrm>
                <a:off x="7555893" y="2671361"/>
                <a:ext cx="695779" cy="566588"/>
              </a:xfrm>
              <a:custGeom>
                <a:avLst/>
                <a:gdLst/>
                <a:ahLst/>
                <a:cxnLst/>
                <a:rect l="l" t="t" r="r" b="b"/>
                <a:pathLst>
                  <a:path w="21338" h="17376" extrusionOk="0">
                    <a:moveTo>
                      <a:pt x="18426" y="0"/>
                    </a:moveTo>
                    <a:cubicBezTo>
                      <a:pt x="18141" y="0"/>
                      <a:pt x="17861" y="83"/>
                      <a:pt x="17606" y="291"/>
                    </a:cubicBezTo>
                    <a:cubicBezTo>
                      <a:pt x="16808" y="935"/>
                      <a:pt x="16808" y="1938"/>
                      <a:pt x="16499" y="2813"/>
                    </a:cubicBezTo>
                    <a:cubicBezTo>
                      <a:pt x="15624" y="5259"/>
                      <a:pt x="14620" y="7601"/>
                      <a:pt x="14028" y="10149"/>
                    </a:cubicBezTo>
                    <a:cubicBezTo>
                      <a:pt x="14002" y="10303"/>
                      <a:pt x="13951" y="10458"/>
                      <a:pt x="13848" y="10561"/>
                    </a:cubicBezTo>
                    <a:cubicBezTo>
                      <a:pt x="13796" y="10638"/>
                      <a:pt x="13693" y="10689"/>
                      <a:pt x="13616" y="10741"/>
                    </a:cubicBezTo>
                    <a:cubicBezTo>
                      <a:pt x="11351" y="11976"/>
                      <a:pt x="9086" y="13212"/>
                      <a:pt x="6821" y="14447"/>
                    </a:cubicBezTo>
                    <a:cubicBezTo>
                      <a:pt x="6229" y="14756"/>
                      <a:pt x="5663" y="15065"/>
                      <a:pt x="5019" y="15219"/>
                    </a:cubicBezTo>
                    <a:cubicBezTo>
                      <a:pt x="4402" y="15348"/>
                      <a:pt x="3758" y="15348"/>
                      <a:pt x="3115" y="15348"/>
                    </a:cubicBezTo>
                    <a:lnTo>
                      <a:pt x="3141" y="15348"/>
                    </a:lnTo>
                    <a:cubicBezTo>
                      <a:pt x="2497" y="15374"/>
                      <a:pt x="1879" y="15451"/>
                      <a:pt x="1339" y="15734"/>
                    </a:cubicBezTo>
                    <a:cubicBezTo>
                      <a:pt x="824" y="16017"/>
                      <a:pt x="0" y="16970"/>
                      <a:pt x="850" y="17278"/>
                    </a:cubicBezTo>
                    <a:cubicBezTo>
                      <a:pt x="1043" y="17350"/>
                      <a:pt x="1256" y="17376"/>
                      <a:pt x="1479" y="17376"/>
                    </a:cubicBezTo>
                    <a:cubicBezTo>
                      <a:pt x="2058" y="17376"/>
                      <a:pt x="2704" y="17201"/>
                      <a:pt x="3244" y="17201"/>
                    </a:cubicBezTo>
                    <a:cubicBezTo>
                      <a:pt x="4247" y="17227"/>
                      <a:pt x="5303" y="17253"/>
                      <a:pt x="6332" y="17253"/>
                    </a:cubicBezTo>
                    <a:cubicBezTo>
                      <a:pt x="7336" y="17253"/>
                      <a:pt x="8443" y="16841"/>
                      <a:pt x="9447" y="16584"/>
                    </a:cubicBezTo>
                    <a:cubicBezTo>
                      <a:pt x="11609" y="16043"/>
                      <a:pt x="13796" y="15425"/>
                      <a:pt x="15881" y="14602"/>
                    </a:cubicBezTo>
                    <a:cubicBezTo>
                      <a:pt x="16833" y="14190"/>
                      <a:pt x="17812" y="13752"/>
                      <a:pt x="18507" y="12980"/>
                    </a:cubicBezTo>
                    <a:cubicBezTo>
                      <a:pt x="19330" y="12079"/>
                      <a:pt x="19690" y="10870"/>
                      <a:pt x="19922" y="9686"/>
                    </a:cubicBezTo>
                    <a:cubicBezTo>
                      <a:pt x="20102" y="8682"/>
                      <a:pt x="20180" y="7652"/>
                      <a:pt x="20437" y="6649"/>
                    </a:cubicBezTo>
                    <a:cubicBezTo>
                      <a:pt x="20643" y="5902"/>
                      <a:pt x="20900" y="5181"/>
                      <a:pt x="21055" y="4435"/>
                    </a:cubicBezTo>
                    <a:cubicBezTo>
                      <a:pt x="21338" y="2968"/>
                      <a:pt x="21183" y="1424"/>
                      <a:pt x="19845" y="523"/>
                    </a:cubicBezTo>
                    <a:cubicBezTo>
                      <a:pt x="19422" y="246"/>
                      <a:pt x="18916" y="0"/>
                      <a:pt x="18426"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7"/>
              <p:cNvSpPr/>
              <p:nvPr/>
            </p:nvSpPr>
            <p:spPr>
              <a:xfrm>
                <a:off x="7920976" y="2756763"/>
                <a:ext cx="1039071" cy="985301"/>
              </a:xfrm>
              <a:custGeom>
                <a:avLst/>
                <a:gdLst/>
                <a:ahLst/>
                <a:cxnLst/>
                <a:rect l="l" t="t" r="r" b="b"/>
                <a:pathLst>
                  <a:path w="31866" h="30217" extrusionOk="0">
                    <a:moveTo>
                      <a:pt x="29018" y="0"/>
                    </a:moveTo>
                    <a:cubicBezTo>
                      <a:pt x="28784" y="0"/>
                      <a:pt x="28532" y="29"/>
                      <a:pt x="28262" y="92"/>
                    </a:cubicBezTo>
                    <a:cubicBezTo>
                      <a:pt x="27773" y="220"/>
                      <a:pt x="27284" y="375"/>
                      <a:pt x="26872" y="684"/>
                    </a:cubicBezTo>
                    <a:cubicBezTo>
                      <a:pt x="25508" y="1687"/>
                      <a:pt x="25173" y="3824"/>
                      <a:pt x="24710" y="5342"/>
                    </a:cubicBezTo>
                    <a:cubicBezTo>
                      <a:pt x="24118" y="7427"/>
                      <a:pt x="23655" y="9538"/>
                      <a:pt x="23114" y="11648"/>
                    </a:cubicBezTo>
                    <a:cubicBezTo>
                      <a:pt x="22290" y="14968"/>
                      <a:pt x="21441" y="20039"/>
                      <a:pt x="18224" y="21918"/>
                    </a:cubicBezTo>
                    <a:cubicBezTo>
                      <a:pt x="16834" y="22741"/>
                      <a:pt x="15161" y="22844"/>
                      <a:pt x="13514" y="22922"/>
                    </a:cubicBezTo>
                    <a:cubicBezTo>
                      <a:pt x="13333" y="22947"/>
                      <a:pt x="13127" y="22947"/>
                      <a:pt x="12947" y="22973"/>
                    </a:cubicBezTo>
                    <a:cubicBezTo>
                      <a:pt x="10116" y="23153"/>
                      <a:pt x="7285" y="23694"/>
                      <a:pt x="4582" y="24595"/>
                    </a:cubicBezTo>
                    <a:cubicBezTo>
                      <a:pt x="2523" y="25264"/>
                      <a:pt x="1" y="28018"/>
                      <a:pt x="2600" y="29768"/>
                    </a:cubicBezTo>
                    <a:cubicBezTo>
                      <a:pt x="3105" y="30111"/>
                      <a:pt x="3812" y="30217"/>
                      <a:pt x="4574" y="30217"/>
                    </a:cubicBezTo>
                    <a:cubicBezTo>
                      <a:pt x="5753" y="30217"/>
                      <a:pt x="7063" y="29964"/>
                      <a:pt x="7954" y="29948"/>
                    </a:cubicBezTo>
                    <a:cubicBezTo>
                      <a:pt x="8818" y="29927"/>
                      <a:pt x="9681" y="29914"/>
                      <a:pt x="10545" y="29914"/>
                    </a:cubicBezTo>
                    <a:cubicBezTo>
                      <a:pt x="11766" y="29914"/>
                      <a:pt x="12987" y="29939"/>
                      <a:pt x="14208" y="30000"/>
                    </a:cubicBezTo>
                    <a:cubicBezTo>
                      <a:pt x="15365" y="30041"/>
                      <a:pt x="16530" y="30113"/>
                      <a:pt x="17690" y="30113"/>
                    </a:cubicBezTo>
                    <a:cubicBezTo>
                      <a:pt x="18671" y="30113"/>
                      <a:pt x="19650" y="30062"/>
                      <a:pt x="20617" y="29897"/>
                    </a:cubicBezTo>
                    <a:cubicBezTo>
                      <a:pt x="22522" y="29588"/>
                      <a:pt x="25688" y="28481"/>
                      <a:pt x="26563" y="26576"/>
                    </a:cubicBezTo>
                    <a:cubicBezTo>
                      <a:pt x="28107" y="23256"/>
                      <a:pt x="29394" y="19678"/>
                      <a:pt x="29780" y="16075"/>
                    </a:cubicBezTo>
                    <a:cubicBezTo>
                      <a:pt x="30012" y="14093"/>
                      <a:pt x="30861" y="12086"/>
                      <a:pt x="31247" y="10104"/>
                    </a:cubicBezTo>
                    <a:cubicBezTo>
                      <a:pt x="31633" y="8148"/>
                      <a:pt x="31865" y="6140"/>
                      <a:pt x="31814" y="4132"/>
                    </a:cubicBezTo>
                    <a:cubicBezTo>
                      <a:pt x="31768" y="2128"/>
                      <a:pt x="31020" y="0"/>
                      <a:pt x="29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7"/>
              <p:cNvSpPr/>
              <p:nvPr/>
            </p:nvSpPr>
            <p:spPr>
              <a:xfrm>
                <a:off x="7821097" y="4207509"/>
                <a:ext cx="177972" cy="319325"/>
              </a:xfrm>
              <a:custGeom>
                <a:avLst/>
                <a:gdLst/>
                <a:ahLst/>
                <a:cxnLst/>
                <a:rect l="l" t="t" r="r" b="b"/>
                <a:pathLst>
                  <a:path w="5458" h="9793" extrusionOk="0">
                    <a:moveTo>
                      <a:pt x="2961" y="0"/>
                    </a:moveTo>
                    <a:cubicBezTo>
                      <a:pt x="2497" y="0"/>
                      <a:pt x="2008" y="181"/>
                      <a:pt x="1674" y="489"/>
                    </a:cubicBezTo>
                    <a:cubicBezTo>
                      <a:pt x="1365" y="824"/>
                      <a:pt x="567" y="670"/>
                      <a:pt x="438" y="1107"/>
                    </a:cubicBezTo>
                    <a:cubicBezTo>
                      <a:pt x="1" y="2677"/>
                      <a:pt x="438" y="4891"/>
                      <a:pt x="284" y="6512"/>
                    </a:cubicBezTo>
                    <a:cubicBezTo>
                      <a:pt x="232" y="7001"/>
                      <a:pt x="181" y="7490"/>
                      <a:pt x="130" y="7954"/>
                    </a:cubicBezTo>
                    <a:cubicBezTo>
                      <a:pt x="104" y="8211"/>
                      <a:pt x="104" y="8443"/>
                      <a:pt x="181" y="8674"/>
                    </a:cubicBezTo>
                    <a:cubicBezTo>
                      <a:pt x="284" y="8957"/>
                      <a:pt x="541" y="9446"/>
                      <a:pt x="799" y="9601"/>
                    </a:cubicBezTo>
                    <a:cubicBezTo>
                      <a:pt x="1008" y="9753"/>
                      <a:pt x="1273" y="9793"/>
                      <a:pt x="1533" y="9793"/>
                    </a:cubicBezTo>
                    <a:cubicBezTo>
                      <a:pt x="1624" y="9793"/>
                      <a:pt x="1715" y="9788"/>
                      <a:pt x="1803" y="9781"/>
                    </a:cubicBezTo>
                    <a:cubicBezTo>
                      <a:pt x="2369" y="9755"/>
                      <a:pt x="2935" y="9755"/>
                      <a:pt x="3501" y="9730"/>
                    </a:cubicBezTo>
                    <a:cubicBezTo>
                      <a:pt x="3939" y="9704"/>
                      <a:pt x="4428" y="9652"/>
                      <a:pt x="4737" y="9343"/>
                    </a:cubicBezTo>
                    <a:cubicBezTo>
                      <a:pt x="4943" y="9112"/>
                      <a:pt x="5020" y="8777"/>
                      <a:pt x="5097" y="8468"/>
                    </a:cubicBezTo>
                    <a:cubicBezTo>
                      <a:pt x="5200" y="7902"/>
                      <a:pt x="5252" y="7362"/>
                      <a:pt x="5303" y="6847"/>
                    </a:cubicBezTo>
                    <a:cubicBezTo>
                      <a:pt x="5354" y="6049"/>
                      <a:pt x="5380" y="5277"/>
                      <a:pt x="5406" y="4453"/>
                    </a:cubicBezTo>
                    <a:cubicBezTo>
                      <a:pt x="5457" y="3707"/>
                      <a:pt x="5380" y="2909"/>
                      <a:pt x="5303" y="2162"/>
                    </a:cubicBezTo>
                    <a:cubicBezTo>
                      <a:pt x="5252" y="1776"/>
                      <a:pt x="5174" y="1390"/>
                      <a:pt x="4994" y="1081"/>
                    </a:cubicBezTo>
                    <a:cubicBezTo>
                      <a:pt x="4814" y="798"/>
                      <a:pt x="4557" y="592"/>
                      <a:pt x="4299" y="438"/>
                    </a:cubicBezTo>
                    <a:cubicBezTo>
                      <a:pt x="3887" y="181"/>
                      <a:pt x="3424" y="26"/>
                      <a:pt x="2961"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7"/>
              <p:cNvSpPr/>
              <p:nvPr/>
            </p:nvSpPr>
            <p:spPr>
              <a:xfrm>
                <a:off x="7596164" y="4422855"/>
                <a:ext cx="403746" cy="161016"/>
              </a:xfrm>
              <a:custGeom>
                <a:avLst/>
                <a:gdLst/>
                <a:ahLst/>
                <a:cxnLst/>
                <a:rect l="l" t="t" r="r" b="b"/>
                <a:pathLst>
                  <a:path w="12382" h="4938" extrusionOk="0">
                    <a:moveTo>
                      <a:pt x="7101" y="1"/>
                    </a:moveTo>
                    <a:cubicBezTo>
                      <a:pt x="6919" y="1"/>
                      <a:pt x="6756" y="62"/>
                      <a:pt x="6641" y="243"/>
                    </a:cubicBezTo>
                    <a:cubicBezTo>
                      <a:pt x="6513" y="423"/>
                      <a:pt x="6487" y="680"/>
                      <a:pt x="6384" y="886"/>
                    </a:cubicBezTo>
                    <a:cubicBezTo>
                      <a:pt x="6127" y="1401"/>
                      <a:pt x="5457" y="1581"/>
                      <a:pt x="4865" y="1736"/>
                    </a:cubicBezTo>
                    <a:cubicBezTo>
                      <a:pt x="3579" y="2044"/>
                      <a:pt x="2317" y="2456"/>
                      <a:pt x="1082" y="2971"/>
                    </a:cubicBezTo>
                    <a:cubicBezTo>
                      <a:pt x="747" y="3126"/>
                      <a:pt x="413" y="3280"/>
                      <a:pt x="233" y="3589"/>
                    </a:cubicBezTo>
                    <a:cubicBezTo>
                      <a:pt x="1" y="3975"/>
                      <a:pt x="52" y="4361"/>
                      <a:pt x="387" y="4618"/>
                    </a:cubicBezTo>
                    <a:cubicBezTo>
                      <a:pt x="644" y="4824"/>
                      <a:pt x="890" y="4859"/>
                      <a:pt x="1163" y="4859"/>
                    </a:cubicBezTo>
                    <a:cubicBezTo>
                      <a:pt x="1299" y="4859"/>
                      <a:pt x="1442" y="4850"/>
                      <a:pt x="1597" y="4850"/>
                    </a:cubicBezTo>
                    <a:cubicBezTo>
                      <a:pt x="2086" y="4876"/>
                      <a:pt x="2549" y="4901"/>
                      <a:pt x="3038" y="4927"/>
                    </a:cubicBezTo>
                    <a:cubicBezTo>
                      <a:pt x="3274" y="4934"/>
                      <a:pt x="3509" y="4937"/>
                      <a:pt x="3745" y="4937"/>
                    </a:cubicBezTo>
                    <a:cubicBezTo>
                      <a:pt x="5285" y="4937"/>
                      <a:pt x="6826" y="4800"/>
                      <a:pt x="8366" y="4644"/>
                    </a:cubicBezTo>
                    <a:cubicBezTo>
                      <a:pt x="9164" y="4567"/>
                      <a:pt x="9936" y="4490"/>
                      <a:pt x="10734" y="4438"/>
                    </a:cubicBezTo>
                    <a:cubicBezTo>
                      <a:pt x="11027" y="4406"/>
                      <a:pt x="11341" y="4373"/>
                      <a:pt x="11649" y="4373"/>
                    </a:cubicBezTo>
                    <a:cubicBezTo>
                      <a:pt x="11828" y="4373"/>
                      <a:pt x="12005" y="4384"/>
                      <a:pt x="12175" y="4412"/>
                    </a:cubicBezTo>
                    <a:cubicBezTo>
                      <a:pt x="12252" y="4258"/>
                      <a:pt x="12304" y="4078"/>
                      <a:pt x="12304" y="3898"/>
                    </a:cubicBezTo>
                    <a:cubicBezTo>
                      <a:pt x="12304" y="2920"/>
                      <a:pt x="12381" y="1916"/>
                      <a:pt x="12304" y="963"/>
                    </a:cubicBezTo>
                    <a:cubicBezTo>
                      <a:pt x="12289" y="661"/>
                      <a:pt x="12122" y="598"/>
                      <a:pt x="11899" y="598"/>
                    </a:cubicBezTo>
                    <a:cubicBezTo>
                      <a:pt x="11742" y="598"/>
                      <a:pt x="11558" y="629"/>
                      <a:pt x="11377" y="629"/>
                    </a:cubicBezTo>
                    <a:cubicBezTo>
                      <a:pt x="10863" y="629"/>
                      <a:pt x="10348" y="577"/>
                      <a:pt x="9833" y="526"/>
                    </a:cubicBezTo>
                    <a:cubicBezTo>
                      <a:pt x="9241" y="474"/>
                      <a:pt x="8623" y="371"/>
                      <a:pt x="8031" y="243"/>
                    </a:cubicBezTo>
                    <a:cubicBezTo>
                      <a:pt x="7772" y="178"/>
                      <a:pt x="7410" y="1"/>
                      <a:pt x="7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a:off x="8229843" y="3116433"/>
                <a:ext cx="33" cy="2543"/>
              </a:xfrm>
              <a:custGeom>
                <a:avLst/>
                <a:gdLst/>
                <a:ahLst/>
                <a:cxnLst/>
                <a:rect l="l" t="t" r="r" b="b"/>
                <a:pathLst>
                  <a:path w="1" h="78" extrusionOk="0">
                    <a:moveTo>
                      <a:pt x="1" y="78"/>
                    </a:moveTo>
                    <a:lnTo>
                      <a:pt x="1" y="78"/>
                    </a:lnTo>
                    <a:cubicBezTo>
                      <a:pt x="1" y="52"/>
                      <a:pt x="1" y="26"/>
                      <a:pt x="1" y="0"/>
                    </a:cubicBezTo>
                    <a:lnTo>
                      <a:pt x="1" y="78"/>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a:off x="8261734" y="2639698"/>
                <a:ext cx="2543" cy="9293"/>
              </a:xfrm>
              <a:custGeom>
                <a:avLst/>
                <a:gdLst/>
                <a:ahLst/>
                <a:cxnLst/>
                <a:rect l="l" t="t" r="r" b="b"/>
                <a:pathLst>
                  <a:path w="78" h="285" extrusionOk="0">
                    <a:moveTo>
                      <a:pt x="78" y="1"/>
                    </a:moveTo>
                    <a:lnTo>
                      <a:pt x="1" y="284"/>
                    </a:lnTo>
                    <a:lnTo>
                      <a:pt x="1" y="284"/>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a:off x="8067029" y="2535058"/>
                <a:ext cx="240382" cy="347237"/>
              </a:xfrm>
              <a:custGeom>
                <a:avLst/>
                <a:gdLst/>
                <a:ahLst/>
                <a:cxnLst/>
                <a:rect l="l" t="t" r="r" b="b"/>
                <a:pathLst>
                  <a:path w="7372" h="10649" extrusionOk="0">
                    <a:moveTo>
                      <a:pt x="4804" y="1"/>
                    </a:moveTo>
                    <a:cubicBezTo>
                      <a:pt x="4290" y="1"/>
                      <a:pt x="3760" y="172"/>
                      <a:pt x="3295" y="559"/>
                    </a:cubicBezTo>
                    <a:cubicBezTo>
                      <a:pt x="2986" y="816"/>
                      <a:pt x="2703" y="1074"/>
                      <a:pt x="2445" y="1382"/>
                    </a:cubicBezTo>
                    <a:cubicBezTo>
                      <a:pt x="2008" y="1897"/>
                      <a:pt x="1673" y="2489"/>
                      <a:pt x="1416" y="3133"/>
                    </a:cubicBezTo>
                    <a:cubicBezTo>
                      <a:pt x="850" y="4626"/>
                      <a:pt x="335" y="7096"/>
                      <a:pt x="0" y="8615"/>
                    </a:cubicBezTo>
                    <a:cubicBezTo>
                      <a:pt x="1519" y="9696"/>
                      <a:pt x="3475" y="9850"/>
                      <a:pt x="5122" y="10648"/>
                    </a:cubicBezTo>
                    <a:cubicBezTo>
                      <a:pt x="6255" y="8615"/>
                      <a:pt x="6512" y="6401"/>
                      <a:pt x="6898" y="4162"/>
                    </a:cubicBezTo>
                    <a:cubicBezTo>
                      <a:pt x="6975" y="3673"/>
                      <a:pt x="7053" y="3184"/>
                      <a:pt x="7130" y="2695"/>
                    </a:cubicBezTo>
                    <a:cubicBezTo>
                      <a:pt x="7371" y="1153"/>
                      <a:pt x="6138" y="1"/>
                      <a:pt x="4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7"/>
              <p:cNvSpPr/>
              <p:nvPr/>
            </p:nvSpPr>
            <p:spPr>
              <a:xfrm>
                <a:off x="7747239" y="3141085"/>
                <a:ext cx="974443" cy="1158544"/>
              </a:xfrm>
              <a:custGeom>
                <a:avLst/>
                <a:gdLst/>
                <a:ahLst/>
                <a:cxnLst/>
                <a:rect l="l" t="t" r="r" b="b"/>
                <a:pathLst>
                  <a:path w="29884" h="35530" extrusionOk="0">
                    <a:moveTo>
                      <a:pt x="25100" y="1"/>
                    </a:moveTo>
                    <a:cubicBezTo>
                      <a:pt x="24384" y="1"/>
                      <a:pt x="23654" y="154"/>
                      <a:pt x="22985" y="428"/>
                    </a:cubicBezTo>
                    <a:cubicBezTo>
                      <a:pt x="21570" y="995"/>
                      <a:pt x="20386" y="2050"/>
                      <a:pt x="19279" y="3131"/>
                    </a:cubicBezTo>
                    <a:cubicBezTo>
                      <a:pt x="17812" y="4546"/>
                      <a:pt x="16499" y="5653"/>
                      <a:pt x="14723" y="6606"/>
                    </a:cubicBezTo>
                    <a:cubicBezTo>
                      <a:pt x="13488" y="7249"/>
                      <a:pt x="12227" y="7815"/>
                      <a:pt x="10991" y="8433"/>
                    </a:cubicBezTo>
                    <a:cubicBezTo>
                      <a:pt x="9473" y="9179"/>
                      <a:pt x="7285" y="10003"/>
                      <a:pt x="5535" y="11110"/>
                    </a:cubicBezTo>
                    <a:cubicBezTo>
                      <a:pt x="4557" y="11316"/>
                      <a:pt x="3681" y="11625"/>
                      <a:pt x="2858" y="12551"/>
                    </a:cubicBezTo>
                    <a:cubicBezTo>
                      <a:pt x="2755" y="12680"/>
                      <a:pt x="2652" y="12809"/>
                      <a:pt x="2549" y="12937"/>
                    </a:cubicBezTo>
                    <a:cubicBezTo>
                      <a:pt x="1700" y="14044"/>
                      <a:pt x="1236" y="15434"/>
                      <a:pt x="927" y="16798"/>
                    </a:cubicBezTo>
                    <a:cubicBezTo>
                      <a:pt x="387" y="19269"/>
                      <a:pt x="284" y="21791"/>
                      <a:pt x="181" y="24314"/>
                    </a:cubicBezTo>
                    <a:cubicBezTo>
                      <a:pt x="1" y="28071"/>
                      <a:pt x="310" y="31134"/>
                      <a:pt x="799" y="35304"/>
                    </a:cubicBezTo>
                    <a:cubicBezTo>
                      <a:pt x="812" y="35458"/>
                      <a:pt x="1970" y="35497"/>
                      <a:pt x="3183" y="35497"/>
                    </a:cubicBezTo>
                    <a:cubicBezTo>
                      <a:pt x="4396" y="35497"/>
                      <a:pt x="5663" y="35458"/>
                      <a:pt x="5895" y="35458"/>
                    </a:cubicBezTo>
                    <a:cubicBezTo>
                      <a:pt x="5919" y="35458"/>
                      <a:pt x="5944" y="35457"/>
                      <a:pt x="5972" y="35457"/>
                    </a:cubicBezTo>
                    <a:cubicBezTo>
                      <a:pt x="6363" y="35457"/>
                      <a:pt x="7131" y="35529"/>
                      <a:pt x="7876" y="35529"/>
                    </a:cubicBezTo>
                    <a:cubicBezTo>
                      <a:pt x="8849" y="35529"/>
                      <a:pt x="9782" y="35406"/>
                      <a:pt x="9782" y="34841"/>
                    </a:cubicBezTo>
                    <a:cubicBezTo>
                      <a:pt x="9884" y="30028"/>
                      <a:pt x="9962" y="25240"/>
                      <a:pt x="10039" y="20453"/>
                    </a:cubicBezTo>
                    <a:cubicBezTo>
                      <a:pt x="10039" y="19887"/>
                      <a:pt x="10065" y="19320"/>
                      <a:pt x="10348" y="18831"/>
                    </a:cubicBezTo>
                    <a:cubicBezTo>
                      <a:pt x="11120" y="17544"/>
                      <a:pt x="13822" y="17570"/>
                      <a:pt x="15135" y="17287"/>
                    </a:cubicBezTo>
                    <a:cubicBezTo>
                      <a:pt x="17297" y="16798"/>
                      <a:pt x="19459" y="16309"/>
                      <a:pt x="21621" y="15820"/>
                    </a:cubicBezTo>
                    <a:cubicBezTo>
                      <a:pt x="23500" y="15382"/>
                      <a:pt x="25405" y="14945"/>
                      <a:pt x="27026" y="13915"/>
                    </a:cubicBezTo>
                    <a:cubicBezTo>
                      <a:pt x="29883" y="12062"/>
                      <a:pt x="29858" y="9282"/>
                      <a:pt x="29677" y="6219"/>
                    </a:cubicBezTo>
                    <a:cubicBezTo>
                      <a:pt x="29549" y="4135"/>
                      <a:pt x="29137" y="1818"/>
                      <a:pt x="27412" y="660"/>
                    </a:cubicBezTo>
                    <a:cubicBezTo>
                      <a:pt x="26736" y="205"/>
                      <a:pt x="25927" y="1"/>
                      <a:pt x="2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7"/>
              <p:cNvSpPr/>
              <p:nvPr/>
            </p:nvSpPr>
            <p:spPr>
              <a:xfrm>
                <a:off x="7429992" y="3223845"/>
                <a:ext cx="1133045" cy="1065059"/>
              </a:xfrm>
              <a:custGeom>
                <a:avLst/>
                <a:gdLst/>
                <a:ahLst/>
                <a:cxnLst/>
                <a:rect l="l" t="t" r="r" b="b"/>
                <a:pathLst>
                  <a:path w="34748" h="32663" extrusionOk="0">
                    <a:moveTo>
                      <a:pt x="30218" y="1"/>
                    </a:moveTo>
                    <a:cubicBezTo>
                      <a:pt x="28365" y="27"/>
                      <a:pt x="26666" y="722"/>
                      <a:pt x="24967" y="1314"/>
                    </a:cubicBezTo>
                    <a:cubicBezTo>
                      <a:pt x="23551" y="1803"/>
                      <a:pt x="22393" y="2111"/>
                      <a:pt x="21055" y="2858"/>
                    </a:cubicBezTo>
                    <a:cubicBezTo>
                      <a:pt x="17940" y="4557"/>
                      <a:pt x="14672" y="6024"/>
                      <a:pt x="11892" y="8314"/>
                    </a:cubicBezTo>
                    <a:cubicBezTo>
                      <a:pt x="7902" y="11635"/>
                      <a:pt x="5380" y="16396"/>
                      <a:pt x="3141" y="21081"/>
                    </a:cubicBezTo>
                    <a:cubicBezTo>
                      <a:pt x="2085" y="23320"/>
                      <a:pt x="1004" y="25559"/>
                      <a:pt x="1" y="27824"/>
                    </a:cubicBezTo>
                    <a:cubicBezTo>
                      <a:pt x="129" y="27876"/>
                      <a:pt x="258" y="27953"/>
                      <a:pt x="387" y="28004"/>
                    </a:cubicBezTo>
                    <a:cubicBezTo>
                      <a:pt x="3475" y="29394"/>
                      <a:pt x="6461" y="30990"/>
                      <a:pt x="9395" y="32663"/>
                    </a:cubicBezTo>
                    <a:cubicBezTo>
                      <a:pt x="10064" y="31531"/>
                      <a:pt x="12381" y="27721"/>
                      <a:pt x="12432" y="27567"/>
                    </a:cubicBezTo>
                    <a:cubicBezTo>
                      <a:pt x="14389" y="23037"/>
                      <a:pt x="13333" y="21158"/>
                      <a:pt x="15598" y="16757"/>
                    </a:cubicBezTo>
                    <a:cubicBezTo>
                      <a:pt x="16165" y="15624"/>
                      <a:pt x="16834" y="14517"/>
                      <a:pt x="17812" y="13694"/>
                    </a:cubicBezTo>
                    <a:cubicBezTo>
                      <a:pt x="18841" y="12819"/>
                      <a:pt x="20154" y="12355"/>
                      <a:pt x="21467" y="11969"/>
                    </a:cubicBezTo>
                    <a:cubicBezTo>
                      <a:pt x="24427" y="11068"/>
                      <a:pt x="28210" y="10425"/>
                      <a:pt x="31016" y="8649"/>
                    </a:cubicBezTo>
                    <a:cubicBezTo>
                      <a:pt x="32122" y="7980"/>
                      <a:pt x="33075" y="7105"/>
                      <a:pt x="33795" y="5998"/>
                    </a:cubicBezTo>
                    <a:cubicBezTo>
                      <a:pt x="34465" y="4917"/>
                      <a:pt x="34748" y="3501"/>
                      <a:pt x="34259" y="2343"/>
                    </a:cubicBezTo>
                    <a:cubicBezTo>
                      <a:pt x="33641" y="799"/>
                      <a:pt x="31865" y="1"/>
                      <a:pt x="30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a:off x="8127453" y="2512004"/>
                <a:ext cx="610184" cy="857675"/>
              </a:xfrm>
              <a:custGeom>
                <a:avLst/>
                <a:gdLst/>
                <a:ahLst/>
                <a:cxnLst/>
                <a:rect l="l" t="t" r="r" b="b"/>
                <a:pathLst>
                  <a:path w="18713" h="26303" extrusionOk="0">
                    <a:moveTo>
                      <a:pt x="5875" y="1"/>
                    </a:moveTo>
                    <a:cubicBezTo>
                      <a:pt x="4298" y="1"/>
                      <a:pt x="2752" y="533"/>
                      <a:pt x="1699" y="1832"/>
                    </a:cubicBezTo>
                    <a:cubicBezTo>
                      <a:pt x="1339" y="2270"/>
                      <a:pt x="1030" y="2759"/>
                      <a:pt x="773" y="3273"/>
                    </a:cubicBezTo>
                    <a:cubicBezTo>
                      <a:pt x="0" y="4972"/>
                      <a:pt x="309" y="7160"/>
                      <a:pt x="592" y="8730"/>
                    </a:cubicBezTo>
                    <a:cubicBezTo>
                      <a:pt x="773" y="9785"/>
                      <a:pt x="979" y="10866"/>
                      <a:pt x="1184" y="11947"/>
                    </a:cubicBezTo>
                    <a:cubicBezTo>
                      <a:pt x="1390" y="13028"/>
                      <a:pt x="1468" y="14058"/>
                      <a:pt x="1596" y="15165"/>
                    </a:cubicBezTo>
                    <a:cubicBezTo>
                      <a:pt x="1751" y="16580"/>
                      <a:pt x="1854" y="17970"/>
                      <a:pt x="1751" y="19411"/>
                    </a:cubicBezTo>
                    <a:cubicBezTo>
                      <a:pt x="1699" y="20518"/>
                      <a:pt x="824" y="22757"/>
                      <a:pt x="1957" y="23555"/>
                    </a:cubicBezTo>
                    <a:cubicBezTo>
                      <a:pt x="2549" y="23993"/>
                      <a:pt x="3913" y="23890"/>
                      <a:pt x="4633" y="24019"/>
                    </a:cubicBezTo>
                    <a:cubicBezTo>
                      <a:pt x="5560" y="24173"/>
                      <a:pt x="6461" y="24379"/>
                      <a:pt x="7362" y="24585"/>
                    </a:cubicBezTo>
                    <a:cubicBezTo>
                      <a:pt x="10580" y="25320"/>
                      <a:pt x="13839" y="26302"/>
                      <a:pt x="17157" y="26302"/>
                    </a:cubicBezTo>
                    <a:cubicBezTo>
                      <a:pt x="17555" y="26302"/>
                      <a:pt x="17953" y="26288"/>
                      <a:pt x="18352" y="26258"/>
                    </a:cubicBezTo>
                    <a:cubicBezTo>
                      <a:pt x="18584" y="26232"/>
                      <a:pt x="18712" y="26001"/>
                      <a:pt x="18635" y="25795"/>
                    </a:cubicBezTo>
                    <a:cubicBezTo>
                      <a:pt x="18249" y="24765"/>
                      <a:pt x="18481" y="23581"/>
                      <a:pt x="18326" y="22552"/>
                    </a:cubicBezTo>
                    <a:cubicBezTo>
                      <a:pt x="18120" y="21110"/>
                      <a:pt x="17323" y="19746"/>
                      <a:pt x="17014" y="18305"/>
                    </a:cubicBezTo>
                    <a:cubicBezTo>
                      <a:pt x="16911" y="17790"/>
                      <a:pt x="16782" y="17301"/>
                      <a:pt x="16602" y="16838"/>
                    </a:cubicBezTo>
                    <a:cubicBezTo>
                      <a:pt x="15778" y="14676"/>
                      <a:pt x="15006" y="12617"/>
                      <a:pt x="14414" y="10352"/>
                    </a:cubicBezTo>
                    <a:cubicBezTo>
                      <a:pt x="14079" y="9065"/>
                      <a:pt x="14208" y="7855"/>
                      <a:pt x="13745" y="6619"/>
                    </a:cubicBezTo>
                    <a:cubicBezTo>
                      <a:pt x="12715" y="3840"/>
                      <a:pt x="11403" y="1523"/>
                      <a:pt x="8494" y="468"/>
                    </a:cubicBezTo>
                    <a:cubicBezTo>
                      <a:pt x="7667" y="171"/>
                      <a:pt x="6766" y="1"/>
                      <a:pt x="5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a:off x="8125757" y="2251398"/>
                <a:ext cx="209014" cy="325488"/>
              </a:xfrm>
              <a:custGeom>
                <a:avLst/>
                <a:gdLst/>
                <a:ahLst/>
                <a:cxnLst/>
                <a:rect l="l" t="t" r="r" b="b"/>
                <a:pathLst>
                  <a:path w="6410" h="9982" extrusionOk="0">
                    <a:moveTo>
                      <a:pt x="3570" y="0"/>
                    </a:moveTo>
                    <a:cubicBezTo>
                      <a:pt x="2967" y="0"/>
                      <a:pt x="2374" y="84"/>
                      <a:pt x="1828" y="327"/>
                    </a:cubicBezTo>
                    <a:cubicBezTo>
                      <a:pt x="1391" y="533"/>
                      <a:pt x="979" y="893"/>
                      <a:pt x="696" y="1305"/>
                    </a:cubicBezTo>
                    <a:cubicBezTo>
                      <a:pt x="413" y="1794"/>
                      <a:pt x="413" y="2360"/>
                      <a:pt x="284" y="2875"/>
                    </a:cubicBezTo>
                    <a:cubicBezTo>
                      <a:pt x="104" y="3750"/>
                      <a:pt x="1" y="4702"/>
                      <a:pt x="284" y="5552"/>
                    </a:cubicBezTo>
                    <a:cubicBezTo>
                      <a:pt x="361" y="5886"/>
                      <a:pt x="541" y="6221"/>
                      <a:pt x="799" y="6452"/>
                    </a:cubicBezTo>
                    <a:cubicBezTo>
                      <a:pt x="1082" y="6710"/>
                      <a:pt x="1391" y="6658"/>
                      <a:pt x="1442" y="7096"/>
                    </a:cubicBezTo>
                    <a:cubicBezTo>
                      <a:pt x="1520" y="7894"/>
                      <a:pt x="1648" y="8614"/>
                      <a:pt x="1417" y="9361"/>
                    </a:cubicBezTo>
                    <a:cubicBezTo>
                      <a:pt x="1854" y="9695"/>
                      <a:pt x="2343" y="9979"/>
                      <a:pt x="2884" y="9979"/>
                    </a:cubicBezTo>
                    <a:cubicBezTo>
                      <a:pt x="2925" y="9980"/>
                      <a:pt x="2966" y="9981"/>
                      <a:pt x="3007" y="9981"/>
                    </a:cubicBezTo>
                    <a:cubicBezTo>
                      <a:pt x="3535" y="9981"/>
                      <a:pt x="4075" y="9829"/>
                      <a:pt x="4505" y="9567"/>
                    </a:cubicBezTo>
                    <a:cubicBezTo>
                      <a:pt x="5046" y="9206"/>
                      <a:pt x="5432" y="8614"/>
                      <a:pt x="5741" y="7997"/>
                    </a:cubicBezTo>
                    <a:cubicBezTo>
                      <a:pt x="5689" y="7919"/>
                      <a:pt x="5689" y="7868"/>
                      <a:pt x="5663" y="7791"/>
                    </a:cubicBezTo>
                    <a:cubicBezTo>
                      <a:pt x="5535" y="7302"/>
                      <a:pt x="5458" y="6787"/>
                      <a:pt x="5406" y="6272"/>
                    </a:cubicBezTo>
                    <a:cubicBezTo>
                      <a:pt x="5355" y="5912"/>
                      <a:pt x="5200" y="5346"/>
                      <a:pt x="5355" y="4985"/>
                    </a:cubicBezTo>
                    <a:cubicBezTo>
                      <a:pt x="5432" y="4857"/>
                      <a:pt x="5509" y="4728"/>
                      <a:pt x="5586" y="4599"/>
                    </a:cubicBezTo>
                    <a:cubicBezTo>
                      <a:pt x="5741" y="4290"/>
                      <a:pt x="5895" y="4007"/>
                      <a:pt x="5998" y="3698"/>
                    </a:cubicBezTo>
                    <a:cubicBezTo>
                      <a:pt x="6255" y="3106"/>
                      <a:pt x="6410" y="2463"/>
                      <a:pt x="6384" y="1819"/>
                    </a:cubicBezTo>
                    <a:cubicBezTo>
                      <a:pt x="6358" y="1614"/>
                      <a:pt x="6333" y="1227"/>
                      <a:pt x="6230" y="1047"/>
                    </a:cubicBezTo>
                    <a:cubicBezTo>
                      <a:pt x="6127" y="893"/>
                      <a:pt x="6024" y="738"/>
                      <a:pt x="5921" y="610"/>
                    </a:cubicBezTo>
                    <a:cubicBezTo>
                      <a:pt x="5483" y="146"/>
                      <a:pt x="4634" y="69"/>
                      <a:pt x="4068" y="18"/>
                    </a:cubicBezTo>
                    <a:cubicBezTo>
                      <a:pt x="3901" y="7"/>
                      <a:pt x="3735" y="0"/>
                      <a:pt x="3570"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a:off x="8099768" y="2208094"/>
                <a:ext cx="250947" cy="210188"/>
              </a:xfrm>
              <a:custGeom>
                <a:avLst/>
                <a:gdLst/>
                <a:ahLst/>
                <a:cxnLst/>
                <a:rect l="l" t="t" r="r" b="b"/>
                <a:pathLst>
                  <a:path w="7696" h="6446" extrusionOk="0">
                    <a:moveTo>
                      <a:pt x="1811" y="0"/>
                    </a:moveTo>
                    <a:cubicBezTo>
                      <a:pt x="1252" y="0"/>
                      <a:pt x="709" y="228"/>
                      <a:pt x="335" y="625"/>
                    </a:cubicBezTo>
                    <a:cubicBezTo>
                      <a:pt x="154" y="831"/>
                      <a:pt x="0" y="1088"/>
                      <a:pt x="77" y="1346"/>
                    </a:cubicBezTo>
                    <a:cubicBezTo>
                      <a:pt x="103" y="1474"/>
                      <a:pt x="180" y="1603"/>
                      <a:pt x="257" y="1706"/>
                    </a:cubicBezTo>
                    <a:cubicBezTo>
                      <a:pt x="906" y="2587"/>
                      <a:pt x="1409" y="3008"/>
                      <a:pt x="2443" y="3008"/>
                    </a:cubicBezTo>
                    <a:cubicBezTo>
                      <a:pt x="2557" y="3008"/>
                      <a:pt x="2678" y="3003"/>
                      <a:pt x="2806" y="2993"/>
                    </a:cubicBezTo>
                    <a:cubicBezTo>
                      <a:pt x="3102" y="2960"/>
                      <a:pt x="3399" y="2917"/>
                      <a:pt x="3689" y="2917"/>
                    </a:cubicBezTo>
                    <a:cubicBezTo>
                      <a:pt x="3852" y="2917"/>
                      <a:pt x="4012" y="2930"/>
                      <a:pt x="4170" y="2967"/>
                    </a:cubicBezTo>
                    <a:cubicBezTo>
                      <a:pt x="4479" y="3019"/>
                      <a:pt x="5019" y="3276"/>
                      <a:pt x="5096" y="3636"/>
                    </a:cubicBezTo>
                    <a:cubicBezTo>
                      <a:pt x="5148" y="3894"/>
                      <a:pt x="4865" y="4151"/>
                      <a:pt x="4968" y="4460"/>
                    </a:cubicBezTo>
                    <a:cubicBezTo>
                      <a:pt x="4991" y="4575"/>
                      <a:pt x="5096" y="4670"/>
                      <a:pt x="5211" y="4670"/>
                    </a:cubicBezTo>
                    <a:cubicBezTo>
                      <a:pt x="5224" y="4670"/>
                      <a:pt x="5237" y="4669"/>
                      <a:pt x="5251" y="4666"/>
                    </a:cubicBezTo>
                    <a:cubicBezTo>
                      <a:pt x="5309" y="4607"/>
                      <a:pt x="5576" y="4297"/>
                      <a:pt x="5723" y="4297"/>
                    </a:cubicBezTo>
                    <a:cubicBezTo>
                      <a:pt x="5770" y="4297"/>
                      <a:pt x="5805" y="4328"/>
                      <a:pt x="5817" y="4409"/>
                    </a:cubicBezTo>
                    <a:cubicBezTo>
                      <a:pt x="5817" y="4589"/>
                      <a:pt x="5663" y="4846"/>
                      <a:pt x="5611" y="5026"/>
                    </a:cubicBezTo>
                    <a:cubicBezTo>
                      <a:pt x="5534" y="5335"/>
                      <a:pt x="5482" y="5644"/>
                      <a:pt x="5611" y="5927"/>
                    </a:cubicBezTo>
                    <a:cubicBezTo>
                      <a:pt x="5711" y="6148"/>
                      <a:pt x="5889" y="6446"/>
                      <a:pt x="6121" y="6446"/>
                    </a:cubicBezTo>
                    <a:cubicBezTo>
                      <a:pt x="6187" y="6446"/>
                      <a:pt x="6258" y="6422"/>
                      <a:pt x="6332" y="6365"/>
                    </a:cubicBezTo>
                    <a:cubicBezTo>
                      <a:pt x="6589" y="6159"/>
                      <a:pt x="6538" y="5799"/>
                      <a:pt x="6692" y="5541"/>
                    </a:cubicBezTo>
                    <a:cubicBezTo>
                      <a:pt x="6821" y="5309"/>
                      <a:pt x="6975" y="5078"/>
                      <a:pt x="7078" y="4846"/>
                    </a:cubicBezTo>
                    <a:lnTo>
                      <a:pt x="7104" y="4846"/>
                    </a:lnTo>
                    <a:cubicBezTo>
                      <a:pt x="7336" y="4409"/>
                      <a:pt x="7541" y="3945"/>
                      <a:pt x="7593" y="3353"/>
                    </a:cubicBezTo>
                    <a:cubicBezTo>
                      <a:pt x="7696" y="1963"/>
                      <a:pt x="6872" y="985"/>
                      <a:pt x="5740" y="290"/>
                    </a:cubicBezTo>
                    <a:cubicBezTo>
                      <a:pt x="5508" y="136"/>
                      <a:pt x="5276" y="33"/>
                      <a:pt x="5045" y="7"/>
                    </a:cubicBezTo>
                    <a:cubicBezTo>
                      <a:pt x="5023" y="6"/>
                      <a:pt x="5001" y="6"/>
                      <a:pt x="4980" y="6"/>
                    </a:cubicBezTo>
                    <a:cubicBezTo>
                      <a:pt x="4545" y="6"/>
                      <a:pt x="4175" y="243"/>
                      <a:pt x="3758" y="316"/>
                    </a:cubicBezTo>
                    <a:cubicBezTo>
                      <a:pt x="3694" y="324"/>
                      <a:pt x="3632" y="328"/>
                      <a:pt x="3569" y="328"/>
                    </a:cubicBezTo>
                    <a:cubicBezTo>
                      <a:pt x="3024" y="328"/>
                      <a:pt x="2513" y="54"/>
                      <a:pt x="1982" y="7"/>
                    </a:cubicBezTo>
                    <a:cubicBezTo>
                      <a:pt x="1925" y="3"/>
                      <a:pt x="1868" y="0"/>
                      <a:pt x="181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a:off x="7705272" y="2741991"/>
                <a:ext cx="786428" cy="480504"/>
              </a:xfrm>
              <a:custGeom>
                <a:avLst/>
                <a:gdLst/>
                <a:ahLst/>
                <a:cxnLst/>
                <a:rect l="l" t="t" r="r" b="b"/>
                <a:pathLst>
                  <a:path w="24118" h="14736" extrusionOk="0">
                    <a:moveTo>
                      <a:pt x="21587" y="1"/>
                    </a:moveTo>
                    <a:cubicBezTo>
                      <a:pt x="20696" y="1"/>
                      <a:pt x="19744" y="494"/>
                      <a:pt x="19176" y="1265"/>
                    </a:cubicBezTo>
                    <a:cubicBezTo>
                      <a:pt x="17683" y="3324"/>
                      <a:pt x="16293" y="5461"/>
                      <a:pt x="15032" y="7674"/>
                    </a:cubicBezTo>
                    <a:cubicBezTo>
                      <a:pt x="14878" y="7983"/>
                      <a:pt x="14698" y="8266"/>
                      <a:pt x="14440" y="8498"/>
                    </a:cubicBezTo>
                    <a:cubicBezTo>
                      <a:pt x="14183" y="8704"/>
                      <a:pt x="13874" y="8807"/>
                      <a:pt x="13565" y="8910"/>
                    </a:cubicBezTo>
                    <a:cubicBezTo>
                      <a:pt x="10811" y="9810"/>
                      <a:pt x="7825" y="10531"/>
                      <a:pt x="5226" y="11844"/>
                    </a:cubicBezTo>
                    <a:cubicBezTo>
                      <a:pt x="4402" y="12256"/>
                      <a:pt x="3630" y="12770"/>
                      <a:pt x="2755" y="13028"/>
                    </a:cubicBezTo>
                    <a:cubicBezTo>
                      <a:pt x="1906" y="13259"/>
                      <a:pt x="953" y="13259"/>
                      <a:pt x="284" y="13826"/>
                    </a:cubicBezTo>
                    <a:cubicBezTo>
                      <a:pt x="130" y="13980"/>
                      <a:pt x="1" y="14186"/>
                      <a:pt x="78" y="14366"/>
                    </a:cubicBezTo>
                    <a:cubicBezTo>
                      <a:pt x="155" y="14546"/>
                      <a:pt x="387" y="14572"/>
                      <a:pt x="593" y="14598"/>
                    </a:cubicBezTo>
                    <a:cubicBezTo>
                      <a:pt x="1258" y="14637"/>
                      <a:pt x="1952" y="14735"/>
                      <a:pt x="2631" y="14735"/>
                    </a:cubicBezTo>
                    <a:cubicBezTo>
                      <a:pt x="2846" y="14735"/>
                      <a:pt x="3059" y="14725"/>
                      <a:pt x="3270" y="14701"/>
                    </a:cubicBezTo>
                    <a:cubicBezTo>
                      <a:pt x="3978" y="14622"/>
                      <a:pt x="4670" y="14588"/>
                      <a:pt x="5371" y="14588"/>
                    </a:cubicBezTo>
                    <a:cubicBezTo>
                      <a:pt x="5588" y="14588"/>
                      <a:pt x="5805" y="14592"/>
                      <a:pt x="6024" y="14598"/>
                    </a:cubicBezTo>
                    <a:cubicBezTo>
                      <a:pt x="6089" y="14598"/>
                      <a:pt x="6153" y="14598"/>
                      <a:pt x="6218" y="14598"/>
                    </a:cubicBezTo>
                    <a:cubicBezTo>
                      <a:pt x="10425" y="14598"/>
                      <a:pt x="14603" y="13775"/>
                      <a:pt x="18507" y="12178"/>
                    </a:cubicBezTo>
                    <a:cubicBezTo>
                      <a:pt x="19279" y="11869"/>
                      <a:pt x="20051" y="11509"/>
                      <a:pt x="20669" y="10943"/>
                    </a:cubicBezTo>
                    <a:cubicBezTo>
                      <a:pt x="20695" y="10917"/>
                      <a:pt x="20721" y="10891"/>
                      <a:pt x="20746" y="10866"/>
                    </a:cubicBezTo>
                    <a:cubicBezTo>
                      <a:pt x="21930" y="9759"/>
                      <a:pt x="22677" y="7854"/>
                      <a:pt x="23140" y="6361"/>
                    </a:cubicBezTo>
                    <a:cubicBezTo>
                      <a:pt x="23629" y="4869"/>
                      <a:pt x="24118" y="2887"/>
                      <a:pt x="23526" y="1368"/>
                    </a:cubicBezTo>
                    <a:cubicBezTo>
                      <a:pt x="23147" y="403"/>
                      <a:pt x="22392" y="1"/>
                      <a:pt x="21587"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a:off x="8240767" y="2562840"/>
                <a:ext cx="290402" cy="417702"/>
              </a:xfrm>
              <a:custGeom>
                <a:avLst/>
                <a:gdLst/>
                <a:ahLst/>
                <a:cxnLst/>
                <a:rect l="l" t="t" r="r" b="b"/>
                <a:pathLst>
                  <a:path w="8906" h="12810" extrusionOk="0">
                    <a:moveTo>
                      <a:pt x="5780" y="0"/>
                    </a:moveTo>
                    <a:cubicBezTo>
                      <a:pt x="5563" y="0"/>
                      <a:pt x="5350" y="52"/>
                      <a:pt x="5148" y="170"/>
                    </a:cubicBezTo>
                    <a:cubicBezTo>
                      <a:pt x="4916" y="325"/>
                      <a:pt x="4736" y="556"/>
                      <a:pt x="4556" y="788"/>
                    </a:cubicBezTo>
                    <a:cubicBezTo>
                      <a:pt x="3732" y="1920"/>
                      <a:pt x="2909" y="3079"/>
                      <a:pt x="2265" y="4314"/>
                    </a:cubicBezTo>
                    <a:cubicBezTo>
                      <a:pt x="2214" y="4391"/>
                      <a:pt x="2188" y="4494"/>
                      <a:pt x="2136" y="4571"/>
                    </a:cubicBezTo>
                    <a:cubicBezTo>
                      <a:pt x="1879" y="5112"/>
                      <a:pt x="0" y="7969"/>
                      <a:pt x="206" y="8406"/>
                    </a:cubicBezTo>
                    <a:cubicBezTo>
                      <a:pt x="566" y="9153"/>
                      <a:pt x="1313" y="9616"/>
                      <a:pt x="2034" y="10002"/>
                    </a:cubicBezTo>
                    <a:cubicBezTo>
                      <a:pt x="3681" y="10955"/>
                      <a:pt x="5354" y="11881"/>
                      <a:pt x="7001" y="12808"/>
                    </a:cubicBezTo>
                    <a:cubicBezTo>
                      <a:pt x="7002" y="12809"/>
                      <a:pt x="7004" y="12809"/>
                      <a:pt x="7005" y="12809"/>
                    </a:cubicBezTo>
                    <a:cubicBezTo>
                      <a:pt x="7121" y="12809"/>
                      <a:pt x="7748" y="9947"/>
                      <a:pt x="7825" y="9642"/>
                    </a:cubicBezTo>
                    <a:cubicBezTo>
                      <a:pt x="8211" y="8304"/>
                      <a:pt x="8674" y="6965"/>
                      <a:pt x="8828" y="5627"/>
                    </a:cubicBezTo>
                    <a:cubicBezTo>
                      <a:pt x="8906" y="5086"/>
                      <a:pt x="8726" y="4546"/>
                      <a:pt x="8494" y="4057"/>
                    </a:cubicBezTo>
                    <a:cubicBezTo>
                      <a:pt x="8494" y="4031"/>
                      <a:pt x="8468" y="3979"/>
                      <a:pt x="8468" y="3954"/>
                    </a:cubicBezTo>
                    <a:cubicBezTo>
                      <a:pt x="8442" y="3851"/>
                      <a:pt x="8417" y="3722"/>
                      <a:pt x="8391" y="3619"/>
                    </a:cubicBezTo>
                    <a:cubicBezTo>
                      <a:pt x="8365" y="3619"/>
                      <a:pt x="8365" y="3593"/>
                      <a:pt x="8365" y="3568"/>
                    </a:cubicBezTo>
                    <a:cubicBezTo>
                      <a:pt x="8339" y="3516"/>
                      <a:pt x="8314" y="3490"/>
                      <a:pt x="8288" y="3439"/>
                    </a:cubicBezTo>
                    <a:cubicBezTo>
                      <a:pt x="8237" y="3336"/>
                      <a:pt x="8185" y="3259"/>
                      <a:pt x="8134" y="3182"/>
                    </a:cubicBezTo>
                    <a:cubicBezTo>
                      <a:pt x="8108" y="3130"/>
                      <a:pt x="8082" y="3079"/>
                      <a:pt x="8056" y="3053"/>
                    </a:cubicBezTo>
                    <a:lnTo>
                      <a:pt x="8056" y="3053"/>
                    </a:lnTo>
                    <a:cubicBezTo>
                      <a:pt x="8037" y="3024"/>
                      <a:pt x="8005" y="2976"/>
                      <a:pt x="8005" y="2976"/>
                    </a:cubicBezTo>
                    <a:cubicBezTo>
                      <a:pt x="7747" y="2641"/>
                      <a:pt x="7464" y="2358"/>
                      <a:pt x="7207" y="2023"/>
                    </a:cubicBezTo>
                    <a:cubicBezTo>
                      <a:pt x="6744" y="1406"/>
                      <a:pt x="6435" y="736"/>
                      <a:pt x="6126" y="41"/>
                    </a:cubicBezTo>
                    <a:cubicBezTo>
                      <a:pt x="6010" y="15"/>
                      <a:pt x="5895" y="0"/>
                      <a:pt x="5780" y="0"/>
                    </a:cubicBezTo>
                    <a:close/>
                  </a:path>
                </a:pathLst>
              </a:custGeom>
              <a:solidFill>
                <a:srgbClr val="2C6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8268451" y="2346843"/>
                <a:ext cx="43661" cy="60520"/>
              </a:xfrm>
              <a:custGeom>
                <a:avLst/>
                <a:gdLst/>
                <a:ahLst/>
                <a:cxnLst/>
                <a:rect l="l" t="t" r="r" b="b"/>
                <a:pathLst>
                  <a:path w="1339" h="1856" extrusionOk="0">
                    <a:moveTo>
                      <a:pt x="633" y="1"/>
                    </a:moveTo>
                    <a:cubicBezTo>
                      <a:pt x="580" y="1"/>
                      <a:pt x="523" y="9"/>
                      <a:pt x="464" y="25"/>
                    </a:cubicBezTo>
                    <a:cubicBezTo>
                      <a:pt x="258" y="102"/>
                      <a:pt x="78" y="282"/>
                      <a:pt x="1" y="514"/>
                    </a:cubicBezTo>
                    <a:lnTo>
                      <a:pt x="361" y="1852"/>
                    </a:lnTo>
                    <a:cubicBezTo>
                      <a:pt x="382" y="1854"/>
                      <a:pt x="402" y="1855"/>
                      <a:pt x="423" y="1855"/>
                    </a:cubicBezTo>
                    <a:cubicBezTo>
                      <a:pt x="685" y="1855"/>
                      <a:pt x="940" y="1709"/>
                      <a:pt x="1107" y="1518"/>
                    </a:cubicBezTo>
                    <a:cubicBezTo>
                      <a:pt x="1287" y="1286"/>
                      <a:pt x="1339" y="977"/>
                      <a:pt x="1287" y="694"/>
                    </a:cubicBezTo>
                    <a:cubicBezTo>
                      <a:pt x="1243" y="357"/>
                      <a:pt x="1002" y="1"/>
                      <a:pt x="633"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8260071" y="2680752"/>
                <a:ext cx="61791" cy="183743"/>
              </a:xfrm>
              <a:custGeom>
                <a:avLst/>
                <a:gdLst/>
                <a:ahLst/>
                <a:cxnLst/>
                <a:rect l="l" t="t" r="r" b="b"/>
                <a:pathLst>
                  <a:path w="1895" h="5635" extrusionOk="0">
                    <a:moveTo>
                      <a:pt x="1845" y="1"/>
                    </a:moveTo>
                    <a:cubicBezTo>
                      <a:pt x="1829" y="1"/>
                      <a:pt x="1812" y="9"/>
                      <a:pt x="1802" y="29"/>
                    </a:cubicBezTo>
                    <a:cubicBezTo>
                      <a:pt x="1390" y="904"/>
                      <a:pt x="1030" y="1805"/>
                      <a:pt x="721" y="2731"/>
                    </a:cubicBezTo>
                    <a:cubicBezTo>
                      <a:pt x="412" y="3658"/>
                      <a:pt x="129" y="4610"/>
                      <a:pt x="0" y="5563"/>
                    </a:cubicBezTo>
                    <a:cubicBezTo>
                      <a:pt x="0" y="5607"/>
                      <a:pt x="35" y="5635"/>
                      <a:pt x="69" y="5635"/>
                    </a:cubicBezTo>
                    <a:cubicBezTo>
                      <a:pt x="94" y="5635"/>
                      <a:pt x="118" y="5621"/>
                      <a:pt x="129" y="5588"/>
                    </a:cubicBezTo>
                    <a:cubicBezTo>
                      <a:pt x="412" y="4662"/>
                      <a:pt x="618" y="3709"/>
                      <a:pt x="927" y="2783"/>
                    </a:cubicBezTo>
                    <a:cubicBezTo>
                      <a:pt x="1210" y="1856"/>
                      <a:pt x="1519" y="955"/>
                      <a:pt x="1879" y="55"/>
                    </a:cubicBezTo>
                    <a:cubicBezTo>
                      <a:pt x="1895" y="23"/>
                      <a:pt x="1872" y="1"/>
                      <a:pt x="184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8447341" y="2799056"/>
                <a:ext cx="80182" cy="174157"/>
              </a:xfrm>
              <a:custGeom>
                <a:avLst/>
                <a:gdLst/>
                <a:ahLst/>
                <a:cxnLst/>
                <a:rect l="l" t="t" r="r" b="b"/>
                <a:pathLst>
                  <a:path w="2459" h="5341" extrusionOk="0">
                    <a:moveTo>
                      <a:pt x="2328" y="1"/>
                    </a:moveTo>
                    <a:cubicBezTo>
                      <a:pt x="2291" y="1"/>
                      <a:pt x="2255" y="18"/>
                      <a:pt x="2236" y="56"/>
                    </a:cubicBezTo>
                    <a:cubicBezTo>
                      <a:pt x="1953" y="931"/>
                      <a:pt x="1644" y="1806"/>
                      <a:pt x="1335" y="2655"/>
                    </a:cubicBezTo>
                    <a:cubicBezTo>
                      <a:pt x="1181" y="3093"/>
                      <a:pt x="1001" y="3505"/>
                      <a:pt x="846" y="3942"/>
                    </a:cubicBezTo>
                    <a:cubicBezTo>
                      <a:pt x="769" y="4148"/>
                      <a:pt x="692" y="4328"/>
                      <a:pt x="615" y="4534"/>
                    </a:cubicBezTo>
                    <a:cubicBezTo>
                      <a:pt x="548" y="4689"/>
                      <a:pt x="444" y="5168"/>
                      <a:pt x="219" y="5168"/>
                    </a:cubicBezTo>
                    <a:cubicBezTo>
                      <a:pt x="183" y="5168"/>
                      <a:pt x="143" y="5155"/>
                      <a:pt x="100" y="5126"/>
                    </a:cubicBezTo>
                    <a:cubicBezTo>
                      <a:pt x="93" y="5123"/>
                      <a:pt x="86" y="5121"/>
                      <a:pt x="79" y="5121"/>
                    </a:cubicBezTo>
                    <a:cubicBezTo>
                      <a:pt x="36" y="5121"/>
                      <a:pt x="0" y="5185"/>
                      <a:pt x="23" y="5229"/>
                    </a:cubicBezTo>
                    <a:cubicBezTo>
                      <a:pt x="89" y="5308"/>
                      <a:pt x="158" y="5340"/>
                      <a:pt x="227" y="5340"/>
                    </a:cubicBezTo>
                    <a:cubicBezTo>
                      <a:pt x="425" y="5340"/>
                      <a:pt x="615" y="5073"/>
                      <a:pt x="692" y="4920"/>
                    </a:cubicBezTo>
                    <a:cubicBezTo>
                      <a:pt x="923" y="4406"/>
                      <a:pt x="1129" y="3891"/>
                      <a:pt x="1335" y="3376"/>
                    </a:cubicBezTo>
                    <a:cubicBezTo>
                      <a:pt x="1721" y="2295"/>
                      <a:pt x="2107" y="1214"/>
                      <a:pt x="2442" y="133"/>
                    </a:cubicBezTo>
                    <a:cubicBezTo>
                      <a:pt x="2458" y="51"/>
                      <a:pt x="2392" y="1"/>
                      <a:pt x="2328"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a:off x="8130518" y="2674720"/>
                <a:ext cx="31890" cy="186450"/>
              </a:xfrm>
              <a:custGeom>
                <a:avLst/>
                <a:gdLst/>
                <a:ahLst/>
                <a:cxnLst/>
                <a:rect l="l" t="t" r="r" b="b"/>
                <a:pathLst>
                  <a:path w="978" h="5718" extrusionOk="0">
                    <a:moveTo>
                      <a:pt x="137" y="0"/>
                    </a:moveTo>
                    <a:cubicBezTo>
                      <a:pt x="71" y="0"/>
                      <a:pt x="0" y="75"/>
                      <a:pt x="35" y="162"/>
                    </a:cubicBezTo>
                    <a:cubicBezTo>
                      <a:pt x="473" y="960"/>
                      <a:pt x="370" y="1913"/>
                      <a:pt x="421" y="2788"/>
                    </a:cubicBezTo>
                    <a:cubicBezTo>
                      <a:pt x="473" y="3740"/>
                      <a:pt x="576" y="4692"/>
                      <a:pt x="756" y="5645"/>
                    </a:cubicBezTo>
                    <a:cubicBezTo>
                      <a:pt x="766" y="5695"/>
                      <a:pt x="803" y="5718"/>
                      <a:pt x="844" y="5718"/>
                    </a:cubicBezTo>
                    <a:cubicBezTo>
                      <a:pt x="907" y="5718"/>
                      <a:pt x="977" y="5662"/>
                      <a:pt x="962" y="5567"/>
                    </a:cubicBezTo>
                    <a:cubicBezTo>
                      <a:pt x="782" y="4564"/>
                      <a:pt x="653" y="3560"/>
                      <a:pt x="601" y="2530"/>
                    </a:cubicBezTo>
                    <a:cubicBezTo>
                      <a:pt x="576" y="1681"/>
                      <a:pt x="627" y="806"/>
                      <a:pt x="215" y="59"/>
                    </a:cubicBezTo>
                    <a:cubicBezTo>
                      <a:pt x="199" y="18"/>
                      <a:pt x="168" y="0"/>
                      <a:pt x="137"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a:off x="8277679" y="2361060"/>
                <a:ext cx="21847" cy="21456"/>
              </a:xfrm>
              <a:custGeom>
                <a:avLst/>
                <a:gdLst/>
                <a:ahLst/>
                <a:cxnLst/>
                <a:rect l="l" t="t" r="r" b="b"/>
                <a:pathLst>
                  <a:path w="670" h="658" extrusionOk="0">
                    <a:moveTo>
                      <a:pt x="618" y="1"/>
                    </a:moveTo>
                    <a:cubicBezTo>
                      <a:pt x="541" y="1"/>
                      <a:pt x="464" y="1"/>
                      <a:pt x="387" y="26"/>
                    </a:cubicBezTo>
                    <a:cubicBezTo>
                      <a:pt x="284" y="52"/>
                      <a:pt x="232" y="104"/>
                      <a:pt x="155" y="181"/>
                    </a:cubicBezTo>
                    <a:cubicBezTo>
                      <a:pt x="52" y="310"/>
                      <a:pt x="1" y="464"/>
                      <a:pt x="1" y="618"/>
                    </a:cubicBezTo>
                    <a:cubicBezTo>
                      <a:pt x="1" y="644"/>
                      <a:pt x="20" y="657"/>
                      <a:pt x="39" y="657"/>
                    </a:cubicBezTo>
                    <a:cubicBezTo>
                      <a:pt x="59" y="657"/>
                      <a:pt x="78" y="644"/>
                      <a:pt x="78" y="618"/>
                    </a:cubicBezTo>
                    <a:cubicBezTo>
                      <a:pt x="104" y="490"/>
                      <a:pt x="155" y="361"/>
                      <a:pt x="258" y="258"/>
                    </a:cubicBezTo>
                    <a:cubicBezTo>
                      <a:pt x="310" y="232"/>
                      <a:pt x="361" y="181"/>
                      <a:pt x="438" y="155"/>
                    </a:cubicBezTo>
                    <a:cubicBezTo>
                      <a:pt x="490" y="129"/>
                      <a:pt x="567" y="104"/>
                      <a:pt x="618" y="78"/>
                    </a:cubicBezTo>
                    <a:cubicBezTo>
                      <a:pt x="670" y="78"/>
                      <a:pt x="670" y="1"/>
                      <a:pt x="618"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a:off x="8169615" y="2471472"/>
                <a:ext cx="47672" cy="7956"/>
              </a:xfrm>
              <a:custGeom>
                <a:avLst/>
                <a:gdLst/>
                <a:ahLst/>
                <a:cxnLst/>
                <a:rect l="l" t="t" r="r" b="b"/>
                <a:pathLst>
                  <a:path w="1462" h="244" extrusionOk="0">
                    <a:moveTo>
                      <a:pt x="1280" y="1"/>
                    </a:moveTo>
                    <a:cubicBezTo>
                      <a:pt x="1210" y="1"/>
                      <a:pt x="1135" y="12"/>
                      <a:pt x="1050" y="12"/>
                    </a:cubicBezTo>
                    <a:cubicBezTo>
                      <a:pt x="947" y="38"/>
                      <a:pt x="844" y="38"/>
                      <a:pt x="741" y="38"/>
                    </a:cubicBezTo>
                    <a:cubicBezTo>
                      <a:pt x="638" y="38"/>
                      <a:pt x="535" y="38"/>
                      <a:pt x="432" y="12"/>
                    </a:cubicBezTo>
                    <a:lnTo>
                      <a:pt x="72" y="12"/>
                    </a:lnTo>
                    <a:cubicBezTo>
                      <a:pt x="66" y="9"/>
                      <a:pt x="61" y="8"/>
                      <a:pt x="56" y="8"/>
                    </a:cubicBezTo>
                    <a:cubicBezTo>
                      <a:pt x="15" y="8"/>
                      <a:pt x="0" y="92"/>
                      <a:pt x="46" y="115"/>
                    </a:cubicBezTo>
                    <a:cubicBezTo>
                      <a:pt x="97" y="115"/>
                      <a:pt x="149" y="141"/>
                      <a:pt x="200" y="167"/>
                    </a:cubicBezTo>
                    <a:cubicBezTo>
                      <a:pt x="252" y="192"/>
                      <a:pt x="329" y="192"/>
                      <a:pt x="380" y="218"/>
                    </a:cubicBezTo>
                    <a:cubicBezTo>
                      <a:pt x="483" y="244"/>
                      <a:pt x="612" y="244"/>
                      <a:pt x="741" y="244"/>
                    </a:cubicBezTo>
                    <a:lnTo>
                      <a:pt x="1075" y="244"/>
                    </a:lnTo>
                    <a:cubicBezTo>
                      <a:pt x="1178" y="244"/>
                      <a:pt x="1307" y="218"/>
                      <a:pt x="1410" y="167"/>
                    </a:cubicBezTo>
                    <a:cubicBezTo>
                      <a:pt x="1461" y="115"/>
                      <a:pt x="1461" y="38"/>
                      <a:pt x="1384" y="12"/>
                    </a:cubicBezTo>
                    <a:cubicBezTo>
                      <a:pt x="1350" y="4"/>
                      <a:pt x="1316" y="1"/>
                      <a:pt x="1280"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7"/>
              <p:cNvSpPr/>
              <p:nvPr/>
            </p:nvSpPr>
            <p:spPr>
              <a:xfrm>
                <a:off x="8161985" y="2497754"/>
                <a:ext cx="160429" cy="83866"/>
              </a:xfrm>
              <a:custGeom>
                <a:avLst/>
                <a:gdLst/>
                <a:ahLst/>
                <a:cxnLst/>
                <a:rect l="l" t="t" r="r" b="b"/>
                <a:pathLst>
                  <a:path w="4920" h="2572" extrusionOk="0">
                    <a:moveTo>
                      <a:pt x="4791" y="1"/>
                    </a:moveTo>
                    <a:cubicBezTo>
                      <a:pt x="4752" y="1"/>
                      <a:pt x="4709" y="18"/>
                      <a:pt x="4681" y="56"/>
                    </a:cubicBezTo>
                    <a:cubicBezTo>
                      <a:pt x="4552" y="236"/>
                      <a:pt x="4475" y="442"/>
                      <a:pt x="4347" y="648"/>
                    </a:cubicBezTo>
                    <a:cubicBezTo>
                      <a:pt x="4244" y="879"/>
                      <a:pt x="4115" y="1085"/>
                      <a:pt x="3960" y="1265"/>
                    </a:cubicBezTo>
                    <a:cubicBezTo>
                      <a:pt x="3652" y="1626"/>
                      <a:pt x="3291" y="1935"/>
                      <a:pt x="2879" y="2115"/>
                    </a:cubicBezTo>
                    <a:cubicBezTo>
                      <a:pt x="2533" y="2264"/>
                      <a:pt x="2180" y="2332"/>
                      <a:pt x="1831" y="2332"/>
                    </a:cubicBezTo>
                    <a:cubicBezTo>
                      <a:pt x="1221" y="2332"/>
                      <a:pt x="624" y="2124"/>
                      <a:pt x="100" y="1780"/>
                    </a:cubicBezTo>
                    <a:cubicBezTo>
                      <a:pt x="93" y="1777"/>
                      <a:pt x="86" y="1775"/>
                      <a:pt x="79" y="1775"/>
                    </a:cubicBezTo>
                    <a:cubicBezTo>
                      <a:pt x="36" y="1775"/>
                      <a:pt x="0" y="1839"/>
                      <a:pt x="22" y="1883"/>
                    </a:cubicBezTo>
                    <a:cubicBezTo>
                      <a:pt x="510" y="2337"/>
                      <a:pt x="1185" y="2572"/>
                      <a:pt x="1860" y="2572"/>
                    </a:cubicBezTo>
                    <a:cubicBezTo>
                      <a:pt x="2218" y="2572"/>
                      <a:pt x="2575" y="2506"/>
                      <a:pt x="2905" y="2372"/>
                    </a:cubicBezTo>
                    <a:cubicBezTo>
                      <a:pt x="3368" y="2192"/>
                      <a:pt x="3755" y="1883"/>
                      <a:pt x="4089" y="1497"/>
                    </a:cubicBezTo>
                    <a:cubicBezTo>
                      <a:pt x="4244" y="1291"/>
                      <a:pt x="4398" y="1085"/>
                      <a:pt x="4527" y="853"/>
                    </a:cubicBezTo>
                    <a:cubicBezTo>
                      <a:pt x="4655" y="622"/>
                      <a:pt x="4810" y="390"/>
                      <a:pt x="4887" y="133"/>
                    </a:cubicBezTo>
                    <a:cubicBezTo>
                      <a:pt x="4920" y="51"/>
                      <a:pt x="4859" y="1"/>
                      <a:pt x="4791"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7688511" y="4477442"/>
                <a:ext cx="46400" cy="49629"/>
              </a:xfrm>
              <a:custGeom>
                <a:avLst/>
                <a:gdLst/>
                <a:ahLst/>
                <a:cxnLst/>
                <a:rect l="l" t="t" r="r" b="b"/>
                <a:pathLst>
                  <a:path w="1423" h="1522" extrusionOk="0">
                    <a:moveTo>
                      <a:pt x="114" y="0"/>
                    </a:moveTo>
                    <a:cubicBezTo>
                      <a:pt x="77" y="0"/>
                      <a:pt x="45" y="24"/>
                      <a:pt x="26" y="62"/>
                    </a:cubicBezTo>
                    <a:cubicBezTo>
                      <a:pt x="0" y="113"/>
                      <a:pt x="26" y="165"/>
                      <a:pt x="77" y="190"/>
                    </a:cubicBezTo>
                    <a:cubicBezTo>
                      <a:pt x="232" y="319"/>
                      <a:pt x="360" y="448"/>
                      <a:pt x="489" y="576"/>
                    </a:cubicBezTo>
                    <a:cubicBezTo>
                      <a:pt x="644" y="705"/>
                      <a:pt x="721" y="834"/>
                      <a:pt x="824" y="1014"/>
                    </a:cubicBezTo>
                    <a:cubicBezTo>
                      <a:pt x="850" y="1065"/>
                      <a:pt x="875" y="1091"/>
                      <a:pt x="901" y="1143"/>
                    </a:cubicBezTo>
                    <a:lnTo>
                      <a:pt x="927" y="1194"/>
                    </a:lnTo>
                    <a:lnTo>
                      <a:pt x="927" y="1220"/>
                    </a:lnTo>
                    <a:cubicBezTo>
                      <a:pt x="927" y="1220"/>
                      <a:pt x="927" y="1220"/>
                      <a:pt x="952" y="1246"/>
                    </a:cubicBezTo>
                    <a:cubicBezTo>
                      <a:pt x="978" y="1323"/>
                      <a:pt x="1004" y="1400"/>
                      <a:pt x="1055" y="1426"/>
                    </a:cubicBezTo>
                    <a:cubicBezTo>
                      <a:pt x="1156" y="1493"/>
                      <a:pt x="1229" y="1522"/>
                      <a:pt x="1280" y="1522"/>
                    </a:cubicBezTo>
                    <a:cubicBezTo>
                      <a:pt x="1423" y="1522"/>
                      <a:pt x="1389" y="1294"/>
                      <a:pt x="1313" y="1065"/>
                    </a:cubicBezTo>
                    <a:cubicBezTo>
                      <a:pt x="1261" y="885"/>
                      <a:pt x="1184" y="731"/>
                      <a:pt x="1133" y="654"/>
                    </a:cubicBezTo>
                    <a:cubicBezTo>
                      <a:pt x="875" y="396"/>
                      <a:pt x="515" y="139"/>
                      <a:pt x="155" y="10"/>
                    </a:cubicBezTo>
                    <a:cubicBezTo>
                      <a:pt x="141" y="3"/>
                      <a:pt x="127" y="0"/>
                      <a:pt x="114"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7736935" y="4464300"/>
                <a:ext cx="45585" cy="49922"/>
              </a:xfrm>
              <a:custGeom>
                <a:avLst/>
                <a:gdLst/>
                <a:ahLst/>
                <a:cxnLst/>
                <a:rect l="l" t="t" r="r" b="b"/>
                <a:pathLst>
                  <a:path w="1398" h="1531" extrusionOk="0">
                    <a:moveTo>
                      <a:pt x="183" y="0"/>
                    </a:moveTo>
                    <a:cubicBezTo>
                      <a:pt x="91" y="0"/>
                      <a:pt x="1" y="84"/>
                      <a:pt x="59" y="182"/>
                    </a:cubicBezTo>
                    <a:cubicBezTo>
                      <a:pt x="188" y="413"/>
                      <a:pt x="343" y="619"/>
                      <a:pt x="497" y="825"/>
                    </a:cubicBezTo>
                    <a:cubicBezTo>
                      <a:pt x="651" y="1057"/>
                      <a:pt x="806" y="1288"/>
                      <a:pt x="1012" y="1468"/>
                    </a:cubicBezTo>
                    <a:cubicBezTo>
                      <a:pt x="1054" y="1511"/>
                      <a:pt x="1105" y="1530"/>
                      <a:pt x="1158" y="1530"/>
                    </a:cubicBezTo>
                    <a:cubicBezTo>
                      <a:pt x="1202" y="1530"/>
                      <a:pt x="1249" y="1517"/>
                      <a:pt x="1295" y="1494"/>
                    </a:cubicBezTo>
                    <a:cubicBezTo>
                      <a:pt x="1372" y="1417"/>
                      <a:pt x="1398" y="1288"/>
                      <a:pt x="1346" y="1211"/>
                    </a:cubicBezTo>
                    <a:cubicBezTo>
                      <a:pt x="1218" y="979"/>
                      <a:pt x="1012" y="773"/>
                      <a:pt x="832" y="593"/>
                    </a:cubicBezTo>
                    <a:cubicBezTo>
                      <a:pt x="651" y="387"/>
                      <a:pt x="471" y="207"/>
                      <a:pt x="265" y="27"/>
                    </a:cubicBezTo>
                    <a:cubicBezTo>
                      <a:pt x="241" y="9"/>
                      <a:pt x="212" y="0"/>
                      <a:pt x="183"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8140985" y="2406385"/>
                <a:ext cx="45259" cy="15130"/>
              </a:xfrm>
              <a:custGeom>
                <a:avLst/>
                <a:gdLst/>
                <a:ahLst/>
                <a:cxnLst/>
                <a:rect l="l" t="t" r="r" b="b"/>
                <a:pathLst>
                  <a:path w="1388" h="464" extrusionOk="0">
                    <a:moveTo>
                      <a:pt x="1233" y="1"/>
                    </a:moveTo>
                    <a:cubicBezTo>
                      <a:pt x="1130" y="26"/>
                      <a:pt x="1053" y="78"/>
                      <a:pt x="950" y="104"/>
                    </a:cubicBezTo>
                    <a:cubicBezTo>
                      <a:pt x="847" y="129"/>
                      <a:pt x="769" y="155"/>
                      <a:pt x="666" y="155"/>
                    </a:cubicBezTo>
                    <a:cubicBezTo>
                      <a:pt x="642" y="159"/>
                      <a:pt x="617" y="160"/>
                      <a:pt x="593" y="160"/>
                    </a:cubicBezTo>
                    <a:cubicBezTo>
                      <a:pt x="437" y="160"/>
                      <a:pt x="278" y="97"/>
                      <a:pt x="100" y="52"/>
                    </a:cubicBezTo>
                    <a:cubicBezTo>
                      <a:pt x="93" y="49"/>
                      <a:pt x="86" y="47"/>
                      <a:pt x="79" y="47"/>
                    </a:cubicBezTo>
                    <a:cubicBezTo>
                      <a:pt x="36" y="47"/>
                      <a:pt x="1" y="111"/>
                      <a:pt x="23" y="155"/>
                    </a:cubicBezTo>
                    <a:cubicBezTo>
                      <a:pt x="152" y="387"/>
                      <a:pt x="461" y="438"/>
                      <a:pt x="692" y="464"/>
                    </a:cubicBezTo>
                    <a:cubicBezTo>
                      <a:pt x="821" y="464"/>
                      <a:pt x="950" y="438"/>
                      <a:pt x="1053" y="387"/>
                    </a:cubicBezTo>
                    <a:cubicBezTo>
                      <a:pt x="1104" y="361"/>
                      <a:pt x="1181" y="335"/>
                      <a:pt x="1233" y="309"/>
                    </a:cubicBezTo>
                    <a:cubicBezTo>
                      <a:pt x="1284" y="258"/>
                      <a:pt x="1336" y="207"/>
                      <a:pt x="1361" y="129"/>
                    </a:cubicBezTo>
                    <a:cubicBezTo>
                      <a:pt x="1387" y="52"/>
                      <a:pt x="1310" y="1"/>
                      <a:pt x="1233"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6954953" y="3245700"/>
                <a:ext cx="974475" cy="29375"/>
              </a:xfrm>
              <a:custGeom>
                <a:avLst/>
                <a:gdLst/>
                <a:ahLst/>
                <a:cxnLst/>
                <a:rect l="l" t="t" r="r" b="b"/>
                <a:pathLst>
                  <a:path w="44375" h="901" extrusionOk="0">
                    <a:moveTo>
                      <a:pt x="1" y="0"/>
                    </a:moveTo>
                    <a:lnTo>
                      <a:pt x="1" y="901"/>
                    </a:lnTo>
                    <a:lnTo>
                      <a:pt x="44374" y="901"/>
                    </a:lnTo>
                    <a:lnTo>
                      <a:pt x="44374" y="0"/>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7759826" y="3311040"/>
                <a:ext cx="543730" cy="970758"/>
              </a:xfrm>
              <a:custGeom>
                <a:avLst/>
                <a:gdLst/>
                <a:ahLst/>
                <a:cxnLst/>
                <a:rect l="l" t="t" r="r" b="b"/>
                <a:pathLst>
                  <a:path w="16675" h="29771" extrusionOk="0">
                    <a:moveTo>
                      <a:pt x="16596" y="0"/>
                    </a:moveTo>
                    <a:cubicBezTo>
                      <a:pt x="16590" y="0"/>
                      <a:pt x="16584" y="1"/>
                      <a:pt x="16577" y="4"/>
                    </a:cubicBezTo>
                    <a:cubicBezTo>
                      <a:pt x="14260" y="802"/>
                      <a:pt x="11969" y="1677"/>
                      <a:pt x="9730" y="2706"/>
                    </a:cubicBezTo>
                    <a:cubicBezTo>
                      <a:pt x="7568" y="3710"/>
                      <a:pt x="5406" y="4894"/>
                      <a:pt x="3553" y="6438"/>
                    </a:cubicBezTo>
                    <a:cubicBezTo>
                      <a:pt x="2678" y="7159"/>
                      <a:pt x="1906" y="8008"/>
                      <a:pt x="1365" y="9038"/>
                    </a:cubicBezTo>
                    <a:cubicBezTo>
                      <a:pt x="825" y="10093"/>
                      <a:pt x="541" y="11277"/>
                      <a:pt x="387" y="12461"/>
                    </a:cubicBezTo>
                    <a:cubicBezTo>
                      <a:pt x="1" y="15112"/>
                      <a:pt x="1" y="17789"/>
                      <a:pt x="52" y="20466"/>
                    </a:cubicBezTo>
                    <a:cubicBezTo>
                      <a:pt x="104" y="23529"/>
                      <a:pt x="155" y="26592"/>
                      <a:pt x="207" y="29654"/>
                    </a:cubicBezTo>
                    <a:cubicBezTo>
                      <a:pt x="207" y="29732"/>
                      <a:pt x="265" y="29770"/>
                      <a:pt x="323" y="29770"/>
                    </a:cubicBezTo>
                    <a:cubicBezTo>
                      <a:pt x="381" y="29770"/>
                      <a:pt x="438" y="29732"/>
                      <a:pt x="438" y="29654"/>
                    </a:cubicBezTo>
                    <a:cubicBezTo>
                      <a:pt x="361" y="27003"/>
                      <a:pt x="336" y="24327"/>
                      <a:pt x="284" y="21650"/>
                    </a:cubicBezTo>
                    <a:cubicBezTo>
                      <a:pt x="233" y="19024"/>
                      <a:pt x="155" y="16373"/>
                      <a:pt x="438" y="13748"/>
                    </a:cubicBezTo>
                    <a:cubicBezTo>
                      <a:pt x="541" y="12487"/>
                      <a:pt x="722" y="11226"/>
                      <a:pt x="1159" y="10042"/>
                    </a:cubicBezTo>
                    <a:cubicBezTo>
                      <a:pt x="1545" y="8935"/>
                      <a:pt x="2214" y="7983"/>
                      <a:pt x="3064" y="7159"/>
                    </a:cubicBezTo>
                    <a:cubicBezTo>
                      <a:pt x="3913" y="6335"/>
                      <a:pt x="4866" y="5640"/>
                      <a:pt x="5869" y="5023"/>
                    </a:cubicBezTo>
                    <a:cubicBezTo>
                      <a:pt x="6873" y="4379"/>
                      <a:pt x="7928" y="3813"/>
                      <a:pt x="8984" y="3272"/>
                    </a:cubicBezTo>
                    <a:cubicBezTo>
                      <a:pt x="11455" y="2063"/>
                      <a:pt x="14054" y="1136"/>
                      <a:pt x="16628" y="132"/>
                    </a:cubicBezTo>
                    <a:cubicBezTo>
                      <a:pt x="16675" y="109"/>
                      <a:pt x="16658" y="0"/>
                      <a:pt x="16596"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7843760" y="3256584"/>
                <a:ext cx="26053" cy="1404959"/>
              </a:xfrm>
              <a:custGeom>
                <a:avLst/>
                <a:gdLst/>
                <a:ahLst/>
                <a:cxnLst/>
                <a:rect l="l" t="t" r="r" b="b"/>
                <a:pathLst>
                  <a:path w="799" h="43087" extrusionOk="0">
                    <a:moveTo>
                      <a:pt x="1" y="1"/>
                    </a:moveTo>
                    <a:lnTo>
                      <a:pt x="1" y="43087"/>
                    </a:lnTo>
                    <a:lnTo>
                      <a:pt x="799" y="43087"/>
                    </a:lnTo>
                    <a:lnTo>
                      <a:pt x="799" y="1"/>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7004300" y="3275075"/>
                <a:ext cx="31874" cy="1377922"/>
              </a:xfrm>
              <a:custGeom>
                <a:avLst/>
                <a:gdLst/>
                <a:ahLst/>
                <a:cxnLst/>
                <a:rect l="l" t="t" r="r" b="b"/>
                <a:pathLst>
                  <a:path w="902" h="43087" extrusionOk="0">
                    <a:moveTo>
                      <a:pt x="1" y="1"/>
                    </a:moveTo>
                    <a:lnTo>
                      <a:pt x="1" y="43087"/>
                    </a:lnTo>
                    <a:lnTo>
                      <a:pt x="902" y="43087"/>
                    </a:lnTo>
                    <a:lnTo>
                      <a:pt x="902" y="1"/>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7404818" y="2831925"/>
                <a:ext cx="494362" cy="414604"/>
              </a:xfrm>
              <a:custGeom>
                <a:avLst/>
                <a:gdLst/>
                <a:ahLst/>
                <a:cxnLst/>
                <a:rect l="l" t="t" r="r" b="b"/>
                <a:pathLst>
                  <a:path w="15161" h="12715" extrusionOk="0">
                    <a:moveTo>
                      <a:pt x="670" y="0"/>
                    </a:moveTo>
                    <a:lnTo>
                      <a:pt x="0" y="77"/>
                    </a:lnTo>
                    <a:lnTo>
                      <a:pt x="1699" y="12715"/>
                    </a:lnTo>
                    <a:lnTo>
                      <a:pt x="15161" y="12612"/>
                    </a:lnTo>
                    <a:lnTo>
                      <a:pt x="15161" y="11917"/>
                    </a:lnTo>
                    <a:lnTo>
                      <a:pt x="2317" y="12020"/>
                    </a:lnTo>
                    <a:lnTo>
                      <a:pt x="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7"/>
              <p:cNvSpPr/>
              <p:nvPr/>
            </p:nvSpPr>
            <p:spPr>
              <a:xfrm>
                <a:off x="7679805" y="3019782"/>
                <a:ext cx="496156" cy="201514"/>
              </a:xfrm>
              <a:custGeom>
                <a:avLst/>
                <a:gdLst/>
                <a:ahLst/>
                <a:cxnLst/>
                <a:rect l="l" t="t" r="r" b="b"/>
                <a:pathLst>
                  <a:path w="15216" h="6180" extrusionOk="0">
                    <a:moveTo>
                      <a:pt x="15142" y="0"/>
                    </a:moveTo>
                    <a:cubicBezTo>
                      <a:pt x="15135" y="0"/>
                      <a:pt x="15127" y="2"/>
                      <a:pt x="15118" y="4"/>
                    </a:cubicBezTo>
                    <a:cubicBezTo>
                      <a:pt x="13059" y="648"/>
                      <a:pt x="11026" y="1497"/>
                      <a:pt x="9070" y="2424"/>
                    </a:cubicBezTo>
                    <a:cubicBezTo>
                      <a:pt x="8066" y="2861"/>
                      <a:pt x="7114" y="3350"/>
                      <a:pt x="6136" y="3865"/>
                    </a:cubicBezTo>
                    <a:cubicBezTo>
                      <a:pt x="5647" y="4123"/>
                      <a:pt x="5183" y="4406"/>
                      <a:pt x="4668" y="4612"/>
                    </a:cubicBezTo>
                    <a:cubicBezTo>
                      <a:pt x="4154" y="4818"/>
                      <a:pt x="3639" y="4920"/>
                      <a:pt x="3098" y="4998"/>
                    </a:cubicBezTo>
                    <a:cubicBezTo>
                      <a:pt x="2017" y="5152"/>
                      <a:pt x="885" y="5255"/>
                      <a:pt x="61" y="6027"/>
                    </a:cubicBezTo>
                    <a:cubicBezTo>
                      <a:pt x="1" y="6088"/>
                      <a:pt x="51" y="6180"/>
                      <a:pt x="125" y="6180"/>
                    </a:cubicBezTo>
                    <a:cubicBezTo>
                      <a:pt x="145" y="6180"/>
                      <a:pt x="168" y="6173"/>
                      <a:pt x="190" y="6156"/>
                    </a:cubicBezTo>
                    <a:cubicBezTo>
                      <a:pt x="936" y="5435"/>
                      <a:pt x="2017" y="5332"/>
                      <a:pt x="2995" y="5204"/>
                    </a:cubicBezTo>
                    <a:cubicBezTo>
                      <a:pt x="3510" y="5126"/>
                      <a:pt x="4025" y="5023"/>
                      <a:pt x="4514" y="4843"/>
                    </a:cubicBezTo>
                    <a:cubicBezTo>
                      <a:pt x="4977" y="4689"/>
                      <a:pt x="5441" y="4431"/>
                      <a:pt x="5878" y="4200"/>
                    </a:cubicBezTo>
                    <a:cubicBezTo>
                      <a:pt x="7783" y="3170"/>
                      <a:pt x="9739" y="2244"/>
                      <a:pt x="11721" y="1420"/>
                    </a:cubicBezTo>
                    <a:cubicBezTo>
                      <a:pt x="12853" y="957"/>
                      <a:pt x="14012" y="545"/>
                      <a:pt x="15170" y="107"/>
                    </a:cubicBezTo>
                    <a:cubicBezTo>
                      <a:pt x="15216" y="84"/>
                      <a:pt x="15200" y="0"/>
                      <a:pt x="15142"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7"/>
              <p:cNvSpPr/>
              <p:nvPr/>
            </p:nvSpPr>
            <p:spPr>
              <a:xfrm>
                <a:off x="8336668" y="3064325"/>
                <a:ext cx="34727" cy="31271"/>
              </a:xfrm>
              <a:custGeom>
                <a:avLst/>
                <a:gdLst/>
                <a:ahLst/>
                <a:cxnLst/>
                <a:rect l="l" t="t" r="r" b="b"/>
                <a:pathLst>
                  <a:path w="1065" h="959" extrusionOk="0">
                    <a:moveTo>
                      <a:pt x="1009" y="0"/>
                    </a:moveTo>
                    <a:cubicBezTo>
                      <a:pt x="989" y="0"/>
                      <a:pt x="965" y="9"/>
                      <a:pt x="946" y="28"/>
                    </a:cubicBezTo>
                    <a:cubicBezTo>
                      <a:pt x="868" y="208"/>
                      <a:pt x="714" y="337"/>
                      <a:pt x="560" y="492"/>
                    </a:cubicBezTo>
                    <a:cubicBezTo>
                      <a:pt x="508" y="543"/>
                      <a:pt x="405" y="595"/>
                      <a:pt x="328" y="646"/>
                    </a:cubicBezTo>
                    <a:cubicBezTo>
                      <a:pt x="251" y="698"/>
                      <a:pt x="174" y="749"/>
                      <a:pt x="71" y="800"/>
                    </a:cubicBezTo>
                    <a:cubicBezTo>
                      <a:pt x="0" y="847"/>
                      <a:pt x="37" y="958"/>
                      <a:pt x="102" y="958"/>
                    </a:cubicBezTo>
                    <a:cubicBezTo>
                      <a:pt x="108" y="958"/>
                      <a:pt x="115" y="957"/>
                      <a:pt x="122" y="955"/>
                    </a:cubicBezTo>
                    <a:cubicBezTo>
                      <a:pt x="251" y="929"/>
                      <a:pt x="354" y="903"/>
                      <a:pt x="431" y="826"/>
                    </a:cubicBezTo>
                    <a:cubicBezTo>
                      <a:pt x="534" y="775"/>
                      <a:pt x="637" y="698"/>
                      <a:pt x="714" y="620"/>
                    </a:cubicBezTo>
                    <a:cubicBezTo>
                      <a:pt x="868" y="466"/>
                      <a:pt x="971" y="260"/>
                      <a:pt x="1049" y="54"/>
                    </a:cubicBezTo>
                    <a:cubicBezTo>
                      <a:pt x="1065" y="22"/>
                      <a:pt x="1041" y="0"/>
                      <a:pt x="1009"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1588;p37">
            <a:extLst>
              <a:ext uri="{FF2B5EF4-FFF2-40B4-BE49-F238E27FC236}">
                <a16:creationId xmlns:a16="http://schemas.microsoft.com/office/drawing/2014/main" id="{87741BB7-7C75-D3F3-32E4-49D917D23BCD}"/>
              </a:ext>
            </a:extLst>
          </p:cNvPr>
          <p:cNvSpPr txBox="1">
            <a:spLocks/>
          </p:cNvSpPr>
          <p:nvPr/>
        </p:nvSpPr>
        <p:spPr>
          <a:xfrm>
            <a:off x="1406844" y="3975648"/>
            <a:ext cx="2337900" cy="50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aytone One"/>
              <a:buNone/>
              <a:defRPr sz="1800" b="0" i="0" u="none" strike="noStrike" cap="none">
                <a:solidFill>
                  <a:schemeClr val="lt1"/>
                </a:solidFill>
                <a:latin typeface="Bayon"/>
                <a:ea typeface="Bayon"/>
                <a:cs typeface="Bayon"/>
                <a:sym typeface="Bayon"/>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spcAft>
                <a:spcPts val="1200"/>
              </a:spcAft>
            </a:pPr>
            <a:r>
              <a:rPr lang="en-US" b="1" dirty="0">
                <a:latin typeface="Segoe UI" panose="020B0502040204020203" pitchFamily="34" charset="0"/>
                <a:cs typeface="Segoe UI" panose="020B0502040204020203" pitchFamily="34" charset="0"/>
              </a:rPr>
              <a:t>DEMO</a:t>
            </a:r>
          </a:p>
        </p:txBody>
      </p:sp>
      <p:sp>
        <p:nvSpPr>
          <p:cNvPr id="14" name="Google Shape;1589;p37">
            <a:extLst>
              <a:ext uri="{FF2B5EF4-FFF2-40B4-BE49-F238E27FC236}">
                <a16:creationId xmlns:a16="http://schemas.microsoft.com/office/drawing/2014/main" id="{69819107-623B-F539-1B0C-E79CF48CFE0F}"/>
              </a:ext>
            </a:extLst>
          </p:cNvPr>
          <p:cNvSpPr txBox="1">
            <a:spLocks/>
          </p:cNvSpPr>
          <p:nvPr/>
        </p:nvSpPr>
        <p:spPr>
          <a:xfrm>
            <a:off x="1409217" y="4435831"/>
            <a:ext cx="2137500" cy="71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9pPr>
          </a:lstStyle>
          <a:p>
            <a:pPr marL="0" indent="0">
              <a:spcAft>
                <a:spcPts val="1200"/>
              </a:spcAft>
            </a:pPr>
            <a:r>
              <a:rPr lang="en-US" sz="1400" dirty="0" err="1">
                <a:latin typeface="Barlow Semi Condensed" panose="00000506000000000000" pitchFamily="2" charset="0"/>
              </a:rPr>
              <a:t>Phần</a:t>
            </a:r>
            <a:r>
              <a:rPr lang="en-US" sz="1400" dirty="0">
                <a:latin typeface="Barlow Semi Condensed" panose="00000506000000000000" pitchFamily="2" charset="0"/>
              </a:rPr>
              <a:t> </a:t>
            </a:r>
            <a:r>
              <a:rPr lang="en-US" sz="1400" dirty="0" err="1">
                <a:latin typeface="Barlow Semi Condensed" panose="00000506000000000000" pitchFamily="2" charset="0"/>
              </a:rPr>
              <a:t>mềm</a:t>
            </a:r>
            <a:r>
              <a:rPr lang="en-US" sz="1400" dirty="0">
                <a:latin typeface="Barlow Semi Condensed" panose="00000506000000000000" pitchFamily="2" charset="0"/>
              </a:rPr>
              <a:t> </a:t>
            </a:r>
            <a:r>
              <a:rPr lang="en-US" sz="1400" dirty="0" err="1">
                <a:latin typeface="Barlow Semi Condensed" panose="00000506000000000000" pitchFamily="2" charset="0"/>
              </a:rPr>
              <a:t>InVision</a:t>
            </a:r>
            <a:r>
              <a:rPr lang="en-US" sz="1400" dirty="0">
                <a:latin typeface="Barlow Semi Condensed" panose="00000506000000000000" pitchFamily="2" charset="0"/>
              </a:rPr>
              <a:t> Studio</a:t>
            </a:r>
          </a:p>
        </p:txBody>
      </p:sp>
      <p:sp>
        <p:nvSpPr>
          <p:cNvPr id="15" name="Google Shape;1593;p37">
            <a:extLst>
              <a:ext uri="{FF2B5EF4-FFF2-40B4-BE49-F238E27FC236}">
                <a16:creationId xmlns:a16="http://schemas.microsoft.com/office/drawing/2014/main" id="{49C76B6C-47AD-20E9-5415-D1928BB6FB3C}"/>
              </a:ext>
            </a:extLst>
          </p:cNvPr>
          <p:cNvSpPr/>
          <p:nvPr/>
        </p:nvSpPr>
        <p:spPr>
          <a:xfrm rot="5400000">
            <a:off x="658113" y="3782025"/>
            <a:ext cx="717000" cy="762000"/>
          </a:xfrm>
          <a:prstGeom prst="round2SameRect">
            <a:avLst>
              <a:gd name="adj1" fmla="val 49646"/>
              <a:gd name="adj2" fmla="val 0"/>
            </a:avLst>
          </a:pr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02;p37">
            <a:extLst>
              <a:ext uri="{FF2B5EF4-FFF2-40B4-BE49-F238E27FC236}">
                <a16:creationId xmlns:a16="http://schemas.microsoft.com/office/drawing/2014/main" id="{BBFCAC80-0B48-ACCC-2D79-EA33489B69A9}"/>
              </a:ext>
            </a:extLst>
          </p:cNvPr>
          <p:cNvSpPr txBox="1">
            <a:spLocks/>
          </p:cNvSpPr>
          <p:nvPr/>
        </p:nvSpPr>
        <p:spPr>
          <a:xfrm>
            <a:off x="727456" y="3910455"/>
            <a:ext cx="708734" cy="50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r>
              <a:rPr lang="en" sz="2400" dirty="0">
                <a:solidFill>
                  <a:schemeClr val="accent6"/>
                </a:solidFill>
                <a:latin typeface="Segoe UI" panose="020B0502040204020203" pitchFamily="34" charset="0"/>
                <a:cs typeface="Segoe UI" panose="020B0502040204020203" pitchFamily="34" charset="0"/>
              </a:rPr>
              <a:t>05.</a:t>
            </a:r>
          </a:p>
        </p:txBody>
      </p:sp>
      <p:sp>
        <p:nvSpPr>
          <p:cNvPr id="2" name="Oval 1">
            <a:extLst>
              <a:ext uri="{FF2B5EF4-FFF2-40B4-BE49-F238E27FC236}">
                <a16:creationId xmlns:a16="http://schemas.microsoft.com/office/drawing/2014/main" id="{5C075CE8-FEA1-027E-5BD2-4F88FAA8F08F}"/>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18/37</a:t>
            </a:r>
          </a:p>
        </p:txBody>
      </p:sp>
    </p:spTree>
    <p:extLst>
      <p:ext uri="{BB962C8B-B14F-4D97-AF65-F5344CB8AC3E}">
        <p14:creationId xmlns:p14="http://schemas.microsoft.com/office/powerpoint/2010/main" val="80619449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38"/>
          <p:cNvSpPr/>
          <p:nvPr/>
        </p:nvSpPr>
        <p:spPr>
          <a:xfrm rot="-5400000">
            <a:off x="6338587" y="425632"/>
            <a:ext cx="717000" cy="4893827"/>
          </a:xfrm>
          <a:prstGeom prst="round2SameRect">
            <a:avLst>
              <a:gd name="adj1" fmla="val 50000"/>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txBox="1">
            <a:spLocks noGrp="1"/>
          </p:cNvSpPr>
          <p:nvPr>
            <p:ph type="title"/>
          </p:nvPr>
        </p:nvSpPr>
        <p:spPr>
          <a:xfrm>
            <a:off x="4539177" y="2576845"/>
            <a:ext cx="3771948" cy="576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Bản</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quyền</a:t>
            </a:r>
            <a:r>
              <a:rPr lang="en-US" b="1" dirty="0">
                <a:latin typeface="Segoe UI" panose="020B0502040204020203" pitchFamily="34" charset="0"/>
                <a:cs typeface="Segoe UI" panose="020B0502040204020203" pitchFamily="34" charset="0"/>
              </a:rPr>
              <a:t> &amp; </a:t>
            </a:r>
            <a:r>
              <a:rPr lang="en-US" b="1" dirty="0" err="1">
                <a:latin typeface="Segoe UI" panose="020B0502040204020203" pitchFamily="34" charset="0"/>
                <a:cs typeface="Segoe UI" panose="020B0502040204020203" pitchFamily="34" charset="0"/>
              </a:rPr>
              <a:t>giá</a:t>
            </a:r>
            <a:endParaRPr lang="en-US" b="1" dirty="0">
              <a:latin typeface="Segoe UI" panose="020B0502040204020203" pitchFamily="34" charset="0"/>
              <a:cs typeface="Segoe UI" panose="020B0502040204020203" pitchFamily="34" charset="0"/>
            </a:endParaRPr>
          </a:p>
        </p:txBody>
      </p:sp>
      <p:sp>
        <p:nvSpPr>
          <p:cNvPr id="1655" name="Google Shape;1655;p38"/>
          <p:cNvSpPr/>
          <p:nvPr/>
        </p:nvSpPr>
        <p:spPr>
          <a:xfrm>
            <a:off x="5911754" y="1527081"/>
            <a:ext cx="1777409" cy="895249"/>
          </a:xfrm>
          <a:prstGeom prst="rect">
            <a:avLst/>
          </a:prstGeom>
        </p:spPr>
        <p:txBody>
          <a:bodyPr>
            <a:prstTxWarp prst="textPlain">
              <a:avLst/>
            </a:prstTxWarp>
          </a:bodyPr>
          <a:lstStyle/>
          <a:p>
            <a:pPr lvl="0" algn="ctr"/>
            <a:r>
              <a:rPr b="0" i="0" dirty="0">
                <a:ln w="19050" cap="flat" cmpd="sng">
                  <a:solidFill>
                    <a:schemeClr val="lt1"/>
                  </a:solidFill>
                  <a:prstDash val="solid"/>
                  <a:round/>
                  <a:headEnd type="none" w="sm" len="sm"/>
                  <a:tailEnd type="none" w="sm" len="sm"/>
                </a:ln>
                <a:solidFill>
                  <a:schemeClr val="accent6"/>
                </a:solidFill>
                <a:latin typeface="Paytone One"/>
              </a:rPr>
              <a:t>0</a:t>
            </a:r>
            <a:r>
              <a:rPr lang="en-US" b="0" i="0" dirty="0">
                <a:ln w="19050" cap="flat" cmpd="sng">
                  <a:solidFill>
                    <a:schemeClr val="lt1"/>
                  </a:solidFill>
                  <a:prstDash val="solid"/>
                  <a:round/>
                  <a:headEnd type="none" w="sm" len="sm"/>
                  <a:tailEnd type="none" w="sm" len="sm"/>
                </a:ln>
                <a:solidFill>
                  <a:schemeClr val="accent6"/>
                </a:solidFill>
                <a:latin typeface="Paytone One"/>
              </a:rPr>
              <a:t>3</a:t>
            </a:r>
            <a:r>
              <a:rPr b="0" i="0" dirty="0">
                <a:ln w="19050" cap="flat" cmpd="sng">
                  <a:solidFill>
                    <a:schemeClr val="lt1"/>
                  </a:solidFill>
                  <a:prstDash val="solid"/>
                  <a:round/>
                  <a:headEnd type="none" w="sm" len="sm"/>
                  <a:tailEnd type="none" w="sm" len="sm"/>
                </a:ln>
                <a:solidFill>
                  <a:schemeClr val="accent6"/>
                </a:solidFill>
                <a:latin typeface="Paytone One"/>
              </a:rPr>
              <a:t>.</a:t>
            </a:r>
          </a:p>
        </p:txBody>
      </p:sp>
      <p:sp>
        <p:nvSpPr>
          <p:cNvPr id="1948" name="Google Shape;1948;p38"/>
          <p:cNvSpPr txBox="1">
            <a:spLocks noGrp="1"/>
          </p:cNvSpPr>
          <p:nvPr>
            <p:ph type="body" idx="1"/>
          </p:nvPr>
        </p:nvSpPr>
        <p:spPr>
          <a:xfrm>
            <a:off x="4461879" y="3328410"/>
            <a:ext cx="4308948" cy="808241"/>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800" dirty="0" err="1">
                <a:latin typeface="Barlow Semi Condensed" panose="00000506000000000000" pitchFamily="2" charset="0"/>
              </a:rPr>
              <a:t>Bản</a:t>
            </a:r>
            <a:r>
              <a:rPr lang="en-US" sz="1800" dirty="0">
                <a:latin typeface="Barlow Semi Condensed" panose="00000506000000000000" pitchFamily="2" charset="0"/>
              </a:rPr>
              <a:t> </a:t>
            </a:r>
            <a:r>
              <a:rPr lang="en-US" sz="1800" dirty="0" err="1">
                <a:latin typeface="Barlow Semi Condensed" panose="00000506000000000000" pitchFamily="2" charset="0"/>
              </a:rPr>
              <a:t>quyền</a:t>
            </a:r>
            <a:r>
              <a:rPr lang="en-US" sz="1800" dirty="0">
                <a:latin typeface="Barlow Semi Condensed" panose="00000506000000000000" pitchFamily="2" charset="0"/>
              </a:rPr>
              <a:t> </a:t>
            </a:r>
            <a:r>
              <a:rPr lang="en-US" sz="1800" dirty="0" err="1">
                <a:latin typeface="Barlow Semi Condensed" panose="00000506000000000000" pitchFamily="2" charset="0"/>
              </a:rPr>
              <a:t>sở</a:t>
            </a:r>
            <a:r>
              <a:rPr lang="en-US" sz="1800" dirty="0">
                <a:latin typeface="Barlow Semi Condensed" panose="00000506000000000000" pitchFamily="2" charset="0"/>
              </a:rPr>
              <a:t> </a:t>
            </a:r>
            <a:r>
              <a:rPr lang="en-US" sz="1800" dirty="0" err="1">
                <a:latin typeface="Barlow Semi Condensed" panose="00000506000000000000" pitchFamily="2" charset="0"/>
              </a:rPr>
              <a:t>hữu</a:t>
            </a:r>
            <a:r>
              <a:rPr lang="en-US" sz="1800" dirty="0">
                <a:latin typeface="Barlow Semi Condensed" panose="00000506000000000000" pitchFamily="2" charset="0"/>
              </a:rPr>
              <a:t> </a:t>
            </a:r>
            <a:r>
              <a:rPr lang="en-US" sz="1800" dirty="0" err="1">
                <a:latin typeface="Barlow Semi Condensed" panose="00000506000000000000" pitchFamily="2" charset="0"/>
              </a:rPr>
              <a:t>trí</a:t>
            </a:r>
            <a:r>
              <a:rPr lang="en-US" sz="1800" dirty="0">
                <a:latin typeface="Barlow Semi Condensed" panose="00000506000000000000" pitchFamily="2" charset="0"/>
              </a:rPr>
              <a:t> </a:t>
            </a:r>
            <a:r>
              <a:rPr lang="en-US" sz="1800" dirty="0" err="1">
                <a:latin typeface="Barlow Semi Condensed" panose="00000506000000000000" pitchFamily="2" charset="0"/>
              </a:rPr>
              <a:t>tuệ</a:t>
            </a:r>
            <a:r>
              <a:rPr lang="en-US" sz="1800" dirty="0">
                <a:latin typeface="Barlow Semi Condensed" panose="00000506000000000000" pitchFamily="2" charset="0"/>
              </a:rPr>
              <a:t> </a:t>
            </a:r>
          </a:p>
          <a:p>
            <a:pPr marL="0" lvl="0" indent="0" algn="l" rtl="0">
              <a:spcBef>
                <a:spcPts val="0"/>
              </a:spcBef>
              <a:spcAft>
                <a:spcPts val="1200"/>
              </a:spcAft>
              <a:buNone/>
            </a:pPr>
            <a:r>
              <a:rPr lang="en-US" sz="1800" dirty="0" err="1">
                <a:latin typeface="Barlow Semi Condensed" panose="00000506000000000000" pitchFamily="2" charset="0"/>
                <a:ea typeface="Calibri" panose="020F0502020204030204" pitchFamily="34" charset="0"/>
                <a:cs typeface="Times New Roman" panose="02020603050405020304" pitchFamily="18" charset="0"/>
              </a:rPr>
              <a:t>G</a:t>
            </a:r>
            <a:r>
              <a:rPr lang="en-US" sz="1800" dirty="0" err="1">
                <a:effectLst/>
                <a:latin typeface="Barlow Semi Condensed" panose="00000506000000000000" pitchFamily="2" charset="0"/>
                <a:ea typeface="Calibri" panose="020F0502020204030204" pitchFamily="34" charset="0"/>
                <a:cs typeface="Times New Roman" panose="02020603050405020304" pitchFamily="18" charset="0"/>
              </a:rPr>
              <a:t>iá</a:t>
            </a:r>
            <a:r>
              <a:rPr lang="en-US" sz="18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800" dirty="0" err="1">
                <a:effectLst/>
                <a:latin typeface="Barlow Semi Condensed" panose="00000506000000000000" pitchFamily="2" charset="0"/>
                <a:ea typeface="Calibri" panose="020F0502020204030204" pitchFamily="34" charset="0"/>
                <a:cs typeface="Times New Roman" panose="02020603050405020304" pitchFamily="18" charset="0"/>
              </a:rPr>
              <a:t>trị</a:t>
            </a:r>
            <a:r>
              <a:rPr lang="en-US" sz="18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800" dirty="0" err="1">
                <a:effectLst/>
                <a:latin typeface="Barlow Semi Condensed" panose="00000506000000000000" pitchFamily="2" charset="0"/>
                <a:ea typeface="Calibri" panose="020F0502020204030204" pitchFamily="34" charset="0"/>
                <a:cs typeface="Times New Roman" panose="02020603050405020304" pitchFamily="18" charset="0"/>
              </a:rPr>
              <a:t>thương</a:t>
            </a:r>
            <a:r>
              <a:rPr lang="en-US" sz="18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800" dirty="0" err="1">
                <a:effectLst/>
                <a:latin typeface="Barlow Semi Condensed" panose="00000506000000000000" pitchFamily="2" charset="0"/>
                <a:ea typeface="Calibri" panose="020F0502020204030204" pitchFamily="34" charset="0"/>
                <a:cs typeface="Times New Roman" panose="02020603050405020304" pitchFamily="18" charset="0"/>
              </a:rPr>
              <a:t>mại</a:t>
            </a:r>
            <a:endParaRPr lang="en-US" sz="1800" dirty="0">
              <a:latin typeface="Barlow Semi Condensed" panose="00000506000000000000" pitchFamily="2" charset="0"/>
            </a:endParaRPr>
          </a:p>
          <a:p>
            <a:pPr marL="0" lvl="0" indent="0" algn="l" rtl="0">
              <a:spcBef>
                <a:spcPts val="0"/>
              </a:spcBef>
              <a:spcAft>
                <a:spcPts val="1200"/>
              </a:spcAft>
              <a:buNone/>
            </a:pPr>
            <a:endParaRPr lang="en-US" sz="1800" dirty="0">
              <a:latin typeface="Barlow Semi Condensed" panose="00000506000000000000" pitchFamily="2" charset="0"/>
            </a:endParaRPr>
          </a:p>
        </p:txBody>
      </p:sp>
      <p:pic>
        <p:nvPicPr>
          <p:cNvPr id="35" name="Picture 34" descr="A red and white sign&#10;&#10;Description automatically generated with medium confidence">
            <a:extLst>
              <a:ext uri="{FF2B5EF4-FFF2-40B4-BE49-F238E27FC236}">
                <a16:creationId xmlns:a16="http://schemas.microsoft.com/office/drawing/2014/main" id="{239EE739-0CAD-49E0-4D30-A0751213BC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71" b="89914" l="9500" r="90000">
                        <a14:foregroundMark x1="48800" y1="52361" x2="48800" y2="52361"/>
                        <a14:foregroundMark x1="57100" y1="53004" x2="57100" y2="53004"/>
                        <a14:foregroundMark x1="64300" y1="53004" x2="64300" y2="53004"/>
                        <a14:foregroundMark x1="71900" y1="52361" x2="71900" y2="52361"/>
                        <a14:foregroundMark x1="72700" y1="46137" x2="72700" y2="46137"/>
                        <a14:foregroundMark x1="84800" y1="46567" x2="84800" y2="46567"/>
                        <a14:foregroundMark x1="9500" y1="43777" x2="9500" y2="43777"/>
                      </a14:backgroundRemoval>
                    </a14:imgEffect>
                  </a14:imgLayer>
                </a14:imgProps>
              </a:ext>
            </a:extLst>
          </a:blip>
          <a:stretch>
            <a:fillRect/>
          </a:stretch>
        </p:blipFill>
        <p:spPr>
          <a:xfrm>
            <a:off x="3524577" y="82556"/>
            <a:ext cx="2767832" cy="1289810"/>
          </a:xfrm>
          <a:prstGeom prst="rect">
            <a:avLst/>
          </a:prstGeom>
        </p:spPr>
      </p:pic>
      <p:grpSp>
        <p:nvGrpSpPr>
          <p:cNvPr id="34" name="Google Shape;2441;p47">
            <a:extLst>
              <a:ext uri="{FF2B5EF4-FFF2-40B4-BE49-F238E27FC236}">
                <a16:creationId xmlns:a16="http://schemas.microsoft.com/office/drawing/2014/main" id="{DD6BA1B1-DDE9-FA63-3847-E3D69B320F06}"/>
              </a:ext>
            </a:extLst>
          </p:cNvPr>
          <p:cNvGrpSpPr/>
          <p:nvPr/>
        </p:nvGrpSpPr>
        <p:grpSpPr>
          <a:xfrm>
            <a:off x="705948" y="1243355"/>
            <a:ext cx="3076186" cy="3267768"/>
            <a:chOff x="5070718" y="937862"/>
            <a:chExt cx="3076186" cy="3267768"/>
          </a:xfrm>
        </p:grpSpPr>
        <p:sp>
          <p:nvSpPr>
            <p:cNvPr id="36" name="Google Shape;2442;p47">
              <a:extLst>
                <a:ext uri="{FF2B5EF4-FFF2-40B4-BE49-F238E27FC236}">
                  <a16:creationId xmlns:a16="http://schemas.microsoft.com/office/drawing/2014/main" id="{A4615B1A-ED21-2743-1AB6-A1E8C5F13B78}"/>
                </a:ext>
              </a:extLst>
            </p:cNvPr>
            <p:cNvSpPr/>
            <p:nvPr/>
          </p:nvSpPr>
          <p:spPr>
            <a:xfrm flipH="1">
              <a:off x="5070718" y="937862"/>
              <a:ext cx="3076186" cy="1968181"/>
            </a:xfrm>
            <a:custGeom>
              <a:avLst/>
              <a:gdLst/>
              <a:ahLst/>
              <a:cxnLst/>
              <a:rect l="l" t="t" r="r" b="b"/>
              <a:pathLst>
                <a:path w="184065" h="117767" extrusionOk="0">
                  <a:moveTo>
                    <a:pt x="140645" y="1"/>
                  </a:moveTo>
                  <a:cubicBezTo>
                    <a:pt x="134831" y="1"/>
                    <a:pt x="128871" y="555"/>
                    <a:pt x="123055" y="1231"/>
                  </a:cubicBezTo>
                  <a:cubicBezTo>
                    <a:pt x="114415" y="2265"/>
                    <a:pt x="105742" y="1765"/>
                    <a:pt x="96969" y="2299"/>
                  </a:cubicBezTo>
                  <a:cubicBezTo>
                    <a:pt x="77522" y="3500"/>
                    <a:pt x="58108" y="5735"/>
                    <a:pt x="39161" y="10371"/>
                  </a:cubicBezTo>
                  <a:cubicBezTo>
                    <a:pt x="33057" y="11872"/>
                    <a:pt x="26886" y="13674"/>
                    <a:pt x="21749" y="17276"/>
                  </a:cubicBezTo>
                  <a:cubicBezTo>
                    <a:pt x="15478" y="21613"/>
                    <a:pt x="11175" y="28317"/>
                    <a:pt x="8306" y="35356"/>
                  </a:cubicBezTo>
                  <a:cubicBezTo>
                    <a:pt x="0" y="55737"/>
                    <a:pt x="2735" y="78720"/>
                    <a:pt x="6638" y="100369"/>
                  </a:cubicBezTo>
                  <a:cubicBezTo>
                    <a:pt x="7339" y="104138"/>
                    <a:pt x="8139" y="108141"/>
                    <a:pt x="10641" y="111077"/>
                  </a:cubicBezTo>
                  <a:cubicBezTo>
                    <a:pt x="13043" y="113912"/>
                    <a:pt x="16745" y="115380"/>
                    <a:pt x="20381" y="116280"/>
                  </a:cubicBezTo>
                  <a:cubicBezTo>
                    <a:pt x="25109" y="117423"/>
                    <a:pt x="29945" y="117766"/>
                    <a:pt x="34810" y="117766"/>
                  </a:cubicBezTo>
                  <a:cubicBezTo>
                    <a:pt x="39315" y="117766"/>
                    <a:pt x="43844" y="117472"/>
                    <a:pt x="48335" y="117248"/>
                  </a:cubicBezTo>
                  <a:cubicBezTo>
                    <a:pt x="67615" y="116280"/>
                    <a:pt x="86929" y="116481"/>
                    <a:pt x="106142" y="114813"/>
                  </a:cubicBezTo>
                  <a:cubicBezTo>
                    <a:pt x="125356" y="113145"/>
                    <a:pt x="144637" y="109576"/>
                    <a:pt x="162116" y="101403"/>
                  </a:cubicBezTo>
                  <a:cubicBezTo>
                    <a:pt x="167286" y="98968"/>
                    <a:pt x="172490" y="95999"/>
                    <a:pt x="175725" y="91263"/>
                  </a:cubicBezTo>
                  <a:cubicBezTo>
                    <a:pt x="178294" y="87426"/>
                    <a:pt x="179395" y="82823"/>
                    <a:pt x="180329" y="78320"/>
                  </a:cubicBezTo>
                  <a:cubicBezTo>
                    <a:pt x="182330" y="68846"/>
                    <a:pt x="182430" y="59607"/>
                    <a:pt x="183231" y="49966"/>
                  </a:cubicBezTo>
                  <a:cubicBezTo>
                    <a:pt x="184065" y="39659"/>
                    <a:pt x="183164" y="28985"/>
                    <a:pt x="178427" y="19645"/>
                  </a:cubicBezTo>
                  <a:cubicBezTo>
                    <a:pt x="170413" y="3883"/>
                    <a:pt x="156038" y="1"/>
                    <a:pt x="1406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43;p47">
              <a:extLst>
                <a:ext uri="{FF2B5EF4-FFF2-40B4-BE49-F238E27FC236}">
                  <a16:creationId xmlns:a16="http://schemas.microsoft.com/office/drawing/2014/main" id="{64FAB4ED-85CA-AE2B-DABE-09F768224A4A}"/>
                </a:ext>
              </a:extLst>
            </p:cNvPr>
            <p:cNvSpPr/>
            <p:nvPr/>
          </p:nvSpPr>
          <p:spPr>
            <a:xfrm flipH="1">
              <a:off x="6361291" y="3191425"/>
              <a:ext cx="450268" cy="199063"/>
            </a:xfrm>
            <a:custGeom>
              <a:avLst/>
              <a:gdLst/>
              <a:ahLst/>
              <a:cxnLst/>
              <a:rect l="l" t="t" r="r" b="b"/>
              <a:pathLst>
                <a:path w="26942" h="11911" extrusionOk="0">
                  <a:moveTo>
                    <a:pt x="4176" y="0"/>
                  </a:moveTo>
                  <a:cubicBezTo>
                    <a:pt x="0" y="0"/>
                    <a:pt x="714" y="5677"/>
                    <a:pt x="1157" y="9191"/>
                  </a:cubicBezTo>
                  <a:cubicBezTo>
                    <a:pt x="1190" y="9524"/>
                    <a:pt x="1257" y="9924"/>
                    <a:pt x="1490" y="10191"/>
                  </a:cubicBezTo>
                  <a:cubicBezTo>
                    <a:pt x="1824" y="10558"/>
                    <a:pt x="2358" y="10592"/>
                    <a:pt x="2825" y="10625"/>
                  </a:cubicBezTo>
                  <a:cubicBezTo>
                    <a:pt x="10297" y="11059"/>
                    <a:pt x="17735" y="11492"/>
                    <a:pt x="25174" y="11893"/>
                  </a:cubicBezTo>
                  <a:cubicBezTo>
                    <a:pt x="25282" y="11904"/>
                    <a:pt x="25396" y="11910"/>
                    <a:pt x="25512" y="11910"/>
                  </a:cubicBezTo>
                  <a:cubicBezTo>
                    <a:pt x="26074" y="11910"/>
                    <a:pt x="26676" y="11757"/>
                    <a:pt x="26842" y="11259"/>
                  </a:cubicBezTo>
                  <a:cubicBezTo>
                    <a:pt x="26942" y="10992"/>
                    <a:pt x="26875" y="10658"/>
                    <a:pt x="26809" y="10391"/>
                  </a:cubicBezTo>
                  <a:cubicBezTo>
                    <a:pt x="26508" y="9091"/>
                    <a:pt x="26175" y="7756"/>
                    <a:pt x="25374" y="6689"/>
                  </a:cubicBezTo>
                  <a:cubicBezTo>
                    <a:pt x="24040" y="4854"/>
                    <a:pt x="21705" y="4054"/>
                    <a:pt x="19503" y="3453"/>
                  </a:cubicBezTo>
                  <a:cubicBezTo>
                    <a:pt x="14733" y="2119"/>
                    <a:pt x="9796" y="751"/>
                    <a:pt x="4893" y="51"/>
                  </a:cubicBezTo>
                  <a:cubicBezTo>
                    <a:pt x="4639" y="17"/>
                    <a:pt x="4401" y="0"/>
                    <a:pt x="4176"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44;p47">
              <a:extLst>
                <a:ext uri="{FF2B5EF4-FFF2-40B4-BE49-F238E27FC236}">
                  <a16:creationId xmlns:a16="http://schemas.microsoft.com/office/drawing/2014/main" id="{AF72697F-298A-195B-FC2A-FDA157EB9180}"/>
                </a:ext>
              </a:extLst>
            </p:cNvPr>
            <p:cNvSpPr/>
            <p:nvPr/>
          </p:nvSpPr>
          <p:spPr>
            <a:xfrm flipH="1">
              <a:off x="7332421" y="3956891"/>
              <a:ext cx="58544" cy="235513"/>
            </a:xfrm>
            <a:custGeom>
              <a:avLst/>
              <a:gdLst/>
              <a:ahLst/>
              <a:cxnLst/>
              <a:rect l="l" t="t" r="r" b="b"/>
              <a:pathLst>
                <a:path w="3503" h="14092" extrusionOk="0">
                  <a:moveTo>
                    <a:pt x="3260" y="1"/>
                  </a:moveTo>
                  <a:cubicBezTo>
                    <a:pt x="3156" y="1"/>
                    <a:pt x="3048" y="60"/>
                    <a:pt x="3002" y="182"/>
                  </a:cubicBezTo>
                  <a:cubicBezTo>
                    <a:pt x="2669" y="1016"/>
                    <a:pt x="2535" y="1916"/>
                    <a:pt x="2335" y="2783"/>
                  </a:cubicBezTo>
                  <a:cubicBezTo>
                    <a:pt x="2135" y="3684"/>
                    <a:pt x="1935" y="4585"/>
                    <a:pt x="1768" y="5519"/>
                  </a:cubicBezTo>
                  <a:cubicBezTo>
                    <a:pt x="1401" y="7287"/>
                    <a:pt x="1034" y="9021"/>
                    <a:pt x="667" y="10789"/>
                  </a:cubicBezTo>
                  <a:cubicBezTo>
                    <a:pt x="434" y="11890"/>
                    <a:pt x="200" y="12991"/>
                    <a:pt x="0" y="14092"/>
                  </a:cubicBezTo>
                  <a:lnTo>
                    <a:pt x="1335" y="14092"/>
                  </a:lnTo>
                  <a:cubicBezTo>
                    <a:pt x="1768" y="11490"/>
                    <a:pt x="2202" y="8888"/>
                    <a:pt x="2636" y="6286"/>
                  </a:cubicBezTo>
                  <a:cubicBezTo>
                    <a:pt x="2802" y="5319"/>
                    <a:pt x="2969" y="4318"/>
                    <a:pt x="3136" y="3317"/>
                  </a:cubicBezTo>
                  <a:cubicBezTo>
                    <a:pt x="3303" y="2316"/>
                    <a:pt x="3503" y="1282"/>
                    <a:pt x="3503" y="248"/>
                  </a:cubicBezTo>
                  <a:cubicBezTo>
                    <a:pt x="3503" y="85"/>
                    <a:pt x="3384" y="1"/>
                    <a:pt x="32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45;p47">
              <a:extLst>
                <a:ext uri="{FF2B5EF4-FFF2-40B4-BE49-F238E27FC236}">
                  <a16:creationId xmlns:a16="http://schemas.microsoft.com/office/drawing/2014/main" id="{FAA634F2-D3F9-648C-3D43-A9C6DB382F9F}"/>
                </a:ext>
              </a:extLst>
            </p:cNvPr>
            <p:cNvSpPr/>
            <p:nvPr/>
          </p:nvSpPr>
          <p:spPr>
            <a:xfrm flipH="1">
              <a:off x="7150121" y="3990533"/>
              <a:ext cx="31236" cy="201319"/>
            </a:xfrm>
            <a:custGeom>
              <a:avLst/>
              <a:gdLst/>
              <a:ahLst/>
              <a:cxnLst/>
              <a:rect l="l" t="t" r="r" b="b"/>
              <a:pathLst>
                <a:path w="1869" h="12046" extrusionOk="0">
                  <a:moveTo>
                    <a:pt x="489" y="0"/>
                  </a:moveTo>
                  <a:cubicBezTo>
                    <a:pt x="348" y="0"/>
                    <a:pt x="205" y="87"/>
                    <a:pt x="167" y="237"/>
                  </a:cubicBezTo>
                  <a:cubicBezTo>
                    <a:pt x="1" y="737"/>
                    <a:pt x="67" y="1271"/>
                    <a:pt x="101" y="1771"/>
                  </a:cubicBezTo>
                  <a:cubicBezTo>
                    <a:pt x="101" y="2338"/>
                    <a:pt x="134" y="2872"/>
                    <a:pt x="134" y="3439"/>
                  </a:cubicBezTo>
                  <a:cubicBezTo>
                    <a:pt x="201" y="4473"/>
                    <a:pt x="234" y="5507"/>
                    <a:pt x="267" y="6541"/>
                  </a:cubicBezTo>
                  <a:cubicBezTo>
                    <a:pt x="368" y="8376"/>
                    <a:pt x="434" y="10211"/>
                    <a:pt x="501" y="12045"/>
                  </a:cubicBezTo>
                  <a:lnTo>
                    <a:pt x="1869" y="12045"/>
                  </a:lnTo>
                  <a:cubicBezTo>
                    <a:pt x="1769" y="10144"/>
                    <a:pt x="1668" y="8242"/>
                    <a:pt x="1502" y="6308"/>
                  </a:cubicBezTo>
                  <a:cubicBezTo>
                    <a:pt x="1435" y="5274"/>
                    <a:pt x="1335" y="4240"/>
                    <a:pt x="1235" y="3206"/>
                  </a:cubicBezTo>
                  <a:cubicBezTo>
                    <a:pt x="1201" y="2672"/>
                    <a:pt x="1135" y="2105"/>
                    <a:pt x="1068" y="1571"/>
                  </a:cubicBezTo>
                  <a:cubicBezTo>
                    <a:pt x="1035" y="1071"/>
                    <a:pt x="1001" y="604"/>
                    <a:pt x="768" y="170"/>
                  </a:cubicBezTo>
                  <a:cubicBezTo>
                    <a:pt x="709" y="53"/>
                    <a:pt x="600" y="0"/>
                    <a:pt x="4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6;p47">
              <a:extLst>
                <a:ext uri="{FF2B5EF4-FFF2-40B4-BE49-F238E27FC236}">
                  <a16:creationId xmlns:a16="http://schemas.microsoft.com/office/drawing/2014/main" id="{BF85E2F5-2BF3-6842-989B-B936AC749A43}"/>
                </a:ext>
              </a:extLst>
            </p:cNvPr>
            <p:cNvSpPr/>
            <p:nvPr/>
          </p:nvSpPr>
          <p:spPr>
            <a:xfrm flipH="1">
              <a:off x="6433205" y="2776186"/>
              <a:ext cx="1423253" cy="1352008"/>
            </a:xfrm>
            <a:custGeom>
              <a:avLst/>
              <a:gdLst/>
              <a:ahLst/>
              <a:cxnLst/>
              <a:rect l="l" t="t" r="r" b="b"/>
              <a:pathLst>
                <a:path w="85161" h="80898" extrusionOk="0">
                  <a:moveTo>
                    <a:pt x="22742" y="0"/>
                  </a:moveTo>
                  <a:cubicBezTo>
                    <a:pt x="17821" y="0"/>
                    <a:pt x="12882" y="2070"/>
                    <a:pt x="9507" y="5683"/>
                  </a:cubicBezTo>
                  <a:cubicBezTo>
                    <a:pt x="4670" y="10853"/>
                    <a:pt x="3336" y="18325"/>
                    <a:pt x="2769" y="25364"/>
                  </a:cubicBezTo>
                  <a:cubicBezTo>
                    <a:pt x="1535" y="40108"/>
                    <a:pt x="0" y="61289"/>
                    <a:pt x="13043" y="71630"/>
                  </a:cubicBezTo>
                  <a:cubicBezTo>
                    <a:pt x="22805" y="79362"/>
                    <a:pt x="38664" y="80897"/>
                    <a:pt x="52387" y="80897"/>
                  </a:cubicBezTo>
                  <a:cubicBezTo>
                    <a:pt x="56248" y="80897"/>
                    <a:pt x="59939" y="80776"/>
                    <a:pt x="63279" y="80637"/>
                  </a:cubicBezTo>
                  <a:cubicBezTo>
                    <a:pt x="69983" y="80370"/>
                    <a:pt x="77656" y="79102"/>
                    <a:pt x="81125" y="73365"/>
                  </a:cubicBezTo>
                  <a:cubicBezTo>
                    <a:pt x="85161" y="66693"/>
                    <a:pt x="80191" y="61189"/>
                    <a:pt x="74253" y="58354"/>
                  </a:cubicBezTo>
                  <a:cubicBezTo>
                    <a:pt x="67648" y="55185"/>
                    <a:pt x="60777" y="52517"/>
                    <a:pt x="53738" y="50382"/>
                  </a:cubicBezTo>
                  <a:cubicBezTo>
                    <a:pt x="50436" y="49381"/>
                    <a:pt x="47067" y="48480"/>
                    <a:pt x="44232" y="46546"/>
                  </a:cubicBezTo>
                  <a:cubicBezTo>
                    <a:pt x="37527" y="41942"/>
                    <a:pt x="35626" y="32969"/>
                    <a:pt x="35058" y="24863"/>
                  </a:cubicBezTo>
                  <a:cubicBezTo>
                    <a:pt x="34625" y="19293"/>
                    <a:pt x="35092" y="8385"/>
                    <a:pt x="30889" y="3148"/>
                  </a:cubicBezTo>
                  <a:lnTo>
                    <a:pt x="30855" y="3148"/>
                  </a:lnTo>
                  <a:cubicBezTo>
                    <a:pt x="29788" y="1814"/>
                    <a:pt x="28420" y="846"/>
                    <a:pt x="26619" y="446"/>
                  </a:cubicBezTo>
                  <a:cubicBezTo>
                    <a:pt x="25348" y="145"/>
                    <a:pt x="24045" y="0"/>
                    <a:pt x="2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47;p47">
              <a:extLst>
                <a:ext uri="{FF2B5EF4-FFF2-40B4-BE49-F238E27FC236}">
                  <a16:creationId xmlns:a16="http://schemas.microsoft.com/office/drawing/2014/main" id="{D1E8CD6C-ACFA-6444-588C-F7DA1B863D5B}"/>
                </a:ext>
              </a:extLst>
            </p:cNvPr>
            <p:cNvSpPr/>
            <p:nvPr/>
          </p:nvSpPr>
          <p:spPr>
            <a:xfrm flipH="1">
              <a:off x="7677701" y="3392477"/>
              <a:ext cx="106843" cy="803270"/>
            </a:xfrm>
            <a:custGeom>
              <a:avLst/>
              <a:gdLst/>
              <a:ahLst/>
              <a:cxnLst/>
              <a:rect l="l" t="t" r="r" b="b"/>
              <a:pathLst>
                <a:path w="6393" h="48064" extrusionOk="0">
                  <a:moveTo>
                    <a:pt x="6077" y="0"/>
                  </a:moveTo>
                  <a:cubicBezTo>
                    <a:pt x="5982" y="0"/>
                    <a:pt x="5888" y="41"/>
                    <a:pt x="5838" y="129"/>
                  </a:cubicBezTo>
                  <a:cubicBezTo>
                    <a:pt x="5237" y="1497"/>
                    <a:pt x="4904" y="2998"/>
                    <a:pt x="4637" y="4432"/>
                  </a:cubicBezTo>
                  <a:cubicBezTo>
                    <a:pt x="4370" y="5934"/>
                    <a:pt x="4170" y="7435"/>
                    <a:pt x="3970" y="8936"/>
                  </a:cubicBezTo>
                  <a:cubicBezTo>
                    <a:pt x="3603" y="12005"/>
                    <a:pt x="3303" y="15073"/>
                    <a:pt x="3002" y="18142"/>
                  </a:cubicBezTo>
                  <a:cubicBezTo>
                    <a:pt x="2369" y="24413"/>
                    <a:pt x="1735" y="30685"/>
                    <a:pt x="1101" y="36922"/>
                  </a:cubicBezTo>
                  <a:cubicBezTo>
                    <a:pt x="734" y="40458"/>
                    <a:pt x="400" y="43961"/>
                    <a:pt x="34" y="47463"/>
                  </a:cubicBezTo>
                  <a:cubicBezTo>
                    <a:pt x="0" y="47864"/>
                    <a:pt x="292" y="48064"/>
                    <a:pt x="605" y="48064"/>
                  </a:cubicBezTo>
                  <a:cubicBezTo>
                    <a:pt x="917" y="48064"/>
                    <a:pt x="1251" y="47864"/>
                    <a:pt x="1301" y="47463"/>
                  </a:cubicBezTo>
                  <a:cubicBezTo>
                    <a:pt x="2535" y="35088"/>
                    <a:pt x="3803" y="22712"/>
                    <a:pt x="4937" y="10337"/>
                  </a:cubicBezTo>
                  <a:cubicBezTo>
                    <a:pt x="5104" y="8669"/>
                    <a:pt x="5271" y="6968"/>
                    <a:pt x="5537" y="5300"/>
                  </a:cubicBezTo>
                  <a:cubicBezTo>
                    <a:pt x="5771" y="3632"/>
                    <a:pt x="6171" y="1964"/>
                    <a:pt x="6371" y="296"/>
                  </a:cubicBezTo>
                  <a:cubicBezTo>
                    <a:pt x="6392" y="110"/>
                    <a:pt x="6233" y="0"/>
                    <a:pt x="6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48;p47">
              <a:extLst>
                <a:ext uri="{FF2B5EF4-FFF2-40B4-BE49-F238E27FC236}">
                  <a16:creationId xmlns:a16="http://schemas.microsoft.com/office/drawing/2014/main" id="{E7A385ED-7688-7BEA-ADAE-EB2F1A2A2BAF}"/>
                </a:ext>
              </a:extLst>
            </p:cNvPr>
            <p:cNvSpPr/>
            <p:nvPr/>
          </p:nvSpPr>
          <p:spPr>
            <a:xfrm flipH="1">
              <a:off x="7436105" y="2572093"/>
              <a:ext cx="200717" cy="370583"/>
            </a:xfrm>
            <a:custGeom>
              <a:avLst/>
              <a:gdLst/>
              <a:ahLst/>
              <a:cxnLst/>
              <a:rect l="l" t="t" r="r" b="b"/>
              <a:pathLst>
                <a:path w="12010" h="22174" extrusionOk="0">
                  <a:moveTo>
                    <a:pt x="7572" y="0"/>
                  </a:moveTo>
                  <a:cubicBezTo>
                    <a:pt x="7206" y="0"/>
                    <a:pt x="6844" y="141"/>
                    <a:pt x="6505" y="282"/>
                  </a:cubicBezTo>
                  <a:cubicBezTo>
                    <a:pt x="6038" y="449"/>
                    <a:pt x="5571" y="649"/>
                    <a:pt x="5138" y="916"/>
                  </a:cubicBezTo>
                  <a:cubicBezTo>
                    <a:pt x="4804" y="1116"/>
                    <a:pt x="4471" y="1316"/>
                    <a:pt x="4237" y="1617"/>
                  </a:cubicBezTo>
                  <a:cubicBezTo>
                    <a:pt x="3003" y="3051"/>
                    <a:pt x="3437" y="5019"/>
                    <a:pt x="3603" y="6720"/>
                  </a:cubicBezTo>
                  <a:cubicBezTo>
                    <a:pt x="3703" y="8021"/>
                    <a:pt x="3570" y="9422"/>
                    <a:pt x="3870" y="10723"/>
                  </a:cubicBezTo>
                  <a:cubicBezTo>
                    <a:pt x="3904" y="10923"/>
                    <a:pt x="3937" y="11123"/>
                    <a:pt x="3970" y="11324"/>
                  </a:cubicBezTo>
                  <a:cubicBezTo>
                    <a:pt x="4004" y="12224"/>
                    <a:pt x="3737" y="13092"/>
                    <a:pt x="3437" y="14026"/>
                  </a:cubicBezTo>
                  <a:cubicBezTo>
                    <a:pt x="2803" y="15827"/>
                    <a:pt x="1" y="20463"/>
                    <a:pt x="2569" y="21798"/>
                  </a:cubicBezTo>
                  <a:cubicBezTo>
                    <a:pt x="3056" y="22065"/>
                    <a:pt x="3631" y="22173"/>
                    <a:pt x="4205" y="22173"/>
                  </a:cubicBezTo>
                  <a:cubicBezTo>
                    <a:pt x="4417" y="22173"/>
                    <a:pt x="4630" y="22158"/>
                    <a:pt x="4838" y="22131"/>
                  </a:cubicBezTo>
                  <a:cubicBezTo>
                    <a:pt x="5338" y="22065"/>
                    <a:pt x="6339" y="21931"/>
                    <a:pt x="6739" y="21631"/>
                  </a:cubicBezTo>
                  <a:cubicBezTo>
                    <a:pt x="7306" y="21264"/>
                    <a:pt x="7406" y="19963"/>
                    <a:pt x="7540" y="19363"/>
                  </a:cubicBezTo>
                  <a:cubicBezTo>
                    <a:pt x="7973" y="17495"/>
                    <a:pt x="8340" y="15627"/>
                    <a:pt x="8574" y="13759"/>
                  </a:cubicBezTo>
                  <a:cubicBezTo>
                    <a:pt x="8640" y="13425"/>
                    <a:pt x="8674" y="13125"/>
                    <a:pt x="8840" y="12825"/>
                  </a:cubicBezTo>
                  <a:cubicBezTo>
                    <a:pt x="9174" y="12258"/>
                    <a:pt x="9875" y="11957"/>
                    <a:pt x="10275" y="11424"/>
                  </a:cubicBezTo>
                  <a:cubicBezTo>
                    <a:pt x="10742" y="10857"/>
                    <a:pt x="11042" y="10189"/>
                    <a:pt x="11276" y="9489"/>
                  </a:cubicBezTo>
                  <a:cubicBezTo>
                    <a:pt x="11843" y="7921"/>
                    <a:pt x="12009" y="6187"/>
                    <a:pt x="11876" y="4519"/>
                  </a:cubicBezTo>
                  <a:cubicBezTo>
                    <a:pt x="11876" y="4419"/>
                    <a:pt x="11843" y="4285"/>
                    <a:pt x="11776" y="4219"/>
                  </a:cubicBezTo>
                  <a:cubicBezTo>
                    <a:pt x="11712" y="4155"/>
                    <a:pt x="11636" y="4132"/>
                    <a:pt x="11554" y="4132"/>
                  </a:cubicBezTo>
                  <a:cubicBezTo>
                    <a:pt x="11507" y="4132"/>
                    <a:pt x="11458" y="4140"/>
                    <a:pt x="11409" y="4152"/>
                  </a:cubicBezTo>
                  <a:cubicBezTo>
                    <a:pt x="11276" y="4185"/>
                    <a:pt x="11209" y="4285"/>
                    <a:pt x="11109" y="4385"/>
                  </a:cubicBezTo>
                  <a:cubicBezTo>
                    <a:pt x="10975" y="4552"/>
                    <a:pt x="10875" y="4752"/>
                    <a:pt x="10775" y="4952"/>
                  </a:cubicBezTo>
                  <a:cubicBezTo>
                    <a:pt x="10708" y="5119"/>
                    <a:pt x="10675" y="5286"/>
                    <a:pt x="10642" y="5453"/>
                  </a:cubicBezTo>
                  <a:cubicBezTo>
                    <a:pt x="10542" y="5886"/>
                    <a:pt x="10508" y="6320"/>
                    <a:pt x="10342" y="6720"/>
                  </a:cubicBezTo>
                  <a:cubicBezTo>
                    <a:pt x="10308" y="6787"/>
                    <a:pt x="10241" y="6887"/>
                    <a:pt x="10175" y="6920"/>
                  </a:cubicBezTo>
                  <a:cubicBezTo>
                    <a:pt x="10081" y="6979"/>
                    <a:pt x="10003" y="7005"/>
                    <a:pt x="9940" y="7005"/>
                  </a:cubicBezTo>
                  <a:cubicBezTo>
                    <a:pt x="9463" y="7005"/>
                    <a:pt x="9774" y="5529"/>
                    <a:pt x="9774" y="5353"/>
                  </a:cubicBezTo>
                  <a:cubicBezTo>
                    <a:pt x="9774" y="3885"/>
                    <a:pt x="9841" y="249"/>
                    <a:pt x="7773" y="16"/>
                  </a:cubicBezTo>
                  <a:cubicBezTo>
                    <a:pt x="7706" y="5"/>
                    <a:pt x="7639" y="0"/>
                    <a:pt x="7572"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49;p47">
              <a:extLst>
                <a:ext uri="{FF2B5EF4-FFF2-40B4-BE49-F238E27FC236}">
                  <a16:creationId xmlns:a16="http://schemas.microsoft.com/office/drawing/2014/main" id="{BA99980E-80E0-6908-4C12-3A49C9319B93}"/>
                </a:ext>
              </a:extLst>
            </p:cNvPr>
            <p:cNvSpPr/>
            <p:nvPr/>
          </p:nvSpPr>
          <p:spPr>
            <a:xfrm flipH="1">
              <a:off x="7465519" y="2687159"/>
              <a:ext cx="17799" cy="22060"/>
            </a:xfrm>
            <a:custGeom>
              <a:avLst/>
              <a:gdLst/>
              <a:ahLst/>
              <a:cxnLst/>
              <a:rect l="l" t="t" r="r" b="b"/>
              <a:pathLst>
                <a:path w="1065" h="1320" extrusionOk="0">
                  <a:moveTo>
                    <a:pt x="919" y="0"/>
                  </a:moveTo>
                  <a:cubicBezTo>
                    <a:pt x="896" y="0"/>
                    <a:pt x="873" y="10"/>
                    <a:pt x="856" y="35"/>
                  </a:cubicBezTo>
                  <a:cubicBezTo>
                    <a:pt x="656" y="202"/>
                    <a:pt x="523" y="369"/>
                    <a:pt x="356" y="569"/>
                  </a:cubicBezTo>
                  <a:cubicBezTo>
                    <a:pt x="223" y="769"/>
                    <a:pt x="122" y="969"/>
                    <a:pt x="22" y="1203"/>
                  </a:cubicBezTo>
                  <a:cubicBezTo>
                    <a:pt x="1" y="1268"/>
                    <a:pt x="50" y="1319"/>
                    <a:pt x="105" y="1319"/>
                  </a:cubicBezTo>
                  <a:cubicBezTo>
                    <a:pt x="135" y="1319"/>
                    <a:pt x="166" y="1305"/>
                    <a:pt x="189" y="1270"/>
                  </a:cubicBezTo>
                  <a:cubicBezTo>
                    <a:pt x="423" y="869"/>
                    <a:pt x="656" y="502"/>
                    <a:pt x="990" y="169"/>
                  </a:cubicBezTo>
                  <a:cubicBezTo>
                    <a:pt x="1065" y="94"/>
                    <a:pt x="990" y="0"/>
                    <a:pt x="919" y="0"/>
                  </a:cubicBezTo>
                  <a:close/>
                </a:path>
              </a:pathLst>
            </a:custGeom>
            <a:solidFill>
              <a:srgbClr val="B55C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50;p47">
              <a:extLst>
                <a:ext uri="{FF2B5EF4-FFF2-40B4-BE49-F238E27FC236}">
                  <a16:creationId xmlns:a16="http://schemas.microsoft.com/office/drawing/2014/main" id="{D47CEB58-5C1D-6DF3-794E-F93CFFB6C36E}"/>
                </a:ext>
              </a:extLst>
            </p:cNvPr>
            <p:cNvSpPr/>
            <p:nvPr/>
          </p:nvSpPr>
          <p:spPr>
            <a:xfrm flipH="1">
              <a:off x="6027843" y="3384572"/>
              <a:ext cx="163164" cy="802985"/>
            </a:xfrm>
            <a:custGeom>
              <a:avLst/>
              <a:gdLst/>
              <a:ahLst/>
              <a:cxnLst/>
              <a:rect l="l" t="t" r="r" b="b"/>
              <a:pathLst>
                <a:path w="9763" h="48047" extrusionOk="0">
                  <a:moveTo>
                    <a:pt x="402" y="0"/>
                  </a:moveTo>
                  <a:cubicBezTo>
                    <a:pt x="193" y="0"/>
                    <a:pt x="0" y="134"/>
                    <a:pt x="18" y="402"/>
                  </a:cubicBezTo>
                  <a:cubicBezTo>
                    <a:pt x="152" y="1937"/>
                    <a:pt x="585" y="3471"/>
                    <a:pt x="852" y="4972"/>
                  </a:cubicBezTo>
                  <a:cubicBezTo>
                    <a:pt x="1152" y="6540"/>
                    <a:pt x="1486" y="8074"/>
                    <a:pt x="1786" y="9642"/>
                  </a:cubicBezTo>
                  <a:cubicBezTo>
                    <a:pt x="2387" y="12678"/>
                    <a:pt x="2987" y="15713"/>
                    <a:pt x="3554" y="18782"/>
                  </a:cubicBezTo>
                  <a:cubicBezTo>
                    <a:pt x="4688" y="24920"/>
                    <a:pt x="5822" y="31091"/>
                    <a:pt x="6856" y="37262"/>
                  </a:cubicBezTo>
                  <a:cubicBezTo>
                    <a:pt x="7123" y="38963"/>
                    <a:pt x="7424" y="40631"/>
                    <a:pt x="7690" y="42332"/>
                  </a:cubicBezTo>
                  <a:cubicBezTo>
                    <a:pt x="7991" y="44100"/>
                    <a:pt x="8157" y="45902"/>
                    <a:pt x="8558" y="47636"/>
                  </a:cubicBezTo>
                  <a:cubicBezTo>
                    <a:pt x="8632" y="47917"/>
                    <a:pt x="8882" y="48047"/>
                    <a:pt x="9133" y="48047"/>
                  </a:cubicBezTo>
                  <a:cubicBezTo>
                    <a:pt x="9448" y="48047"/>
                    <a:pt x="9762" y="47841"/>
                    <a:pt x="9725" y="47469"/>
                  </a:cubicBezTo>
                  <a:cubicBezTo>
                    <a:pt x="9625" y="45935"/>
                    <a:pt x="9292" y="44367"/>
                    <a:pt x="9058" y="42833"/>
                  </a:cubicBezTo>
                  <a:cubicBezTo>
                    <a:pt x="8791" y="41265"/>
                    <a:pt x="8524" y="39697"/>
                    <a:pt x="8291" y="38129"/>
                  </a:cubicBezTo>
                  <a:cubicBezTo>
                    <a:pt x="7757" y="35094"/>
                    <a:pt x="7257" y="32025"/>
                    <a:pt x="6690" y="28989"/>
                  </a:cubicBezTo>
                  <a:cubicBezTo>
                    <a:pt x="5589" y="22818"/>
                    <a:pt x="4421" y="16681"/>
                    <a:pt x="3154" y="10543"/>
                  </a:cubicBezTo>
                  <a:cubicBezTo>
                    <a:pt x="2820" y="8875"/>
                    <a:pt x="2453" y="7174"/>
                    <a:pt x="2086" y="5506"/>
                  </a:cubicBezTo>
                  <a:lnTo>
                    <a:pt x="1519" y="2904"/>
                  </a:lnTo>
                  <a:cubicBezTo>
                    <a:pt x="1319" y="2037"/>
                    <a:pt x="1152" y="1136"/>
                    <a:pt x="852" y="302"/>
                  </a:cubicBezTo>
                  <a:cubicBezTo>
                    <a:pt x="775" y="101"/>
                    <a:pt x="582" y="0"/>
                    <a:pt x="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51;p47">
              <a:extLst>
                <a:ext uri="{FF2B5EF4-FFF2-40B4-BE49-F238E27FC236}">
                  <a16:creationId xmlns:a16="http://schemas.microsoft.com/office/drawing/2014/main" id="{EE5460CA-0756-E76A-F861-E3453DEF177D}"/>
                </a:ext>
              </a:extLst>
            </p:cNvPr>
            <p:cNvSpPr/>
            <p:nvPr/>
          </p:nvSpPr>
          <p:spPr>
            <a:xfrm flipH="1">
              <a:off x="6830678" y="2791311"/>
              <a:ext cx="608235" cy="826266"/>
            </a:xfrm>
            <a:custGeom>
              <a:avLst/>
              <a:gdLst/>
              <a:ahLst/>
              <a:cxnLst/>
              <a:rect l="l" t="t" r="r" b="b"/>
              <a:pathLst>
                <a:path w="36394" h="49440" extrusionOk="0">
                  <a:moveTo>
                    <a:pt x="18720" y="1"/>
                  </a:moveTo>
                  <a:cubicBezTo>
                    <a:pt x="18675" y="1"/>
                    <a:pt x="18628" y="3"/>
                    <a:pt x="18581" y="8"/>
                  </a:cubicBezTo>
                  <a:cubicBezTo>
                    <a:pt x="17146" y="141"/>
                    <a:pt x="15745" y="575"/>
                    <a:pt x="14344" y="909"/>
                  </a:cubicBezTo>
                  <a:cubicBezTo>
                    <a:pt x="13877" y="1009"/>
                    <a:pt x="13377" y="1109"/>
                    <a:pt x="12910" y="1109"/>
                  </a:cubicBezTo>
                  <a:cubicBezTo>
                    <a:pt x="12576" y="1109"/>
                    <a:pt x="12209" y="1042"/>
                    <a:pt x="11876" y="1009"/>
                  </a:cubicBezTo>
                  <a:cubicBezTo>
                    <a:pt x="11450" y="976"/>
                    <a:pt x="11023" y="961"/>
                    <a:pt x="10598" y="961"/>
                  </a:cubicBezTo>
                  <a:cubicBezTo>
                    <a:pt x="9291" y="961"/>
                    <a:pt x="7989" y="1099"/>
                    <a:pt x="6705" y="1275"/>
                  </a:cubicBezTo>
                  <a:cubicBezTo>
                    <a:pt x="6505" y="1309"/>
                    <a:pt x="6272" y="1376"/>
                    <a:pt x="6072" y="1476"/>
                  </a:cubicBezTo>
                  <a:cubicBezTo>
                    <a:pt x="5538" y="1776"/>
                    <a:pt x="5304" y="2576"/>
                    <a:pt x="4971" y="3077"/>
                  </a:cubicBezTo>
                  <a:cubicBezTo>
                    <a:pt x="4604" y="3644"/>
                    <a:pt x="4137" y="4144"/>
                    <a:pt x="3837" y="4745"/>
                  </a:cubicBezTo>
                  <a:cubicBezTo>
                    <a:pt x="3136" y="6146"/>
                    <a:pt x="2869" y="7713"/>
                    <a:pt x="2903" y="9248"/>
                  </a:cubicBezTo>
                  <a:cubicBezTo>
                    <a:pt x="2903" y="9581"/>
                    <a:pt x="2903" y="9948"/>
                    <a:pt x="2903" y="10315"/>
                  </a:cubicBezTo>
                  <a:cubicBezTo>
                    <a:pt x="2936" y="22858"/>
                    <a:pt x="1" y="36501"/>
                    <a:pt x="534" y="49110"/>
                  </a:cubicBezTo>
                  <a:cubicBezTo>
                    <a:pt x="1525" y="49091"/>
                    <a:pt x="2534" y="49083"/>
                    <a:pt x="3559" y="49083"/>
                  </a:cubicBezTo>
                  <a:cubicBezTo>
                    <a:pt x="10410" y="49083"/>
                    <a:pt x="17971" y="49440"/>
                    <a:pt x="25394" y="49440"/>
                  </a:cubicBezTo>
                  <a:cubicBezTo>
                    <a:pt x="28980" y="49440"/>
                    <a:pt x="32534" y="49357"/>
                    <a:pt x="35960" y="49110"/>
                  </a:cubicBezTo>
                  <a:cubicBezTo>
                    <a:pt x="36393" y="49076"/>
                    <a:pt x="35860" y="23925"/>
                    <a:pt x="35526" y="21690"/>
                  </a:cubicBezTo>
                  <a:cubicBezTo>
                    <a:pt x="34725" y="16386"/>
                    <a:pt x="31957" y="11249"/>
                    <a:pt x="29789" y="6246"/>
                  </a:cubicBezTo>
                  <a:cubicBezTo>
                    <a:pt x="28454" y="3110"/>
                    <a:pt x="25219" y="2476"/>
                    <a:pt x="21816" y="1909"/>
                  </a:cubicBezTo>
                  <a:cubicBezTo>
                    <a:pt x="20529" y="1684"/>
                    <a:pt x="19956" y="1"/>
                    <a:pt x="18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52;p47">
              <a:extLst>
                <a:ext uri="{FF2B5EF4-FFF2-40B4-BE49-F238E27FC236}">
                  <a16:creationId xmlns:a16="http://schemas.microsoft.com/office/drawing/2014/main" id="{1A1511A2-7E18-2790-0BF9-529FD15AD3C0}"/>
                </a:ext>
              </a:extLst>
            </p:cNvPr>
            <p:cNvSpPr/>
            <p:nvPr/>
          </p:nvSpPr>
          <p:spPr>
            <a:xfrm flipH="1">
              <a:off x="6610474" y="2827310"/>
              <a:ext cx="391925" cy="556744"/>
            </a:xfrm>
            <a:custGeom>
              <a:avLst/>
              <a:gdLst/>
              <a:ahLst/>
              <a:cxnLst/>
              <a:rect l="l" t="t" r="r" b="b"/>
              <a:pathLst>
                <a:path w="23451" h="33313" extrusionOk="0">
                  <a:moveTo>
                    <a:pt x="2207" y="0"/>
                  </a:moveTo>
                  <a:cubicBezTo>
                    <a:pt x="1843" y="0"/>
                    <a:pt x="1483" y="62"/>
                    <a:pt x="1134" y="222"/>
                  </a:cubicBezTo>
                  <a:cubicBezTo>
                    <a:pt x="901" y="356"/>
                    <a:pt x="734" y="489"/>
                    <a:pt x="601" y="656"/>
                  </a:cubicBezTo>
                  <a:cubicBezTo>
                    <a:pt x="0" y="1490"/>
                    <a:pt x="300" y="2991"/>
                    <a:pt x="267" y="3958"/>
                  </a:cubicBezTo>
                  <a:cubicBezTo>
                    <a:pt x="267" y="4058"/>
                    <a:pt x="267" y="4192"/>
                    <a:pt x="267" y="4292"/>
                  </a:cubicBezTo>
                  <a:cubicBezTo>
                    <a:pt x="200" y="5760"/>
                    <a:pt x="234" y="7227"/>
                    <a:pt x="267" y="8695"/>
                  </a:cubicBezTo>
                  <a:cubicBezTo>
                    <a:pt x="434" y="12097"/>
                    <a:pt x="434" y="15533"/>
                    <a:pt x="534" y="18936"/>
                  </a:cubicBezTo>
                  <a:lnTo>
                    <a:pt x="868" y="33313"/>
                  </a:lnTo>
                  <a:lnTo>
                    <a:pt x="23450" y="33313"/>
                  </a:lnTo>
                  <a:cubicBezTo>
                    <a:pt x="22716" y="29310"/>
                    <a:pt x="21782" y="25274"/>
                    <a:pt x="20548" y="21337"/>
                  </a:cubicBezTo>
                  <a:cubicBezTo>
                    <a:pt x="19447" y="17835"/>
                    <a:pt x="18080" y="14466"/>
                    <a:pt x="16312" y="11264"/>
                  </a:cubicBezTo>
                  <a:cubicBezTo>
                    <a:pt x="14677" y="8261"/>
                    <a:pt x="12909" y="5426"/>
                    <a:pt x="10341" y="3091"/>
                  </a:cubicBezTo>
                  <a:cubicBezTo>
                    <a:pt x="9540" y="2390"/>
                    <a:pt x="8706" y="1723"/>
                    <a:pt x="7706" y="1323"/>
                  </a:cubicBezTo>
                  <a:cubicBezTo>
                    <a:pt x="6838" y="923"/>
                    <a:pt x="5904" y="756"/>
                    <a:pt x="4970" y="589"/>
                  </a:cubicBezTo>
                  <a:cubicBezTo>
                    <a:pt x="4085" y="398"/>
                    <a:pt x="3131" y="0"/>
                    <a:pt x="2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53;p47">
              <a:extLst>
                <a:ext uri="{FF2B5EF4-FFF2-40B4-BE49-F238E27FC236}">
                  <a16:creationId xmlns:a16="http://schemas.microsoft.com/office/drawing/2014/main" id="{7FEC6D33-1DE3-44F8-18E6-25E39201E65E}"/>
                </a:ext>
              </a:extLst>
            </p:cNvPr>
            <p:cNvSpPr/>
            <p:nvPr/>
          </p:nvSpPr>
          <p:spPr>
            <a:xfrm flipH="1">
              <a:off x="7186353" y="2783624"/>
              <a:ext cx="550811" cy="828439"/>
            </a:xfrm>
            <a:custGeom>
              <a:avLst/>
              <a:gdLst/>
              <a:ahLst/>
              <a:cxnLst/>
              <a:rect l="l" t="t" r="r" b="b"/>
              <a:pathLst>
                <a:path w="32958" h="49570" extrusionOk="0">
                  <a:moveTo>
                    <a:pt x="32957" y="1"/>
                  </a:moveTo>
                  <a:lnTo>
                    <a:pt x="32957" y="1"/>
                  </a:lnTo>
                  <a:cubicBezTo>
                    <a:pt x="31656" y="801"/>
                    <a:pt x="29989" y="1068"/>
                    <a:pt x="28454" y="1268"/>
                  </a:cubicBezTo>
                  <a:cubicBezTo>
                    <a:pt x="27353" y="1402"/>
                    <a:pt x="26353" y="1569"/>
                    <a:pt x="25219" y="1669"/>
                  </a:cubicBezTo>
                  <a:lnTo>
                    <a:pt x="25252" y="1669"/>
                  </a:lnTo>
                  <a:cubicBezTo>
                    <a:pt x="24852" y="1702"/>
                    <a:pt x="24451" y="1735"/>
                    <a:pt x="24051" y="1802"/>
                  </a:cubicBezTo>
                  <a:cubicBezTo>
                    <a:pt x="23284" y="1902"/>
                    <a:pt x="22550" y="2036"/>
                    <a:pt x="21816" y="2202"/>
                  </a:cubicBezTo>
                  <a:cubicBezTo>
                    <a:pt x="19148" y="2836"/>
                    <a:pt x="17179" y="4137"/>
                    <a:pt x="15045" y="5805"/>
                  </a:cubicBezTo>
                  <a:cubicBezTo>
                    <a:pt x="9974" y="9741"/>
                    <a:pt x="6138" y="15545"/>
                    <a:pt x="2969" y="21083"/>
                  </a:cubicBezTo>
                  <a:cubicBezTo>
                    <a:pt x="2602" y="21750"/>
                    <a:pt x="2235" y="22417"/>
                    <a:pt x="1902" y="23084"/>
                  </a:cubicBezTo>
                  <a:cubicBezTo>
                    <a:pt x="1168" y="24652"/>
                    <a:pt x="468" y="26286"/>
                    <a:pt x="167" y="27988"/>
                  </a:cubicBezTo>
                  <a:cubicBezTo>
                    <a:pt x="67" y="28655"/>
                    <a:pt x="1" y="29389"/>
                    <a:pt x="201" y="30056"/>
                  </a:cubicBezTo>
                  <a:cubicBezTo>
                    <a:pt x="544" y="31272"/>
                    <a:pt x="1586" y="31730"/>
                    <a:pt x="2729" y="31730"/>
                  </a:cubicBezTo>
                  <a:cubicBezTo>
                    <a:pt x="2809" y="31730"/>
                    <a:pt x="2889" y="31728"/>
                    <a:pt x="2969" y="31724"/>
                  </a:cubicBezTo>
                  <a:cubicBezTo>
                    <a:pt x="4304" y="31657"/>
                    <a:pt x="5738" y="31423"/>
                    <a:pt x="7006" y="30956"/>
                  </a:cubicBezTo>
                  <a:cubicBezTo>
                    <a:pt x="10241" y="29789"/>
                    <a:pt x="13243" y="27988"/>
                    <a:pt x="15778" y="25653"/>
                  </a:cubicBezTo>
                  <a:lnTo>
                    <a:pt x="15778" y="25653"/>
                  </a:lnTo>
                  <a:cubicBezTo>
                    <a:pt x="15712" y="28021"/>
                    <a:pt x="15879" y="30389"/>
                    <a:pt x="15845" y="32791"/>
                  </a:cubicBezTo>
                  <a:cubicBezTo>
                    <a:pt x="15812" y="35293"/>
                    <a:pt x="15678" y="37761"/>
                    <a:pt x="15578" y="40263"/>
                  </a:cubicBezTo>
                  <a:cubicBezTo>
                    <a:pt x="15512" y="41831"/>
                    <a:pt x="15845" y="48002"/>
                    <a:pt x="15778" y="49570"/>
                  </a:cubicBezTo>
                  <a:lnTo>
                    <a:pt x="31757" y="49136"/>
                  </a:lnTo>
                  <a:cubicBezTo>
                    <a:pt x="31923" y="41364"/>
                    <a:pt x="29555" y="29455"/>
                    <a:pt x="29822" y="21683"/>
                  </a:cubicBezTo>
                  <a:cubicBezTo>
                    <a:pt x="29955" y="17747"/>
                    <a:pt x="30089" y="13811"/>
                    <a:pt x="30189" y="9875"/>
                  </a:cubicBezTo>
                  <a:cubicBezTo>
                    <a:pt x="30255" y="8140"/>
                    <a:pt x="30356" y="6539"/>
                    <a:pt x="30956" y="4904"/>
                  </a:cubicBezTo>
                  <a:cubicBezTo>
                    <a:pt x="31556" y="3270"/>
                    <a:pt x="32224" y="1635"/>
                    <a:pt x="32957"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54;p47">
              <a:extLst>
                <a:ext uri="{FF2B5EF4-FFF2-40B4-BE49-F238E27FC236}">
                  <a16:creationId xmlns:a16="http://schemas.microsoft.com/office/drawing/2014/main" id="{71637432-F741-3E71-8C53-1600229EB206}"/>
                </a:ext>
              </a:extLst>
            </p:cNvPr>
            <p:cNvSpPr/>
            <p:nvPr/>
          </p:nvSpPr>
          <p:spPr>
            <a:xfrm flipH="1">
              <a:off x="6930468" y="2456410"/>
              <a:ext cx="332829" cy="475571"/>
            </a:xfrm>
            <a:custGeom>
              <a:avLst/>
              <a:gdLst/>
              <a:ahLst/>
              <a:cxnLst/>
              <a:rect l="l" t="t" r="r" b="b"/>
              <a:pathLst>
                <a:path w="19915" h="28456" extrusionOk="0">
                  <a:moveTo>
                    <a:pt x="17846" y="22182"/>
                  </a:moveTo>
                  <a:lnTo>
                    <a:pt x="17846" y="22182"/>
                  </a:lnTo>
                  <a:cubicBezTo>
                    <a:pt x="17845" y="22184"/>
                    <a:pt x="17844" y="22187"/>
                    <a:pt x="17843" y="22189"/>
                  </a:cubicBezTo>
                  <a:lnTo>
                    <a:pt x="17843" y="22189"/>
                  </a:lnTo>
                  <a:cubicBezTo>
                    <a:pt x="17845" y="22187"/>
                    <a:pt x="17846" y="22184"/>
                    <a:pt x="17846" y="22182"/>
                  </a:cubicBezTo>
                  <a:close/>
                  <a:moveTo>
                    <a:pt x="14309" y="1"/>
                  </a:moveTo>
                  <a:cubicBezTo>
                    <a:pt x="14166" y="1"/>
                    <a:pt x="14022" y="11"/>
                    <a:pt x="13877" y="33"/>
                  </a:cubicBezTo>
                  <a:cubicBezTo>
                    <a:pt x="12909" y="199"/>
                    <a:pt x="12042" y="566"/>
                    <a:pt x="11208" y="1067"/>
                  </a:cubicBezTo>
                  <a:cubicBezTo>
                    <a:pt x="9407" y="2101"/>
                    <a:pt x="7939" y="3669"/>
                    <a:pt x="6972" y="5470"/>
                  </a:cubicBezTo>
                  <a:cubicBezTo>
                    <a:pt x="5838" y="7538"/>
                    <a:pt x="5904" y="9473"/>
                    <a:pt x="6004" y="11774"/>
                  </a:cubicBezTo>
                  <a:cubicBezTo>
                    <a:pt x="6071" y="13375"/>
                    <a:pt x="6038" y="14977"/>
                    <a:pt x="5871" y="16578"/>
                  </a:cubicBezTo>
                  <a:cubicBezTo>
                    <a:pt x="5838" y="17011"/>
                    <a:pt x="5771" y="17412"/>
                    <a:pt x="5637" y="17745"/>
                  </a:cubicBezTo>
                  <a:cubicBezTo>
                    <a:pt x="5037" y="19513"/>
                    <a:pt x="3436" y="20214"/>
                    <a:pt x="1434" y="20647"/>
                  </a:cubicBezTo>
                  <a:cubicBezTo>
                    <a:pt x="1068" y="20747"/>
                    <a:pt x="367" y="20781"/>
                    <a:pt x="0" y="20847"/>
                  </a:cubicBezTo>
                  <a:cubicBezTo>
                    <a:pt x="1434" y="24150"/>
                    <a:pt x="3836" y="27252"/>
                    <a:pt x="7505" y="28219"/>
                  </a:cubicBezTo>
                  <a:cubicBezTo>
                    <a:pt x="8106" y="28380"/>
                    <a:pt x="8749" y="28456"/>
                    <a:pt x="9401" y="28456"/>
                  </a:cubicBezTo>
                  <a:cubicBezTo>
                    <a:pt x="10920" y="28456"/>
                    <a:pt x="12486" y="28042"/>
                    <a:pt x="13677" y="27319"/>
                  </a:cubicBezTo>
                  <a:cubicBezTo>
                    <a:pt x="14611" y="26752"/>
                    <a:pt x="14944" y="26218"/>
                    <a:pt x="15778" y="25484"/>
                  </a:cubicBezTo>
                  <a:cubicBezTo>
                    <a:pt x="16710" y="24652"/>
                    <a:pt x="17410" y="23388"/>
                    <a:pt x="17843" y="22189"/>
                  </a:cubicBezTo>
                  <a:lnTo>
                    <a:pt x="17843" y="22189"/>
                  </a:lnTo>
                  <a:cubicBezTo>
                    <a:pt x="17830" y="22216"/>
                    <a:pt x="17786" y="22229"/>
                    <a:pt x="17717" y="22229"/>
                  </a:cubicBezTo>
                  <a:cubicBezTo>
                    <a:pt x="17171" y="22229"/>
                    <a:pt x="15087" y="21450"/>
                    <a:pt x="14911" y="20981"/>
                  </a:cubicBezTo>
                  <a:cubicBezTo>
                    <a:pt x="14811" y="20747"/>
                    <a:pt x="14811" y="20481"/>
                    <a:pt x="14811" y="20247"/>
                  </a:cubicBezTo>
                  <a:cubicBezTo>
                    <a:pt x="14844" y="18713"/>
                    <a:pt x="14911" y="17212"/>
                    <a:pt x="15044" y="15677"/>
                  </a:cubicBezTo>
                  <a:cubicBezTo>
                    <a:pt x="15044" y="15577"/>
                    <a:pt x="15044" y="15444"/>
                    <a:pt x="15144" y="15344"/>
                  </a:cubicBezTo>
                  <a:cubicBezTo>
                    <a:pt x="15211" y="15310"/>
                    <a:pt x="15278" y="15277"/>
                    <a:pt x="15378" y="15243"/>
                  </a:cubicBezTo>
                  <a:cubicBezTo>
                    <a:pt x="16812" y="14810"/>
                    <a:pt x="17980" y="12908"/>
                    <a:pt x="18547" y="11641"/>
                  </a:cubicBezTo>
                  <a:cubicBezTo>
                    <a:pt x="19547" y="9339"/>
                    <a:pt x="19914" y="6571"/>
                    <a:pt x="18947" y="4069"/>
                  </a:cubicBezTo>
                  <a:cubicBezTo>
                    <a:pt x="18229" y="2196"/>
                    <a:pt x="16400" y="1"/>
                    <a:pt x="14309"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55;p47">
              <a:extLst>
                <a:ext uri="{FF2B5EF4-FFF2-40B4-BE49-F238E27FC236}">
                  <a16:creationId xmlns:a16="http://schemas.microsoft.com/office/drawing/2014/main" id="{83E21B69-5C07-D070-F01A-104B639964FE}"/>
                </a:ext>
              </a:extLst>
            </p:cNvPr>
            <p:cNvSpPr/>
            <p:nvPr/>
          </p:nvSpPr>
          <p:spPr>
            <a:xfrm flipH="1">
              <a:off x="7644610" y="3068505"/>
              <a:ext cx="30667" cy="30383"/>
            </a:xfrm>
            <a:custGeom>
              <a:avLst/>
              <a:gdLst/>
              <a:ahLst/>
              <a:cxnLst/>
              <a:rect l="l" t="t" r="r" b="b"/>
              <a:pathLst>
                <a:path w="1835" h="1818" extrusionOk="0">
                  <a:moveTo>
                    <a:pt x="34" y="0"/>
                  </a:moveTo>
                  <a:lnTo>
                    <a:pt x="34" y="0"/>
                  </a:lnTo>
                  <a:cubicBezTo>
                    <a:pt x="3" y="62"/>
                    <a:pt x="0" y="182"/>
                    <a:pt x="54" y="252"/>
                  </a:cubicBezTo>
                  <a:lnTo>
                    <a:pt x="54" y="252"/>
                  </a:lnTo>
                  <a:cubicBezTo>
                    <a:pt x="45" y="167"/>
                    <a:pt x="39" y="83"/>
                    <a:pt x="34" y="0"/>
                  </a:cubicBezTo>
                  <a:close/>
                  <a:moveTo>
                    <a:pt x="54" y="252"/>
                  </a:moveTo>
                  <a:cubicBezTo>
                    <a:pt x="96" y="683"/>
                    <a:pt x="189" y="1134"/>
                    <a:pt x="467" y="1468"/>
                  </a:cubicBezTo>
                  <a:cubicBezTo>
                    <a:pt x="650" y="1688"/>
                    <a:pt x="954" y="1817"/>
                    <a:pt x="1241" y="1817"/>
                  </a:cubicBezTo>
                  <a:cubicBezTo>
                    <a:pt x="1476" y="1817"/>
                    <a:pt x="1700" y="1730"/>
                    <a:pt x="1835" y="1535"/>
                  </a:cubicBezTo>
                  <a:lnTo>
                    <a:pt x="67" y="267"/>
                  </a:lnTo>
                  <a:cubicBezTo>
                    <a:pt x="62" y="263"/>
                    <a:pt x="58" y="258"/>
                    <a:pt x="54" y="2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56;p47">
              <a:extLst>
                <a:ext uri="{FF2B5EF4-FFF2-40B4-BE49-F238E27FC236}">
                  <a16:creationId xmlns:a16="http://schemas.microsoft.com/office/drawing/2014/main" id="{C1C0FA36-FA8B-D58D-BB11-D05C7C736522}"/>
                </a:ext>
              </a:extLst>
            </p:cNvPr>
            <p:cNvSpPr/>
            <p:nvPr/>
          </p:nvSpPr>
          <p:spPr>
            <a:xfrm flipH="1">
              <a:off x="7437225" y="2792548"/>
              <a:ext cx="336172" cy="511302"/>
            </a:xfrm>
            <a:custGeom>
              <a:avLst/>
              <a:gdLst/>
              <a:ahLst/>
              <a:cxnLst/>
              <a:rect l="l" t="t" r="r" b="b"/>
              <a:pathLst>
                <a:path w="20115" h="30594" extrusionOk="0">
                  <a:moveTo>
                    <a:pt x="7739" y="1"/>
                  </a:moveTo>
                  <a:cubicBezTo>
                    <a:pt x="6171" y="4337"/>
                    <a:pt x="4137" y="8507"/>
                    <a:pt x="2602" y="12843"/>
                  </a:cubicBezTo>
                  <a:cubicBezTo>
                    <a:pt x="1068" y="17180"/>
                    <a:pt x="0" y="21816"/>
                    <a:pt x="501" y="26420"/>
                  </a:cubicBezTo>
                  <a:cubicBezTo>
                    <a:pt x="847" y="29470"/>
                    <a:pt x="2097" y="30593"/>
                    <a:pt x="3685" y="30593"/>
                  </a:cubicBezTo>
                  <a:cubicBezTo>
                    <a:pt x="5466" y="30593"/>
                    <a:pt x="7673" y="29180"/>
                    <a:pt x="9507" y="27487"/>
                  </a:cubicBezTo>
                  <a:cubicBezTo>
                    <a:pt x="13010" y="24251"/>
                    <a:pt x="15044" y="19615"/>
                    <a:pt x="16746" y="15245"/>
                  </a:cubicBezTo>
                  <a:cubicBezTo>
                    <a:pt x="17580" y="13010"/>
                    <a:pt x="18347" y="10742"/>
                    <a:pt x="18780" y="8407"/>
                  </a:cubicBezTo>
                  <a:cubicBezTo>
                    <a:pt x="18981" y="7373"/>
                    <a:pt x="20115" y="4504"/>
                    <a:pt x="19648" y="3103"/>
                  </a:cubicBezTo>
                  <a:cubicBezTo>
                    <a:pt x="19314" y="2202"/>
                    <a:pt x="11909" y="734"/>
                    <a:pt x="8873" y="201"/>
                  </a:cubicBezTo>
                  <a:cubicBezTo>
                    <a:pt x="8340" y="101"/>
                    <a:pt x="7939" y="34"/>
                    <a:pt x="7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57;p47">
              <a:extLst>
                <a:ext uri="{FF2B5EF4-FFF2-40B4-BE49-F238E27FC236}">
                  <a16:creationId xmlns:a16="http://schemas.microsoft.com/office/drawing/2014/main" id="{B77B40F6-4237-4CCA-2E15-805FBDF0CE7D}"/>
                </a:ext>
              </a:extLst>
            </p:cNvPr>
            <p:cNvSpPr/>
            <p:nvPr/>
          </p:nvSpPr>
          <p:spPr>
            <a:xfrm flipH="1">
              <a:off x="6923783" y="2398400"/>
              <a:ext cx="309967" cy="272882"/>
            </a:xfrm>
            <a:custGeom>
              <a:avLst/>
              <a:gdLst/>
              <a:ahLst/>
              <a:cxnLst/>
              <a:rect l="l" t="t" r="r" b="b"/>
              <a:pathLst>
                <a:path w="18547" h="16328" extrusionOk="0">
                  <a:moveTo>
                    <a:pt x="9551" y="0"/>
                  </a:moveTo>
                  <a:cubicBezTo>
                    <a:pt x="9503" y="0"/>
                    <a:pt x="9455" y="0"/>
                    <a:pt x="9407" y="1"/>
                  </a:cubicBezTo>
                  <a:cubicBezTo>
                    <a:pt x="8906" y="1"/>
                    <a:pt x="8373" y="68"/>
                    <a:pt x="7872" y="168"/>
                  </a:cubicBezTo>
                  <a:cubicBezTo>
                    <a:pt x="4470" y="835"/>
                    <a:pt x="1501" y="3470"/>
                    <a:pt x="567" y="6806"/>
                  </a:cubicBezTo>
                  <a:cubicBezTo>
                    <a:pt x="0" y="8907"/>
                    <a:pt x="267" y="11176"/>
                    <a:pt x="1234" y="13110"/>
                  </a:cubicBezTo>
                  <a:cubicBezTo>
                    <a:pt x="1747" y="14137"/>
                    <a:pt x="3070" y="16328"/>
                    <a:pt x="4397" y="16328"/>
                  </a:cubicBezTo>
                  <a:cubicBezTo>
                    <a:pt x="4795" y="16328"/>
                    <a:pt x="5193" y="16131"/>
                    <a:pt x="5571" y="15646"/>
                  </a:cubicBezTo>
                  <a:lnTo>
                    <a:pt x="5571" y="15679"/>
                  </a:lnTo>
                  <a:cubicBezTo>
                    <a:pt x="5904" y="15245"/>
                    <a:pt x="6004" y="14678"/>
                    <a:pt x="5737" y="13911"/>
                  </a:cubicBezTo>
                  <a:cubicBezTo>
                    <a:pt x="5404" y="12977"/>
                    <a:pt x="4403" y="10442"/>
                    <a:pt x="6038" y="10108"/>
                  </a:cubicBezTo>
                  <a:cubicBezTo>
                    <a:pt x="6176" y="10075"/>
                    <a:pt x="6321" y="10065"/>
                    <a:pt x="6469" y="10065"/>
                  </a:cubicBezTo>
                  <a:cubicBezTo>
                    <a:pt x="6752" y="10065"/>
                    <a:pt x="7047" y="10104"/>
                    <a:pt x="7329" y="10104"/>
                  </a:cubicBezTo>
                  <a:cubicBezTo>
                    <a:pt x="7648" y="10104"/>
                    <a:pt x="7951" y="10054"/>
                    <a:pt x="8206" y="9841"/>
                  </a:cubicBezTo>
                  <a:cubicBezTo>
                    <a:pt x="8673" y="9408"/>
                    <a:pt x="8406" y="8741"/>
                    <a:pt x="8673" y="8240"/>
                  </a:cubicBezTo>
                  <a:cubicBezTo>
                    <a:pt x="8928" y="7729"/>
                    <a:pt x="9595" y="7484"/>
                    <a:pt x="10178" y="7484"/>
                  </a:cubicBezTo>
                  <a:cubicBezTo>
                    <a:pt x="10280" y="7484"/>
                    <a:pt x="10380" y="7492"/>
                    <a:pt x="10474" y="7506"/>
                  </a:cubicBezTo>
                  <a:cubicBezTo>
                    <a:pt x="10975" y="7607"/>
                    <a:pt x="11442" y="7873"/>
                    <a:pt x="11909" y="8107"/>
                  </a:cubicBezTo>
                  <a:cubicBezTo>
                    <a:pt x="12798" y="8537"/>
                    <a:pt x="13761" y="8795"/>
                    <a:pt x="14756" y="8795"/>
                  </a:cubicBezTo>
                  <a:cubicBezTo>
                    <a:pt x="14918" y="8795"/>
                    <a:pt x="15081" y="8788"/>
                    <a:pt x="15244" y="8774"/>
                  </a:cubicBezTo>
                  <a:cubicBezTo>
                    <a:pt x="16145" y="8707"/>
                    <a:pt x="16979" y="8374"/>
                    <a:pt x="17713" y="7840"/>
                  </a:cubicBezTo>
                  <a:cubicBezTo>
                    <a:pt x="18447" y="7306"/>
                    <a:pt x="18547" y="6939"/>
                    <a:pt x="18413" y="6072"/>
                  </a:cubicBezTo>
                  <a:cubicBezTo>
                    <a:pt x="18246" y="4771"/>
                    <a:pt x="17613" y="3604"/>
                    <a:pt x="16679" y="2703"/>
                  </a:cubicBezTo>
                  <a:cubicBezTo>
                    <a:pt x="14878" y="870"/>
                    <a:pt x="12113" y="0"/>
                    <a:pt x="95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58;p47">
              <a:extLst>
                <a:ext uri="{FF2B5EF4-FFF2-40B4-BE49-F238E27FC236}">
                  <a16:creationId xmlns:a16="http://schemas.microsoft.com/office/drawing/2014/main" id="{07A062C7-BB2E-D586-78B0-B7ADDD698DA1}"/>
                </a:ext>
              </a:extLst>
            </p:cNvPr>
            <p:cNvSpPr/>
            <p:nvPr/>
          </p:nvSpPr>
          <p:spPr>
            <a:xfrm flipH="1">
              <a:off x="7098278" y="2553292"/>
              <a:ext cx="74722" cy="80504"/>
            </a:xfrm>
            <a:custGeom>
              <a:avLst/>
              <a:gdLst/>
              <a:ahLst/>
              <a:cxnLst/>
              <a:rect l="l" t="t" r="r" b="b"/>
              <a:pathLst>
                <a:path w="4471" h="4817" extrusionOk="0">
                  <a:moveTo>
                    <a:pt x="2307" y="1"/>
                  </a:moveTo>
                  <a:cubicBezTo>
                    <a:pt x="1190" y="1"/>
                    <a:pt x="156" y="787"/>
                    <a:pt x="68" y="1941"/>
                  </a:cubicBezTo>
                  <a:cubicBezTo>
                    <a:pt x="1" y="3242"/>
                    <a:pt x="868" y="4543"/>
                    <a:pt x="2236" y="4776"/>
                  </a:cubicBezTo>
                  <a:cubicBezTo>
                    <a:pt x="2379" y="4804"/>
                    <a:pt x="2517" y="4817"/>
                    <a:pt x="2649" y="4817"/>
                  </a:cubicBezTo>
                  <a:cubicBezTo>
                    <a:pt x="3654" y="4817"/>
                    <a:pt x="4316" y="4054"/>
                    <a:pt x="4404" y="2875"/>
                  </a:cubicBezTo>
                  <a:cubicBezTo>
                    <a:pt x="4471" y="1608"/>
                    <a:pt x="4071" y="273"/>
                    <a:pt x="2736" y="40"/>
                  </a:cubicBezTo>
                  <a:cubicBezTo>
                    <a:pt x="2593" y="13"/>
                    <a:pt x="2449" y="1"/>
                    <a:pt x="2307"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59;p47">
              <a:extLst>
                <a:ext uri="{FF2B5EF4-FFF2-40B4-BE49-F238E27FC236}">
                  <a16:creationId xmlns:a16="http://schemas.microsoft.com/office/drawing/2014/main" id="{8F0B3CF2-5C79-CBD8-C13D-1A05E5E9606B}"/>
                </a:ext>
              </a:extLst>
            </p:cNvPr>
            <p:cNvSpPr/>
            <p:nvPr/>
          </p:nvSpPr>
          <p:spPr>
            <a:xfrm flipH="1">
              <a:off x="6983982" y="2649272"/>
              <a:ext cx="56889" cy="16228"/>
            </a:xfrm>
            <a:custGeom>
              <a:avLst/>
              <a:gdLst/>
              <a:ahLst/>
              <a:cxnLst/>
              <a:rect l="l" t="t" r="r" b="b"/>
              <a:pathLst>
                <a:path w="3404" h="971" extrusionOk="0">
                  <a:moveTo>
                    <a:pt x="3403" y="1"/>
                  </a:moveTo>
                  <a:lnTo>
                    <a:pt x="1" y="168"/>
                  </a:lnTo>
                  <a:cubicBezTo>
                    <a:pt x="381" y="674"/>
                    <a:pt x="1032" y="971"/>
                    <a:pt x="1667" y="971"/>
                  </a:cubicBezTo>
                  <a:cubicBezTo>
                    <a:pt x="1701" y="971"/>
                    <a:pt x="1735" y="970"/>
                    <a:pt x="1769" y="968"/>
                  </a:cubicBezTo>
                  <a:cubicBezTo>
                    <a:pt x="2436" y="935"/>
                    <a:pt x="3069" y="568"/>
                    <a:pt x="34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60;p47">
              <a:extLst>
                <a:ext uri="{FF2B5EF4-FFF2-40B4-BE49-F238E27FC236}">
                  <a16:creationId xmlns:a16="http://schemas.microsoft.com/office/drawing/2014/main" id="{C313E3D4-27E3-612D-2C02-7829393265D1}"/>
                </a:ext>
              </a:extLst>
            </p:cNvPr>
            <p:cNvSpPr/>
            <p:nvPr/>
          </p:nvSpPr>
          <p:spPr>
            <a:xfrm flipH="1">
              <a:off x="6249785" y="3060149"/>
              <a:ext cx="608786" cy="312206"/>
            </a:xfrm>
            <a:custGeom>
              <a:avLst/>
              <a:gdLst/>
              <a:ahLst/>
              <a:cxnLst/>
              <a:rect l="l" t="t" r="r" b="b"/>
              <a:pathLst>
                <a:path w="36427" h="18681" extrusionOk="0">
                  <a:moveTo>
                    <a:pt x="5704" y="0"/>
                  </a:moveTo>
                  <a:cubicBezTo>
                    <a:pt x="5438" y="0"/>
                    <a:pt x="5171" y="200"/>
                    <a:pt x="5071" y="467"/>
                  </a:cubicBezTo>
                  <a:lnTo>
                    <a:pt x="0" y="18680"/>
                  </a:lnTo>
                  <a:lnTo>
                    <a:pt x="31289" y="18680"/>
                  </a:lnTo>
                  <a:lnTo>
                    <a:pt x="36293" y="834"/>
                  </a:lnTo>
                  <a:cubicBezTo>
                    <a:pt x="36426" y="400"/>
                    <a:pt x="36093" y="0"/>
                    <a:pt x="356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61;p47">
              <a:extLst>
                <a:ext uri="{FF2B5EF4-FFF2-40B4-BE49-F238E27FC236}">
                  <a16:creationId xmlns:a16="http://schemas.microsoft.com/office/drawing/2014/main" id="{680CCFB7-B254-F542-BF5F-98261C7B6B7C}"/>
                </a:ext>
              </a:extLst>
            </p:cNvPr>
            <p:cNvSpPr/>
            <p:nvPr/>
          </p:nvSpPr>
          <p:spPr>
            <a:xfrm flipH="1">
              <a:off x="6357931" y="3343342"/>
              <a:ext cx="648930" cy="29013"/>
            </a:xfrm>
            <a:custGeom>
              <a:avLst/>
              <a:gdLst/>
              <a:ahLst/>
              <a:cxnLst/>
              <a:rect l="l" t="t" r="r" b="b"/>
              <a:pathLst>
                <a:path w="38829" h="1736" extrusionOk="0">
                  <a:moveTo>
                    <a:pt x="834" y="1"/>
                  </a:moveTo>
                  <a:cubicBezTo>
                    <a:pt x="367" y="1"/>
                    <a:pt x="0" y="401"/>
                    <a:pt x="0" y="868"/>
                  </a:cubicBezTo>
                  <a:cubicBezTo>
                    <a:pt x="0" y="1335"/>
                    <a:pt x="367" y="1735"/>
                    <a:pt x="834" y="1735"/>
                  </a:cubicBezTo>
                  <a:lnTo>
                    <a:pt x="37961" y="1735"/>
                  </a:lnTo>
                  <a:cubicBezTo>
                    <a:pt x="38461" y="1735"/>
                    <a:pt x="38828" y="1335"/>
                    <a:pt x="38828" y="868"/>
                  </a:cubicBezTo>
                  <a:cubicBezTo>
                    <a:pt x="38828" y="401"/>
                    <a:pt x="38461" y="1"/>
                    <a:pt x="379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62;p47">
              <a:extLst>
                <a:ext uri="{FF2B5EF4-FFF2-40B4-BE49-F238E27FC236}">
                  <a16:creationId xmlns:a16="http://schemas.microsoft.com/office/drawing/2014/main" id="{821BF837-2ACF-CC3F-96F3-E184462D003E}"/>
                </a:ext>
              </a:extLst>
            </p:cNvPr>
            <p:cNvSpPr/>
            <p:nvPr/>
          </p:nvSpPr>
          <p:spPr>
            <a:xfrm flipH="1">
              <a:off x="6491732" y="3188918"/>
              <a:ext cx="60232" cy="49636"/>
            </a:xfrm>
            <a:custGeom>
              <a:avLst/>
              <a:gdLst/>
              <a:ahLst/>
              <a:cxnLst/>
              <a:rect l="l" t="t" r="r" b="b"/>
              <a:pathLst>
                <a:path w="3604" h="2970" fill="none" extrusionOk="0">
                  <a:moveTo>
                    <a:pt x="3437" y="1502"/>
                  </a:moveTo>
                  <a:cubicBezTo>
                    <a:pt x="3236" y="2302"/>
                    <a:pt x="2369" y="2969"/>
                    <a:pt x="1469" y="2969"/>
                  </a:cubicBezTo>
                  <a:cubicBezTo>
                    <a:pt x="568" y="2969"/>
                    <a:pt x="1" y="2302"/>
                    <a:pt x="168" y="1502"/>
                  </a:cubicBezTo>
                  <a:cubicBezTo>
                    <a:pt x="334" y="668"/>
                    <a:pt x="1202" y="1"/>
                    <a:pt x="2102" y="1"/>
                  </a:cubicBezTo>
                  <a:cubicBezTo>
                    <a:pt x="3003" y="1"/>
                    <a:pt x="3603" y="668"/>
                    <a:pt x="3437" y="1502"/>
                  </a:cubicBezTo>
                  <a:close/>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63;p47">
              <a:extLst>
                <a:ext uri="{FF2B5EF4-FFF2-40B4-BE49-F238E27FC236}">
                  <a16:creationId xmlns:a16="http://schemas.microsoft.com/office/drawing/2014/main" id="{1DF35DE5-72AE-9015-A1CB-0AC8E476628B}"/>
                </a:ext>
              </a:extLst>
            </p:cNvPr>
            <p:cNvSpPr/>
            <p:nvPr/>
          </p:nvSpPr>
          <p:spPr>
            <a:xfrm flipH="1">
              <a:off x="7113320" y="2570021"/>
              <a:ext cx="17682" cy="38272"/>
            </a:xfrm>
            <a:custGeom>
              <a:avLst/>
              <a:gdLst/>
              <a:ahLst/>
              <a:cxnLst/>
              <a:rect l="l" t="t" r="r" b="b"/>
              <a:pathLst>
                <a:path w="1058" h="2290" extrusionOk="0">
                  <a:moveTo>
                    <a:pt x="101" y="1"/>
                  </a:moveTo>
                  <a:cubicBezTo>
                    <a:pt x="44" y="1"/>
                    <a:pt x="1" y="110"/>
                    <a:pt x="90" y="140"/>
                  </a:cubicBezTo>
                  <a:cubicBezTo>
                    <a:pt x="423" y="306"/>
                    <a:pt x="690" y="640"/>
                    <a:pt x="724" y="1007"/>
                  </a:cubicBezTo>
                  <a:cubicBezTo>
                    <a:pt x="790" y="1407"/>
                    <a:pt x="624" y="1774"/>
                    <a:pt x="390" y="2074"/>
                  </a:cubicBezTo>
                  <a:cubicBezTo>
                    <a:pt x="306" y="2158"/>
                    <a:pt x="387" y="2290"/>
                    <a:pt x="474" y="2290"/>
                  </a:cubicBezTo>
                  <a:cubicBezTo>
                    <a:pt x="491" y="2290"/>
                    <a:pt x="508" y="2285"/>
                    <a:pt x="523" y="2274"/>
                  </a:cubicBezTo>
                  <a:cubicBezTo>
                    <a:pt x="757" y="2108"/>
                    <a:pt x="890" y="1941"/>
                    <a:pt x="990" y="1674"/>
                  </a:cubicBezTo>
                  <a:cubicBezTo>
                    <a:pt x="1057" y="1440"/>
                    <a:pt x="1057" y="1207"/>
                    <a:pt x="1024" y="973"/>
                  </a:cubicBezTo>
                  <a:cubicBezTo>
                    <a:pt x="924" y="506"/>
                    <a:pt x="557" y="140"/>
                    <a:pt x="123" y="6"/>
                  </a:cubicBezTo>
                  <a:cubicBezTo>
                    <a:pt x="116" y="2"/>
                    <a:pt x="109" y="1"/>
                    <a:pt x="101" y="1"/>
                  </a:cubicBezTo>
                  <a:close/>
                </a:path>
              </a:pathLst>
            </a:custGeom>
            <a:solidFill>
              <a:srgbClr val="B55C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4;p47">
              <a:extLst>
                <a:ext uri="{FF2B5EF4-FFF2-40B4-BE49-F238E27FC236}">
                  <a16:creationId xmlns:a16="http://schemas.microsoft.com/office/drawing/2014/main" id="{1863D4CD-698E-4AF2-7BFE-1C7541A51BA1}"/>
                </a:ext>
              </a:extLst>
            </p:cNvPr>
            <p:cNvSpPr/>
            <p:nvPr/>
          </p:nvSpPr>
          <p:spPr>
            <a:xfrm flipH="1">
              <a:off x="7006527" y="2710941"/>
              <a:ext cx="67067" cy="10345"/>
            </a:xfrm>
            <a:custGeom>
              <a:avLst/>
              <a:gdLst/>
              <a:ahLst/>
              <a:cxnLst/>
              <a:rect l="l" t="t" r="r" b="b"/>
              <a:pathLst>
                <a:path w="4013" h="619" extrusionOk="0">
                  <a:moveTo>
                    <a:pt x="3910" y="0"/>
                  </a:moveTo>
                  <a:cubicBezTo>
                    <a:pt x="3895" y="0"/>
                    <a:pt x="3879" y="4"/>
                    <a:pt x="3860" y="13"/>
                  </a:cubicBezTo>
                  <a:cubicBezTo>
                    <a:pt x="3293" y="214"/>
                    <a:pt x="2659" y="314"/>
                    <a:pt x="2059" y="314"/>
                  </a:cubicBezTo>
                  <a:cubicBezTo>
                    <a:pt x="1425" y="314"/>
                    <a:pt x="824" y="180"/>
                    <a:pt x="224" y="13"/>
                  </a:cubicBezTo>
                  <a:cubicBezTo>
                    <a:pt x="214" y="11"/>
                    <a:pt x="204" y="10"/>
                    <a:pt x="194" y="10"/>
                  </a:cubicBezTo>
                  <a:cubicBezTo>
                    <a:pt x="77" y="10"/>
                    <a:pt x="1" y="185"/>
                    <a:pt x="124" y="247"/>
                  </a:cubicBezTo>
                  <a:cubicBezTo>
                    <a:pt x="695" y="501"/>
                    <a:pt x="1320" y="619"/>
                    <a:pt x="1943" y="619"/>
                  </a:cubicBezTo>
                  <a:cubicBezTo>
                    <a:pt x="2630" y="619"/>
                    <a:pt x="3315" y="476"/>
                    <a:pt x="3927" y="214"/>
                  </a:cubicBezTo>
                  <a:cubicBezTo>
                    <a:pt x="4013" y="156"/>
                    <a:pt x="4000" y="0"/>
                    <a:pt x="3910" y="0"/>
                  </a:cubicBezTo>
                  <a:close/>
                </a:path>
              </a:pathLst>
            </a:custGeom>
            <a:solidFill>
              <a:srgbClr val="B55C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5;p47">
              <a:extLst>
                <a:ext uri="{FF2B5EF4-FFF2-40B4-BE49-F238E27FC236}">
                  <a16:creationId xmlns:a16="http://schemas.microsoft.com/office/drawing/2014/main" id="{F7B1B81D-09E6-2B69-346F-81E5C120178D}"/>
                </a:ext>
              </a:extLst>
            </p:cNvPr>
            <p:cNvSpPr/>
            <p:nvPr/>
          </p:nvSpPr>
          <p:spPr>
            <a:xfrm flipH="1">
              <a:off x="6823441" y="3122269"/>
              <a:ext cx="51608" cy="229663"/>
            </a:xfrm>
            <a:custGeom>
              <a:avLst/>
              <a:gdLst/>
              <a:ahLst/>
              <a:cxnLst/>
              <a:rect l="l" t="t" r="r" b="b"/>
              <a:pathLst>
                <a:path w="3088" h="13742" extrusionOk="0">
                  <a:moveTo>
                    <a:pt x="113" y="1"/>
                  </a:moveTo>
                  <a:cubicBezTo>
                    <a:pt x="55" y="1"/>
                    <a:pt x="0" y="44"/>
                    <a:pt x="19" y="119"/>
                  </a:cubicBezTo>
                  <a:cubicBezTo>
                    <a:pt x="786" y="2254"/>
                    <a:pt x="1320" y="4456"/>
                    <a:pt x="1754" y="6657"/>
                  </a:cubicBezTo>
                  <a:cubicBezTo>
                    <a:pt x="2187" y="8959"/>
                    <a:pt x="2387" y="11227"/>
                    <a:pt x="2621" y="13529"/>
                  </a:cubicBezTo>
                  <a:cubicBezTo>
                    <a:pt x="2621" y="13666"/>
                    <a:pt x="2736" y="13742"/>
                    <a:pt x="2847" y="13742"/>
                  </a:cubicBezTo>
                  <a:cubicBezTo>
                    <a:pt x="2952" y="13742"/>
                    <a:pt x="3055" y="13674"/>
                    <a:pt x="3055" y="13529"/>
                  </a:cubicBezTo>
                  <a:cubicBezTo>
                    <a:pt x="3088" y="8892"/>
                    <a:pt x="1820" y="4356"/>
                    <a:pt x="219" y="86"/>
                  </a:cubicBezTo>
                  <a:cubicBezTo>
                    <a:pt x="205" y="27"/>
                    <a:pt x="158" y="1"/>
                    <a:pt x="1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6;p47">
              <a:extLst>
                <a:ext uri="{FF2B5EF4-FFF2-40B4-BE49-F238E27FC236}">
                  <a16:creationId xmlns:a16="http://schemas.microsoft.com/office/drawing/2014/main" id="{7E8F354E-1ACB-DE92-FCAF-8031379A66BA}"/>
                </a:ext>
              </a:extLst>
            </p:cNvPr>
            <p:cNvSpPr/>
            <p:nvPr/>
          </p:nvSpPr>
          <p:spPr>
            <a:xfrm flipH="1">
              <a:off x="7441904" y="2843889"/>
              <a:ext cx="125043" cy="333581"/>
            </a:xfrm>
            <a:custGeom>
              <a:avLst/>
              <a:gdLst/>
              <a:ahLst/>
              <a:cxnLst/>
              <a:rect l="l" t="t" r="r" b="b"/>
              <a:pathLst>
                <a:path w="7482" h="19960" extrusionOk="0">
                  <a:moveTo>
                    <a:pt x="7335" y="1"/>
                  </a:moveTo>
                  <a:cubicBezTo>
                    <a:pt x="7288" y="1"/>
                    <a:pt x="7241" y="30"/>
                    <a:pt x="7228" y="98"/>
                  </a:cubicBezTo>
                  <a:cubicBezTo>
                    <a:pt x="6828" y="1398"/>
                    <a:pt x="6527" y="2733"/>
                    <a:pt x="6127" y="4034"/>
                  </a:cubicBezTo>
                  <a:cubicBezTo>
                    <a:pt x="5760" y="5335"/>
                    <a:pt x="5327" y="6669"/>
                    <a:pt x="4893" y="7970"/>
                  </a:cubicBezTo>
                  <a:cubicBezTo>
                    <a:pt x="3992" y="10572"/>
                    <a:pt x="2992" y="13140"/>
                    <a:pt x="1891" y="15675"/>
                  </a:cubicBezTo>
                  <a:cubicBezTo>
                    <a:pt x="1290" y="17076"/>
                    <a:pt x="590" y="18411"/>
                    <a:pt x="23" y="19812"/>
                  </a:cubicBezTo>
                  <a:cubicBezTo>
                    <a:pt x="1" y="19901"/>
                    <a:pt x="67" y="19960"/>
                    <a:pt x="134" y="19960"/>
                  </a:cubicBezTo>
                  <a:cubicBezTo>
                    <a:pt x="167" y="19960"/>
                    <a:pt x="201" y="19945"/>
                    <a:pt x="223" y="19912"/>
                  </a:cubicBezTo>
                  <a:cubicBezTo>
                    <a:pt x="923" y="18711"/>
                    <a:pt x="1457" y="17443"/>
                    <a:pt x="2024" y="16176"/>
                  </a:cubicBezTo>
                  <a:cubicBezTo>
                    <a:pt x="2558" y="14975"/>
                    <a:pt x="3092" y="13741"/>
                    <a:pt x="3559" y="12506"/>
                  </a:cubicBezTo>
                  <a:cubicBezTo>
                    <a:pt x="4593" y="9938"/>
                    <a:pt x="5493" y="7336"/>
                    <a:pt x="6261" y="4667"/>
                  </a:cubicBezTo>
                  <a:cubicBezTo>
                    <a:pt x="6694" y="3200"/>
                    <a:pt x="7161" y="1665"/>
                    <a:pt x="7461" y="164"/>
                  </a:cubicBezTo>
                  <a:cubicBezTo>
                    <a:pt x="7481" y="65"/>
                    <a:pt x="7406" y="1"/>
                    <a:pt x="73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7;p47">
              <a:extLst>
                <a:ext uri="{FF2B5EF4-FFF2-40B4-BE49-F238E27FC236}">
                  <a16:creationId xmlns:a16="http://schemas.microsoft.com/office/drawing/2014/main" id="{6C44EFCD-2E5A-967E-11BB-F317306E8E0C}"/>
                </a:ext>
              </a:extLst>
            </p:cNvPr>
            <p:cNvSpPr/>
            <p:nvPr/>
          </p:nvSpPr>
          <p:spPr>
            <a:xfrm flipH="1">
              <a:off x="6961487" y="2798698"/>
              <a:ext cx="303833" cy="138179"/>
            </a:xfrm>
            <a:custGeom>
              <a:avLst/>
              <a:gdLst/>
              <a:ahLst/>
              <a:cxnLst/>
              <a:rect l="l" t="t" r="r" b="b"/>
              <a:pathLst>
                <a:path w="18180" h="8268" extrusionOk="0">
                  <a:moveTo>
                    <a:pt x="214" y="0"/>
                  </a:moveTo>
                  <a:cubicBezTo>
                    <a:pt x="114" y="0"/>
                    <a:pt x="1" y="92"/>
                    <a:pt x="21" y="233"/>
                  </a:cubicBezTo>
                  <a:cubicBezTo>
                    <a:pt x="588" y="3402"/>
                    <a:pt x="3190" y="5937"/>
                    <a:pt x="5959" y="7371"/>
                  </a:cubicBezTo>
                  <a:cubicBezTo>
                    <a:pt x="7099" y="7954"/>
                    <a:pt x="8297" y="8268"/>
                    <a:pt x="9538" y="8268"/>
                  </a:cubicBezTo>
                  <a:cubicBezTo>
                    <a:pt x="9931" y="8268"/>
                    <a:pt x="10328" y="8236"/>
                    <a:pt x="10729" y="8172"/>
                  </a:cubicBezTo>
                  <a:cubicBezTo>
                    <a:pt x="12363" y="7905"/>
                    <a:pt x="13931" y="7138"/>
                    <a:pt x="15165" y="6037"/>
                  </a:cubicBezTo>
                  <a:cubicBezTo>
                    <a:pt x="16466" y="4870"/>
                    <a:pt x="17634" y="3235"/>
                    <a:pt x="18134" y="1534"/>
                  </a:cubicBezTo>
                  <a:cubicBezTo>
                    <a:pt x="18179" y="1421"/>
                    <a:pt x="18072" y="1324"/>
                    <a:pt x="17967" y="1324"/>
                  </a:cubicBezTo>
                  <a:cubicBezTo>
                    <a:pt x="17916" y="1324"/>
                    <a:pt x="17866" y="1346"/>
                    <a:pt x="17834" y="1401"/>
                  </a:cubicBezTo>
                  <a:cubicBezTo>
                    <a:pt x="17133" y="2802"/>
                    <a:pt x="16433" y="4102"/>
                    <a:pt x="15332" y="5237"/>
                  </a:cubicBezTo>
                  <a:cubicBezTo>
                    <a:pt x="14231" y="6371"/>
                    <a:pt x="12864" y="7238"/>
                    <a:pt x="11329" y="7605"/>
                  </a:cubicBezTo>
                  <a:cubicBezTo>
                    <a:pt x="10739" y="7765"/>
                    <a:pt x="10139" y="7843"/>
                    <a:pt x="9543" y="7843"/>
                  </a:cubicBezTo>
                  <a:cubicBezTo>
                    <a:pt x="8521" y="7843"/>
                    <a:pt x="7507" y="7614"/>
                    <a:pt x="6559" y="7171"/>
                  </a:cubicBezTo>
                  <a:cubicBezTo>
                    <a:pt x="5125" y="6538"/>
                    <a:pt x="3857" y="5570"/>
                    <a:pt x="2756" y="4469"/>
                  </a:cubicBezTo>
                  <a:cubicBezTo>
                    <a:pt x="1589" y="3235"/>
                    <a:pt x="688" y="1801"/>
                    <a:pt x="355" y="133"/>
                  </a:cubicBezTo>
                  <a:cubicBezTo>
                    <a:pt x="341" y="40"/>
                    <a:pt x="281" y="0"/>
                    <a:pt x="2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68;p47">
              <a:extLst>
                <a:ext uri="{FF2B5EF4-FFF2-40B4-BE49-F238E27FC236}">
                  <a16:creationId xmlns:a16="http://schemas.microsoft.com/office/drawing/2014/main" id="{4901F72D-3E4C-1E23-EA20-568306143958}"/>
                </a:ext>
              </a:extLst>
            </p:cNvPr>
            <p:cNvSpPr/>
            <p:nvPr/>
          </p:nvSpPr>
          <p:spPr>
            <a:xfrm flipH="1">
              <a:off x="5831120" y="3369547"/>
              <a:ext cx="2165823" cy="45174"/>
            </a:xfrm>
            <a:custGeom>
              <a:avLst/>
              <a:gdLst/>
              <a:ahLst/>
              <a:cxnLst/>
              <a:rect l="l" t="t" r="r" b="b"/>
              <a:pathLst>
                <a:path w="129593" h="2703" extrusionOk="0">
                  <a:moveTo>
                    <a:pt x="0" y="0"/>
                  </a:moveTo>
                  <a:lnTo>
                    <a:pt x="0" y="2702"/>
                  </a:lnTo>
                  <a:lnTo>
                    <a:pt x="129593" y="2702"/>
                  </a:lnTo>
                  <a:lnTo>
                    <a:pt x="1295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69;p47">
              <a:extLst>
                <a:ext uri="{FF2B5EF4-FFF2-40B4-BE49-F238E27FC236}">
                  <a16:creationId xmlns:a16="http://schemas.microsoft.com/office/drawing/2014/main" id="{CB81433B-6049-CFA6-4EF2-CB2509E0ED8D}"/>
                </a:ext>
              </a:extLst>
            </p:cNvPr>
            <p:cNvSpPr/>
            <p:nvPr/>
          </p:nvSpPr>
          <p:spPr>
            <a:xfrm flipH="1">
              <a:off x="7376291" y="3051792"/>
              <a:ext cx="105289" cy="168729"/>
            </a:xfrm>
            <a:custGeom>
              <a:avLst/>
              <a:gdLst/>
              <a:ahLst/>
              <a:cxnLst/>
              <a:rect l="l" t="t" r="r" b="b"/>
              <a:pathLst>
                <a:path w="6300" h="10096" extrusionOk="0">
                  <a:moveTo>
                    <a:pt x="6052" y="1"/>
                  </a:moveTo>
                  <a:cubicBezTo>
                    <a:pt x="5987" y="1"/>
                    <a:pt x="5924" y="30"/>
                    <a:pt x="5889" y="100"/>
                  </a:cubicBezTo>
                  <a:cubicBezTo>
                    <a:pt x="4255" y="3569"/>
                    <a:pt x="2353" y="6871"/>
                    <a:pt x="52" y="9940"/>
                  </a:cubicBezTo>
                  <a:cubicBezTo>
                    <a:pt x="0" y="10018"/>
                    <a:pt x="89" y="10095"/>
                    <a:pt x="162" y="10095"/>
                  </a:cubicBezTo>
                  <a:cubicBezTo>
                    <a:pt x="183" y="10095"/>
                    <a:pt x="204" y="10089"/>
                    <a:pt x="219" y="10074"/>
                  </a:cubicBezTo>
                  <a:cubicBezTo>
                    <a:pt x="2787" y="7205"/>
                    <a:pt x="4889" y="3869"/>
                    <a:pt x="6256" y="233"/>
                  </a:cubicBezTo>
                  <a:cubicBezTo>
                    <a:pt x="6300" y="103"/>
                    <a:pt x="6173" y="1"/>
                    <a:pt x="60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2470;p47">
              <a:extLst>
                <a:ext uri="{FF2B5EF4-FFF2-40B4-BE49-F238E27FC236}">
                  <a16:creationId xmlns:a16="http://schemas.microsoft.com/office/drawing/2014/main" id="{5D2E973F-D245-6B73-0FCD-A975577B7378}"/>
                </a:ext>
              </a:extLst>
            </p:cNvPr>
            <p:cNvSpPr/>
            <p:nvPr/>
          </p:nvSpPr>
          <p:spPr>
            <a:xfrm flipH="1">
              <a:off x="7464349" y="1145297"/>
              <a:ext cx="426971" cy="213887"/>
            </a:xfrm>
            <a:custGeom>
              <a:avLst/>
              <a:gdLst/>
              <a:ahLst/>
              <a:cxnLst/>
              <a:rect l="l" t="t" r="r" b="b"/>
              <a:pathLst>
                <a:path w="25548" h="12798" extrusionOk="0">
                  <a:moveTo>
                    <a:pt x="8278" y="1"/>
                  </a:moveTo>
                  <a:cubicBezTo>
                    <a:pt x="8229" y="1"/>
                    <a:pt x="8166" y="55"/>
                    <a:pt x="8190" y="127"/>
                  </a:cubicBezTo>
                  <a:cubicBezTo>
                    <a:pt x="8224" y="161"/>
                    <a:pt x="8257" y="228"/>
                    <a:pt x="8257" y="294"/>
                  </a:cubicBezTo>
                  <a:cubicBezTo>
                    <a:pt x="7590" y="861"/>
                    <a:pt x="6956" y="1495"/>
                    <a:pt x="6289" y="2096"/>
                  </a:cubicBezTo>
                  <a:lnTo>
                    <a:pt x="4188" y="4030"/>
                  </a:lnTo>
                  <a:cubicBezTo>
                    <a:pt x="2820" y="5331"/>
                    <a:pt x="1419" y="6599"/>
                    <a:pt x="51" y="7866"/>
                  </a:cubicBezTo>
                  <a:cubicBezTo>
                    <a:pt x="0" y="7918"/>
                    <a:pt x="47" y="7988"/>
                    <a:pt x="102" y="7988"/>
                  </a:cubicBezTo>
                  <a:cubicBezTo>
                    <a:pt x="119" y="7988"/>
                    <a:pt x="136" y="7982"/>
                    <a:pt x="151" y="7966"/>
                  </a:cubicBezTo>
                  <a:cubicBezTo>
                    <a:pt x="1519" y="6699"/>
                    <a:pt x="2920" y="5431"/>
                    <a:pt x="4288" y="4164"/>
                  </a:cubicBezTo>
                  <a:lnTo>
                    <a:pt x="6356" y="2262"/>
                  </a:lnTo>
                  <a:cubicBezTo>
                    <a:pt x="7023" y="1629"/>
                    <a:pt x="7690" y="1061"/>
                    <a:pt x="8324" y="428"/>
                  </a:cubicBezTo>
                  <a:cubicBezTo>
                    <a:pt x="9692" y="3597"/>
                    <a:pt x="11059" y="6799"/>
                    <a:pt x="12293" y="10035"/>
                  </a:cubicBezTo>
                  <a:cubicBezTo>
                    <a:pt x="12627" y="10902"/>
                    <a:pt x="12927" y="11769"/>
                    <a:pt x="13327" y="12603"/>
                  </a:cubicBezTo>
                  <a:cubicBezTo>
                    <a:pt x="13261" y="12670"/>
                    <a:pt x="13327" y="12703"/>
                    <a:pt x="13361" y="12737"/>
                  </a:cubicBezTo>
                  <a:cubicBezTo>
                    <a:pt x="13361" y="12737"/>
                    <a:pt x="13394" y="12737"/>
                    <a:pt x="13394" y="12770"/>
                  </a:cubicBezTo>
                  <a:cubicBezTo>
                    <a:pt x="13404" y="12789"/>
                    <a:pt x="13419" y="12798"/>
                    <a:pt x="13436" y="12798"/>
                  </a:cubicBezTo>
                  <a:cubicBezTo>
                    <a:pt x="13475" y="12798"/>
                    <a:pt x="13518" y="12750"/>
                    <a:pt x="13494" y="12703"/>
                  </a:cubicBezTo>
                  <a:cubicBezTo>
                    <a:pt x="13494" y="12703"/>
                    <a:pt x="13494" y="12670"/>
                    <a:pt x="13461" y="12670"/>
                  </a:cubicBezTo>
                  <a:cubicBezTo>
                    <a:pt x="14462" y="11269"/>
                    <a:pt x="15396" y="9868"/>
                    <a:pt x="16396" y="8500"/>
                  </a:cubicBezTo>
                  <a:cubicBezTo>
                    <a:pt x="17397" y="7132"/>
                    <a:pt x="18398" y="5765"/>
                    <a:pt x="19432" y="4431"/>
                  </a:cubicBezTo>
                  <a:cubicBezTo>
                    <a:pt x="20032" y="3663"/>
                    <a:pt x="20633" y="2929"/>
                    <a:pt x="21200" y="2129"/>
                  </a:cubicBezTo>
                  <a:cubicBezTo>
                    <a:pt x="21333" y="2396"/>
                    <a:pt x="21500" y="2629"/>
                    <a:pt x="21633" y="2863"/>
                  </a:cubicBezTo>
                  <a:cubicBezTo>
                    <a:pt x="21834" y="3130"/>
                    <a:pt x="22000" y="3396"/>
                    <a:pt x="22167" y="3663"/>
                  </a:cubicBezTo>
                  <a:cubicBezTo>
                    <a:pt x="22534" y="4230"/>
                    <a:pt x="22868" y="4797"/>
                    <a:pt x="23235" y="5365"/>
                  </a:cubicBezTo>
                  <a:cubicBezTo>
                    <a:pt x="23935" y="6499"/>
                    <a:pt x="24602" y="7633"/>
                    <a:pt x="25336" y="8734"/>
                  </a:cubicBezTo>
                  <a:cubicBezTo>
                    <a:pt x="25358" y="8778"/>
                    <a:pt x="25392" y="8797"/>
                    <a:pt x="25424" y="8797"/>
                  </a:cubicBezTo>
                  <a:cubicBezTo>
                    <a:pt x="25488" y="8797"/>
                    <a:pt x="25547" y="8723"/>
                    <a:pt x="25503" y="8634"/>
                  </a:cubicBezTo>
                  <a:lnTo>
                    <a:pt x="25503" y="8634"/>
                  </a:lnTo>
                  <a:lnTo>
                    <a:pt x="25503" y="8667"/>
                  </a:lnTo>
                  <a:cubicBezTo>
                    <a:pt x="24869" y="7499"/>
                    <a:pt x="24135" y="6399"/>
                    <a:pt x="23435" y="5264"/>
                  </a:cubicBezTo>
                  <a:cubicBezTo>
                    <a:pt x="23068" y="4731"/>
                    <a:pt x="22734" y="4197"/>
                    <a:pt x="22367" y="3630"/>
                  </a:cubicBezTo>
                  <a:cubicBezTo>
                    <a:pt x="22200" y="3363"/>
                    <a:pt x="22000" y="3063"/>
                    <a:pt x="21800" y="2796"/>
                  </a:cubicBezTo>
                  <a:cubicBezTo>
                    <a:pt x="21633" y="2529"/>
                    <a:pt x="21467" y="2229"/>
                    <a:pt x="21266" y="2029"/>
                  </a:cubicBezTo>
                  <a:lnTo>
                    <a:pt x="21233" y="2029"/>
                  </a:lnTo>
                  <a:cubicBezTo>
                    <a:pt x="21214" y="2010"/>
                    <a:pt x="21183" y="1990"/>
                    <a:pt x="21155" y="1990"/>
                  </a:cubicBezTo>
                  <a:cubicBezTo>
                    <a:pt x="21134" y="1990"/>
                    <a:pt x="21114" y="2001"/>
                    <a:pt x="21100" y="2029"/>
                  </a:cubicBezTo>
                  <a:cubicBezTo>
                    <a:pt x="19966" y="3296"/>
                    <a:pt x="18965" y="4664"/>
                    <a:pt x="17964" y="6032"/>
                  </a:cubicBezTo>
                  <a:cubicBezTo>
                    <a:pt x="16930" y="7399"/>
                    <a:pt x="15929" y="8800"/>
                    <a:pt x="14962" y="10201"/>
                  </a:cubicBezTo>
                  <a:cubicBezTo>
                    <a:pt x="14428" y="10935"/>
                    <a:pt x="13895" y="11702"/>
                    <a:pt x="13428" y="12470"/>
                  </a:cubicBezTo>
                  <a:cubicBezTo>
                    <a:pt x="13194" y="11702"/>
                    <a:pt x="12860" y="10935"/>
                    <a:pt x="12560" y="10201"/>
                  </a:cubicBezTo>
                  <a:cubicBezTo>
                    <a:pt x="12260" y="9367"/>
                    <a:pt x="11926" y="8534"/>
                    <a:pt x="11593" y="7733"/>
                  </a:cubicBezTo>
                  <a:cubicBezTo>
                    <a:pt x="10926" y="6098"/>
                    <a:pt x="10259" y="4464"/>
                    <a:pt x="9558" y="2829"/>
                  </a:cubicBezTo>
                  <a:cubicBezTo>
                    <a:pt x="9191" y="1995"/>
                    <a:pt x="8824" y="1162"/>
                    <a:pt x="8457" y="294"/>
                  </a:cubicBezTo>
                  <a:cubicBezTo>
                    <a:pt x="8491" y="261"/>
                    <a:pt x="8457" y="194"/>
                    <a:pt x="8391" y="194"/>
                  </a:cubicBezTo>
                  <a:cubicBezTo>
                    <a:pt x="8391" y="161"/>
                    <a:pt x="8357" y="94"/>
                    <a:pt x="8324" y="27"/>
                  </a:cubicBezTo>
                  <a:cubicBezTo>
                    <a:pt x="8315" y="9"/>
                    <a:pt x="8297" y="1"/>
                    <a:pt x="8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2471;p47">
              <a:extLst>
                <a:ext uri="{FF2B5EF4-FFF2-40B4-BE49-F238E27FC236}">
                  <a16:creationId xmlns:a16="http://schemas.microsoft.com/office/drawing/2014/main" id="{3F6F0F1B-A3E3-56BA-C5AD-9E315879B5F5}"/>
                </a:ext>
              </a:extLst>
            </p:cNvPr>
            <p:cNvSpPr/>
            <p:nvPr/>
          </p:nvSpPr>
          <p:spPr>
            <a:xfrm flipH="1">
              <a:off x="7327173" y="1079249"/>
              <a:ext cx="131644" cy="226972"/>
            </a:xfrm>
            <a:custGeom>
              <a:avLst/>
              <a:gdLst/>
              <a:ahLst/>
              <a:cxnLst/>
              <a:rect l="l" t="t" r="r" b="b"/>
              <a:pathLst>
                <a:path w="7877" h="13581" extrusionOk="0">
                  <a:moveTo>
                    <a:pt x="7768" y="1"/>
                  </a:moveTo>
                  <a:cubicBezTo>
                    <a:pt x="7743" y="1"/>
                    <a:pt x="7717" y="13"/>
                    <a:pt x="7696" y="43"/>
                  </a:cubicBezTo>
                  <a:cubicBezTo>
                    <a:pt x="5728" y="3546"/>
                    <a:pt x="3727" y="7048"/>
                    <a:pt x="1725" y="10551"/>
                  </a:cubicBezTo>
                  <a:cubicBezTo>
                    <a:pt x="1158" y="11518"/>
                    <a:pt x="591" y="12486"/>
                    <a:pt x="24" y="13486"/>
                  </a:cubicBezTo>
                  <a:cubicBezTo>
                    <a:pt x="1" y="13533"/>
                    <a:pt x="60" y="13581"/>
                    <a:pt x="109" y="13581"/>
                  </a:cubicBezTo>
                  <a:cubicBezTo>
                    <a:pt x="129" y="13581"/>
                    <a:pt x="148" y="13572"/>
                    <a:pt x="158" y="13553"/>
                  </a:cubicBezTo>
                  <a:cubicBezTo>
                    <a:pt x="2226" y="10117"/>
                    <a:pt x="4227" y="6648"/>
                    <a:pt x="6162" y="3145"/>
                  </a:cubicBezTo>
                  <a:cubicBezTo>
                    <a:pt x="6729" y="2145"/>
                    <a:pt x="7296" y="1144"/>
                    <a:pt x="7830" y="110"/>
                  </a:cubicBezTo>
                  <a:cubicBezTo>
                    <a:pt x="7876" y="64"/>
                    <a:pt x="7826" y="1"/>
                    <a:pt x="7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2472;p47">
              <a:extLst>
                <a:ext uri="{FF2B5EF4-FFF2-40B4-BE49-F238E27FC236}">
                  <a16:creationId xmlns:a16="http://schemas.microsoft.com/office/drawing/2014/main" id="{EDB0A9D8-72B9-2ED3-F22D-42DCD289E0C5}"/>
                </a:ext>
              </a:extLst>
            </p:cNvPr>
            <p:cNvSpPr/>
            <p:nvPr/>
          </p:nvSpPr>
          <p:spPr>
            <a:xfrm flipH="1">
              <a:off x="7324616" y="1069924"/>
              <a:ext cx="568" cy="585"/>
            </a:xfrm>
            <a:custGeom>
              <a:avLst/>
              <a:gdLst/>
              <a:ahLst/>
              <a:cxnLst/>
              <a:rect l="l" t="t" r="r" b="b"/>
              <a:pathLst>
                <a:path w="34" h="35" extrusionOk="0">
                  <a:moveTo>
                    <a:pt x="0" y="1"/>
                  </a:moveTo>
                  <a:cubicBezTo>
                    <a:pt x="0" y="1"/>
                    <a:pt x="0" y="34"/>
                    <a:pt x="0" y="34"/>
                  </a:cubicBezTo>
                  <a:cubicBezTo>
                    <a:pt x="34" y="34"/>
                    <a:pt x="34"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2473;p47">
              <a:extLst>
                <a:ext uri="{FF2B5EF4-FFF2-40B4-BE49-F238E27FC236}">
                  <a16:creationId xmlns:a16="http://schemas.microsoft.com/office/drawing/2014/main" id="{2F4C7811-D8C6-E59A-71CC-12EC6837FE62}"/>
                </a:ext>
              </a:extLst>
            </p:cNvPr>
            <p:cNvSpPr/>
            <p:nvPr/>
          </p:nvSpPr>
          <p:spPr>
            <a:xfrm flipH="1">
              <a:off x="7118267" y="1059997"/>
              <a:ext cx="208839" cy="285466"/>
            </a:xfrm>
            <a:custGeom>
              <a:avLst/>
              <a:gdLst/>
              <a:ahLst/>
              <a:cxnLst/>
              <a:rect l="l" t="t" r="r" b="b"/>
              <a:pathLst>
                <a:path w="12496" h="17081" extrusionOk="0">
                  <a:moveTo>
                    <a:pt x="116" y="1"/>
                  </a:moveTo>
                  <a:cubicBezTo>
                    <a:pt x="57" y="1"/>
                    <a:pt x="1" y="56"/>
                    <a:pt x="49" y="128"/>
                  </a:cubicBezTo>
                  <a:cubicBezTo>
                    <a:pt x="1617" y="2329"/>
                    <a:pt x="3251" y="4531"/>
                    <a:pt x="4819" y="6699"/>
                  </a:cubicBezTo>
                  <a:cubicBezTo>
                    <a:pt x="6420" y="8901"/>
                    <a:pt x="7988" y="11102"/>
                    <a:pt x="9556" y="13304"/>
                  </a:cubicBezTo>
                  <a:cubicBezTo>
                    <a:pt x="10456" y="14538"/>
                    <a:pt x="11357" y="15772"/>
                    <a:pt x="12257" y="17040"/>
                  </a:cubicBezTo>
                  <a:cubicBezTo>
                    <a:pt x="12276" y="17068"/>
                    <a:pt x="12306" y="17081"/>
                    <a:pt x="12336" y="17081"/>
                  </a:cubicBezTo>
                  <a:cubicBezTo>
                    <a:pt x="12414" y="17081"/>
                    <a:pt x="12496" y="17002"/>
                    <a:pt x="12424" y="16907"/>
                  </a:cubicBezTo>
                  <a:lnTo>
                    <a:pt x="12424" y="16907"/>
                  </a:lnTo>
                  <a:lnTo>
                    <a:pt x="12458" y="16940"/>
                  </a:lnTo>
                  <a:cubicBezTo>
                    <a:pt x="9355" y="12470"/>
                    <a:pt x="6120" y="8100"/>
                    <a:pt x="2917" y="3730"/>
                  </a:cubicBezTo>
                  <a:cubicBezTo>
                    <a:pt x="2017" y="2496"/>
                    <a:pt x="1083" y="1262"/>
                    <a:pt x="182" y="28"/>
                  </a:cubicBezTo>
                  <a:cubicBezTo>
                    <a:pt x="164" y="9"/>
                    <a:pt x="140" y="1"/>
                    <a:pt x="1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2474;p47">
              <a:extLst>
                <a:ext uri="{FF2B5EF4-FFF2-40B4-BE49-F238E27FC236}">
                  <a16:creationId xmlns:a16="http://schemas.microsoft.com/office/drawing/2014/main" id="{C9A8A532-F3F1-C93A-AB63-2112440E9812}"/>
                </a:ext>
              </a:extLst>
            </p:cNvPr>
            <p:cNvSpPr/>
            <p:nvPr/>
          </p:nvSpPr>
          <p:spPr>
            <a:xfrm flipH="1">
              <a:off x="7075967" y="1272145"/>
              <a:ext cx="111523" cy="101946"/>
            </a:xfrm>
            <a:custGeom>
              <a:avLst/>
              <a:gdLst/>
              <a:ahLst/>
              <a:cxnLst/>
              <a:rect l="l" t="t" r="r" b="b"/>
              <a:pathLst>
                <a:path w="6673" h="6100" extrusionOk="0">
                  <a:moveTo>
                    <a:pt x="3316" y="1"/>
                  </a:moveTo>
                  <a:cubicBezTo>
                    <a:pt x="3091" y="1"/>
                    <a:pt x="2864" y="25"/>
                    <a:pt x="2636" y="76"/>
                  </a:cubicBezTo>
                  <a:cubicBezTo>
                    <a:pt x="1001" y="477"/>
                    <a:pt x="1" y="2111"/>
                    <a:pt x="368" y="3746"/>
                  </a:cubicBezTo>
                  <a:cubicBezTo>
                    <a:pt x="710" y="5142"/>
                    <a:pt x="1952" y="6100"/>
                    <a:pt x="3326" y="6100"/>
                  </a:cubicBezTo>
                  <a:cubicBezTo>
                    <a:pt x="3561" y="6100"/>
                    <a:pt x="3799" y="6072"/>
                    <a:pt x="4037" y="6014"/>
                  </a:cubicBezTo>
                  <a:cubicBezTo>
                    <a:pt x="5671" y="5614"/>
                    <a:pt x="6672" y="3979"/>
                    <a:pt x="6305" y="2345"/>
                  </a:cubicBezTo>
                  <a:cubicBezTo>
                    <a:pt x="5961" y="938"/>
                    <a:pt x="4702" y="1"/>
                    <a:pt x="3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2475;p47">
              <a:extLst>
                <a:ext uri="{FF2B5EF4-FFF2-40B4-BE49-F238E27FC236}">
                  <a16:creationId xmlns:a16="http://schemas.microsoft.com/office/drawing/2014/main" id="{DD8F64D0-8F46-CFC7-D117-A82605443A67}"/>
                </a:ext>
              </a:extLst>
            </p:cNvPr>
            <p:cNvSpPr/>
            <p:nvPr/>
          </p:nvSpPr>
          <p:spPr>
            <a:xfrm flipH="1">
              <a:off x="7518615" y="1157447"/>
              <a:ext cx="54098" cy="53547"/>
            </a:xfrm>
            <a:custGeom>
              <a:avLst/>
              <a:gdLst/>
              <a:ahLst/>
              <a:cxnLst/>
              <a:rect l="l" t="t" r="r" b="b"/>
              <a:pathLst>
                <a:path w="3237" h="3204" extrusionOk="0">
                  <a:moveTo>
                    <a:pt x="1602" y="1"/>
                  </a:moveTo>
                  <a:cubicBezTo>
                    <a:pt x="735" y="1"/>
                    <a:pt x="1" y="701"/>
                    <a:pt x="1" y="1602"/>
                  </a:cubicBezTo>
                  <a:cubicBezTo>
                    <a:pt x="1" y="2503"/>
                    <a:pt x="735" y="3203"/>
                    <a:pt x="1602" y="3203"/>
                  </a:cubicBezTo>
                  <a:cubicBezTo>
                    <a:pt x="2503" y="3203"/>
                    <a:pt x="3237" y="2503"/>
                    <a:pt x="3237" y="1602"/>
                  </a:cubicBezTo>
                  <a:cubicBezTo>
                    <a:pt x="3237" y="701"/>
                    <a:pt x="2503" y="1"/>
                    <a:pt x="1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2476;p47">
              <a:extLst>
                <a:ext uri="{FF2B5EF4-FFF2-40B4-BE49-F238E27FC236}">
                  <a16:creationId xmlns:a16="http://schemas.microsoft.com/office/drawing/2014/main" id="{C9807737-D4F9-6EDD-2D4D-B32403A14DD4}"/>
                </a:ext>
              </a:extLst>
            </p:cNvPr>
            <p:cNvSpPr/>
            <p:nvPr/>
          </p:nvSpPr>
          <p:spPr>
            <a:xfrm flipH="1">
              <a:off x="7855338" y="1241628"/>
              <a:ext cx="78616" cy="78632"/>
            </a:xfrm>
            <a:custGeom>
              <a:avLst/>
              <a:gdLst/>
              <a:ahLst/>
              <a:cxnLst/>
              <a:rect l="l" t="t" r="r" b="b"/>
              <a:pathLst>
                <a:path w="4704" h="4705" extrusionOk="0">
                  <a:moveTo>
                    <a:pt x="2369" y="1"/>
                  </a:moveTo>
                  <a:cubicBezTo>
                    <a:pt x="1068" y="1"/>
                    <a:pt x="0" y="1068"/>
                    <a:pt x="0" y="2369"/>
                  </a:cubicBezTo>
                  <a:cubicBezTo>
                    <a:pt x="0" y="3670"/>
                    <a:pt x="1068" y="4704"/>
                    <a:pt x="2369" y="4704"/>
                  </a:cubicBezTo>
                  <a:cubicBezTo>
                    <a:pt x="3670" y="4704"/>
                    <a:pt x="4704" y="3670"/>
                    <a:pt x="4704" y="2369"/>
                  </a:cubicBezTo>
                  <a:cubicBezTo>
                    <a:pt x="4704" y="1068"/>
                    <a:pt x="3670" y="1"/>
                    <a:pt x="2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2477;p47">
              <a:extLst>
                <a:ext uri="{FF2B5EF4-FFF2-40B4-BE49-F238E27FC236}">
                  <a16:creationId xmlns:a16="http://schemas.microsoft.com/office/drawing/2014/main" id="{E8BE6930-92AA-CF91-6E32-CA101C11B9FF}"/>
                </a:ext>
              </a:extLst>
            </p:cNvPr>
            <p:cNvSpPr/>
            <p:nvPr/>
          </p:nvSpPr>
          <p:spPr>
            <a:xfrm flipH="1">
              <a:off x="7715956" y="1107844"/>
              <a:ext cx="94242" cy="94225"/>
            </a:xfrm>
            <a:custGeom>
              <a:avLst/>
              <a:gdLst/>
              <a:ahLst/>
              <a:cxnLst/>
              <a:rect l="l" t="t" r="r" b="b"/>
              <a:pathLst>
                <a:path w="5639" h="5638" extrusionOk="0">
                  <a:moveTo>
                    <a:pt x="2836" y="0"/>
                  </a:moveTo>
                  <a:cubicBezTo>
                    <a:pt x="1268" y="0"/>
                    <a:pt x="1" y="1268"/>
                    <a:pt x="1" y="2802"/>
                  </a:cubicBezTo>
                  <a:cubicBezTo>
                    <a:pt x="1" y="4370"/>
                    <a:pt x="1268" y="5637"/>
                    <a:pt x="2836" y="5637"/>
                  </a:cubicBezTo>
                  <a:cubicBezTo>
                    <a:pt x="4371" y="5637"/>
                    <a:pt x="5638" y="4370"/>
                    <a:pt x="5638" y="2802"/>
                  </a:cubicBezTo>
                  <a:cubicBezTo>
                    <a:pt x="5638" y="1268"/>
                    <a:pt x="4371" y="0"/>
                    <a:pt x="2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2478;p47">
              <a:extLst>
                <a:ext uri="{FF2B5EF4-FFF2-40B4-BE49-F238E27FC236}">
                  <a16:creationId xmlns:a16="http://schemas.microsoft.com/office/drawing/2014/main" id="{08633F22-AEB4-2495-0CC0-252EAF7FEDC2}"/>
                </a:ext>
              </a:extLst>
            </p:cNvPr>
            <p:cNvSpPr/>
            <p:nvPr/>
          </p:nvSpPr>
          <p:spPr>
            <a:xfrm flipH="1">
              <a:off x="7280562" y="1027006"/>
              <a:ext cx="79184" cy="79735"/>
            </a:xfrm>
            <a:custGeom>
              <a:avLst/>
              <a:gdLst/>
              <a:ahLst/>
              <a:cxnLst/>
              <a:rect l="l" t="t" r="r" b="b"/>
              <a:pathLst>
                <a:path w="4738" h="4771" extrusionOk="0">
                  <a:moveTo>
                    <a:pt x="2369" y="0"/>
                  </a:moveTo>
                  <a:cubicBezTo>
                    <a:pt x="1068" y="0"/>
                    <a:pt x="0" y="1068"/>
                    <a:pt x="0" y="2369"/>
                  </a:cubicBezTo>
                  <a:cubicBezTo>
                    <a:pt x="0" y="3703"/>
                    <a:pt x="1068" y="4770"/>
                    <a:pt x="2369" y="4770"/>
                  </a:cubicBezTo>
                  <a:cubicBezTo>
                    <a:pt x="3703" y="4770"/>
                    <a:pt x="4737" y="3703"/>
                    <a:pt x="4737" y="2369"/>
                  </a:cubicBezTo>
                  <a:cubicBezTo>
                    <a:pt x="4737" y="1068"/>
                    <a:pt x="3703" y="0"/>
                    <a:pt x="2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2479;p47">
              <a:extLst>
                <a:ext uri="{FF2B5EF4-FFF2-40B4-BE49-F238E27FC236}">
                  <a16:creationId xmlns:a16="http://schemas.microsoft.com/office/drawing/2014/main" id="{92D9FBC1-DB58-2B23-90D6-6ED5916C9569}"/>
                </a:ext>
              </a:extLst>
            </p:cNvPr>
            <p:cNvSpPr/>
            <p:nvPr/>
          </p:nvSpPr>
          <p:spPr>
            <a:xfrm flipH="1">
              <a:off x="7423838" y="1266713"/>
              <a:ext cx="70259" cy="70259"/>
            </a:xfrm>
            <a:custGeom>
              <a:avLst/>
              <a:gdLst/>
              <a:ahLst/>
              <a:cxnLst/>
              <a:rect l="l" t="t" r="r" b="b"/>
              <a:pathLst>
                <a:path w="4204" h="4204" extrusionOk="0">
                  <a:moveTo>
                    <a:pt x="2102" y="1"/>
                  </a:moveTo>
                  <a:cubicBezTo>
                    <a:pt x="934" y="1"/>
                    <a:pt x="0" y="935"/>
                    <a:pt x="0" y="2102"/>
                  </a:cubicBezTo>
                  <a:cubicBezTo>
                    <a:pt x="0" y="3270"/>
                    <a:pt x="934" y="4204"/>
                    <a:pt x="2102" y="4204"/>
                  </a:cubicBezTo>
                  <a:cubicBezTo>
                    <a:pt x="3269" y="4204"/>
                    <a:pt x="4203" y="3270"/>
                    <a:pt x="4203" y="2102"/>
                  </a:cubicBezTo>
                  <a:cubicBezTo>
                    <a:pt x="4203" y="935"/>
                    <a:pt x="3269" y="1"/>
                    <a:pt x="2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2480;p47">
              <a:extLst>
                <a:ext uri="{FF2B5EF4-FFF2-40B4-BE49-F238E27FC236}">
                  <a16:creationId xmlns:a16="http://schemas.microsoft.com/office/drawing/2014/main" id="{54BEF56B-6BF3-97B6-93D7-7700566481F6}"/>
                </a:ext>
              </a:extLst>
            </p:cNvPr>
            <p:cNvSpPr/>
            <p:nvPr/>
          </p:nvSpPr>
          <p:spPr>
            <a:xfrm flipH="1">
              <a:off x="7638477" y="1312439"/>
              <a:ext cx="62455" cy="62455"/>
            </a:xfrm>
            <a:custGeom>
              <a:avLst/>
              <a:gdLst/>
              <a:ahLst/>
              <a:cxnLst/>
              <a:rect l="l" t="t" r="r" b="b"/>
              <a:pathLst>
                <a:path w="3737" h="3737" extrusionOk="0">
                  <a:moveTo>
                    <a:pt x="1869" y="0"/>
                  </a:moveTo>
                  <a:cubicBezTo>
                    <a:pt x="835" y="0"/>
                    <a:pt x="1" y="834"/>
                    <a:pt x="1" y="1868"/>
                  </a:cubicBezTo>
                  <a:cubicBezTo>
                    <a:pt x="1" y="2902"/>
                    <a:pt x="835" y="3736"/>
                    <a:pt x="1869" y="3736"/>
                  </a:cubicBezTo>
                  <a:cubicBezTo>
                    <a:pt x="2903" y="3736"/>
                    <a:pt x="3737" y="2902"/>
                    <a:pt x="3737" y="1868"/>
                  </a:cubicBezTo>
                  <a:cubicBezTo>
                    <a:pt x="3737" y="834"/>
                    <a:pt x="2903" y="0"/>
                    <a:pt x="1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2481;p47">
              <a:extLst>
                <a:ext uri="{FF2B5EF4-FFF2-40B4-BE49-F238E27FC236}">
                  <a16:creationId xmlns:a16="http://schemas.microsoft.com/office/drawing/2014/main" id="{6F79A289-D0B0-7AAA-C639-806A8BB642B9}"/>
                </a:ext>
              </a:extLst>
            </p:cNvPr>
            <p:cNvSpPr/>
            <p:nvPr/>
          </p:nvSpPr>
          <p:spPr>
            <a:xfrm flipH="1">
              <a:off x="6759332" y="1823641"/>
              <a:ext cx="57424" cy="416459"/>
            </a:xfrm>
            <a:custGeom>
              <a:avLst/>
              <a:gdLst/>
              <a:ahLst/>
              <a:cxnLst/>
              <a:rect l="l" t="t" r="r" b="b"/>
              <a:pathLst>
                <a:path w="3436" h="24919" extrusionOk="0">
                  <a:moveTo>
                    <a:pt x="0" y="1"/>
                  </a:moveTo>
                  <a:lnTo>
                    <a:pt x="0" y="24919"/>
                  </a:lnTo>
                  <a:lnTo>
                    <a:pt x="3436" y="24919"/>
                  </a:lnTo>
                  <a:lnTo>
                    <a:pt x="3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2482;p47">
              <a:extLst>
                <a:ext uri="{FF2B5EF4-FFF2-40B4-BE49-F238E27FC236}">
                  <a16:creationId xmlns:a16="http://schemas.microsoft.com/office/drawing/2014/main" id="{BE3B8135-65FE-09E0-B512-E28CD167DEDE}"/>
                </a:ext>
              </a:extLst>
            </p:cNvPr>
            <p:cNvSpPr/>
            <p:nvPr/>
          </p:nvSpPr>
          <p:spPr>
            <a:xfrm flipH="1">
              <a:off x="6876955" y="1738357"/>
              <a:ext cx="57992" cy="501743"/>
            </a:xfrm>
            <a:custGeom>
              <a:avLst/>
              <a:gdLst/>
              <a:ahLst/>
              <a:cxnLst/>
              <a:rect l="l" t="t" r="r" b="b"/>
              <a:pathLst>
                <a:path w="3470" h="30022" extrusionOk="0">
                  <a:moveTo>
                    <a:pt x="0" y="0"/>
                  </a:moveTo>
                  <a:lnTo>
                    <a:pt x="0" y="30022"/>
                  </a:lnTo>
                  <a:lnTo>
                    <a:pt x="3470" y="30022"/>
                  </a:lnTo>
                  <a:lnTo>
                    <a:pt x="34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2483;p47">
              <a:extLst>
                <a:ext uri="{FF2B5EF4-FFF2-40B4-BE49-F238E27FC236}">
                  <a16:creationId xmlns:a16="http://schemas.microsoft.com/office/drawing/2014/main" id="{C9693687-1487-1D23-2B6F-C020B4ACBD49}"/>
                </a:ext>
              </a:extLst>
            </p:cNvPr>
            <p:cNvSpPr/>
            <p:nvPr/>
          </p:nvSpPr>
          <p:spPr>
            <a:xfrm flipH="1">
              <a:off x="6981759" y="2114087"/>
              <a:ext cx="57441" cy="126012"/>
            </a:xfrm>
            <a:custGeom>
              <a:avLst/>
              <a:gdLst/>
              <a:ahLst/>
              <a:cxnLst/>
              <a:rect l="l" t="t" r="r" b="b"/>
              <a:pathLst>
                <a:path w="3437" h="7540" extrusionOk="0">
                  <a:moveTo>
                    <a:pt x="1" y="1"/>
                  </a:moveTo>
                  <a:lnTo>
                    <a:pt x="1" y="7540"/>
                  </a:lnTo>
                  <a:lnTo>
                    <a:pt x="3436" y="7540"/>
                  </a:lnTo>
                  <a:lnTo>
                    <a:pt x="34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2484;p47">
              <a:extLst>
                <a:ext uri="{FF2B5EF4-FFF2-40B4-BE49-F238E27FC236}">
                  <a16:creationId xmlns:a16="http://schemas.microsoft.com/office/drawing/2014/main" id="{EC33DABA-40EF-24DA-FF3B-B71AB3BC90F8}"/>
                </a:ext>
              </a:extLst>
            </p:cNvPr>
            <p:cNvSpPr/>
            <p:nvPr/>
          </p:nvSpPr>
          <p:spPr>
            <a:xfrm flipH="1">
              <a:off x="7099381" y="1960784"/>
              <a:ext cx="57441" cy="279316"/>
            </a:xfrm>
            <a:custGeom>
              <a:avLst/>
              <a:gdLst/>
              <a:ahLst/>
              <a:cxnLst/>
              <a:rect l="l" t="t" r="r" b="b"/>
              <a:pathLst>
                <a:path w="3437" h="16713" extrusionOk="0">
                  <a:moveTo>
                    <a:pt x="0" y="1"/>
                  </a:moveTo>
                  <a:lnTo>
                    <a:pt x="0" y="16713"/>
                  </a:lnTo>
                  <a:lnTo>
                    <a:pt x="3436" y="16713"/>
                  </a:lnTo>
                  <a:lnTo>
                    <a:pt x="34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2485;p47">
              <a:extLst>
                <a:ext uri="{FF2B5EF4-FFF2-40B4-BE49-F238E27FC236}">
                  <a16:creationId xmlns:a16="http://schemas.microsoft.com/office/drawing/2014/main" id="{EA37B6BD-E2AD-D3C8-ECB0-E14D8039C7E3}"/>
                </a:ext>
              </a:extLst>
            </p:cNvPr>
            <p:cNvSpPr/>
            <p:nvPr/>
          </p:nvSpPr>
          <p:spPr>
            <a:xfrm flipH="1">
              <a:off x="7196949" y="1878274"/>
              <a:ext cx="57441" cy="361826"/>
            </a:xfrm>
            <a:custGeom>
              <a:avLst/>
              <a:gdLst/>
              <a:ahLst/>
              <a:cxnLst/>
              <a:rect l="l" t="t" r="r" b="b"/>
              <a:pathLst>
                <a:path w="3437" h="21650" extrusionOk="0">
                  <a:moveTo>
                    <a:pt x="1" y="1"/>
                  </a:moveTo>
                  <a:lnTo>
                    <a:pt x="1" y="21650"/>
                  </a:lnTo>
                  <a:lnTo>
                    <a:pt x="3437" y="21650"/>
                  </a:lnTo>
                  <a:lnTo>
                    <a:pt x="3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2486;p47">
              <a:extLst>
                <a:ext uri="{FF2B5EF4-FFF2-40B4-BE49-F238E27FC236}">
                  <a16:creationId xmlns:a16="http://schemas.microsoft.com/office/drawing/2014/main" id="{DECE98E9-75E8-A2E7-8A50-7384FBC77CBC}"/>
                </a:ext>
              </a:extLst>
            </p:cNvPr>
            <p:cNvSpPr/>
            <p:nvPr/>
          </p:nvSpPr>
          <p:spPr>
            <a:xfrm flipH="1">
              <a:off x="6631665" y="2101837"/>
              <a:ext cx="714142" cy="142324"/>
            </a:xfrm>
            <a:custGeom>
              <a:avLst/>
              <a:gdLst/>
              <a:ahLst/>
              <a:cxnLst/>
              <a:rect l="l" t="t" r="r" b="b"/>
              <a:pathLst>
                <a:path w="42731" h="8516" extrusionOk="0">
                  <a:moveTo>
                    <a:pt x="42297" y="0"/>
                  </a:moveTo>
                  <a:cubicBezTo>
                    <a:pt x="42297" y="667"/>
                    <a:pt x="42297" y="1301"/>
                    <a:pt x="42297" y="1935"/>
                  </a:cubicBezTo>
                  <a:cubicBezTo>
                    <a:pt x="42297" y="4036"/>
                    <a:pt x="42230" y="6138"/>
                    <a:pt x="42297" y="8206"/>
                  </a:cubicBezTo>
                  <a:cubicBezTo>
                    <a:pt x="35626" y="8173"/>
                    <a:pt x="28988" y="8173"/>
                    <a:pt x="22316" y="8173"/>
                  </a:cubicBezTo>
                  <a:cubicBezTo>
                    <a:pt x="20415" y="8173"/>
                    <a:pt x="11775" y="8273"/>
                    <a:pt x="9440" y="8273"/>
                  </a:cubicBezTo>
                  <a:lnTo>
                    <a:pt x="100" y="8273"/>
                  </a:lnTo>
                  <a:cubicBezTo>
                    <a:pt x="0" y="8273"/>
                    <a:pt x="0" y="8439"/>
                    <a:pt x="100" y="8439"/>
                  </a:cubicBezTo>
                  <a:lnTo>
                    <a:pt x="16512" y="8439"/>
                  </a:lnTo>
                  <a:cubicBezTo>
                    <a:pt x="16539" y="8466"/>
                    <a:pt x="25430" y="8515"/>
                    <a:pt x="32411" y="8515"/>
                  </a:cubicBezTo>
                  <a:cubicBezTo>
                    <a:pt x="34059" y="8515"/>
                    <a:pt x="35600" y="8512"/>
                    <a:pt x="36893" y="8506"/>
                  </a:cubicBezTo>
                  <a:cubicBezTo>
                    <a:pt x="38795" y="8506"/>
                    <a:pt x="40696" y="8506"/>
                    <a:pt x="42597" y="8473"/>
                  </a:cubicBezTo>
                  <a:cubicBezTo>
                    <a:pt x="42664" y="8473"/>
                    <a:pt x="42731" y="8406"/>
                    <a:pt x="42731" y="8339"/>
                  </a:cubicBezTo>
                  <a:cubicBezTo>
                    <a:pt x="42731" y="8273"/>
                    <a:pt x="42664" y="8206"/>
                    <a:pt x="42597" y="8206"/>
                  </a:cubicBezTo>
                  <a:lnTo>
                    <a:pt x="42464" y="8206"/>
                  </a:lnTo>
                  <a:cubicBezTo>
                    <a:pt x="42531" y="6104"/>
                    <a:pt x="42497" y="4036"/>
                    <a:pt x="42497" y="1935"/>
                  </a:cubicBezTo>
                  <a:cubicBezTo>
                    <a:pt x="42497" y="1368"/>
                    <a:pt x="42464" y="801"/>
                    <a:pt x="42464" y="200"/>
                  </a:cubicBezTo>
                  <a:cubicBezTo>
                    <a:pt x="42397" y="167"/>
                    <a:pt x="42330" y="100"/>
                    <a:pt x="422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2487;p47">
              <a:extLst>
                <a:ext uri="{FF2B5EF4-FFF2-40B4-BE49-F238E27FC236}">
                  <a16:creationId xmlns:a16="http://schemas.microsoft.com/office/drawing/2014/main" id="{37932623-F499-03B2-C57B-9D3706E0CE31}"/>
                </a:ext>
              </a:extLst>
            </p:cNvPr>
            <p:cNvSpPr/>
            <p:nvPr/>
          </p:nvSpPr>
          <p:spPr>
            <a:xfrm flipH="1">
              <a:off x="6611193" y="2073376"/>
              <a:ext cx="52260" cy="47113"/>
            </a:xfrm>
            <a:custGeom>
              <a:avLst/>
              <a:gdLst/>
              <a:ahLst/>
              <a:cxnLst/>
              <a:rect l="l" t="t" r="r" b="b"/>
              <a:pathLst>
                <a:path w="3127" h="2819" extrusionOk="0">
                  <a:moveTo>
                    <a:pt x="1600" y="1"/>
                  </a:moveTo>
                  <a:cubicBezTo>
                    <a:pt x="1444" y="1"/>
                    <a:pt x="1287" y="33"/>
                    <a:pt x="1135" y="102"/>
                  </a:cubicBezTo>
                  <a:cubicBezTo>
                    <a:pt x="401" y="402"/>
                    <a:pt x="0" y="1369"/>
                    <a:pt x="334" y="2070"/>
                  </a:cubicBezTo>
                  <a:cubicBezTo>
                    <a:pt x="589" y="2593"/>
                    <a:pt x="1044" y="2819"/>
                    <a:pt x="1505" y="2819"/>
                  </a:cubicBezTo>
                  <a:cubicBezTo>
                    <a:pt x="2307" y="2819"/>
                    <a:pt x="3127" y="2132"/>
                    <a:pt x="2936" y="1136"/>
                  </a:cubicBezTo>
                  <a:cubicBezTo>
                    <a:pt x="2936" y="1136"/>
                    <a:pt x="2902" y="1103"/>
                    <a:pt x="2902" y="1103"/>
                  </a:cubicBezTo>
                  <a:cubicBezTo>
                    <a:pt x="2770" y="468"/>
                    <a:pt x="2198" y="1"/>
                    <a:pt x="1600"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2488;p47">
              <a:extLst>
                <a:ext uri="{FF2B5EF4-FFF2-40B4-BE49-F238E27FC236}">
                  <a16:creationId xmlns:a16="http://schemas.microsoft.com/office/drawing/2014/main" id="{45261C25-5BDD-ACAA-D3ED-A404C5B9FC53}"/>
                </a:ext>
              </a:extLst>
            </p:cNvPr>
            <p:cNvSpPr/>
            <p:nvPr/>
          </p:nvSpPr>
          <p:spPr>
            <a:xfrm flipH="1">
              <a:off x="7317346" y="2213577"/>
              <a:ext cx="52995" cy="45007"/>
            </a:xfrm>
            <a:custGeom>
              <a:avLst/>
              <a:gdLst/>
              <a:ahLst/>
              <a:cxnLst/>
              <a:rect l="l" t="t" r="r" b="b"/>
              <a:pathLst>
                <a:path w="3171" h="2693" extrusionOk="0">
                  <a:moveTo>
                    <a:pt x="1668" y="0"/>
                  </a:moveTo>
                  <a:cubicBezTo>
                    <a:pt x="1524" y="0"/>
                    <a:pt x="1377" y="27"/>
                    <a:pt x="1235" y="86"/>
                  </a:cubicBezTo>
                  <a:cubicBezTo>
                    <a:pt x="401" y="419"/>
                    <a:pt x="1" y="1353"/>
                    <a:pt x="568" y="2154"/>
                  </a:cubicBezTo>
                  <a:cubicBezTo>
                    <a:pt x="832" y="2529"/>
                    <a:pt x="1218" y="2692"/>
                    <a:pt x="1604" y="2692"/>
                  </a:cubicBezTo>
                  <a:cubicBezTo>
                    <a:pt x="2385" y="2692"/>
                    <a:pt x="3170" y="2024"/>
                    <a:pt x="2969" y="1086"/>
                  </a:cubicBezTo>
                  <a:cubicBezTo>
                    <a:pt x="2969" y="1086"/>
                    <a:pt x="2969" y="1053"/>
                    <a:pt x="2969" y="1053"/>
                  </a:cubicBezTo>
                  <a:cubicBezTo>
                    <a:pt x="2835" y="462"/>
                    <a:pt x="2268" y="0"/>
                    <a:pt x="1668"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2489;p47">
              <a:extLst>
                <a:ext uri="{FF2B5EF4-FFF2-40B4-BE49-F238E27FC236}">
                  <a16:creationId xmlns:a16="http://schemas.microsoft.com/office/drawing/2014/main" id="{4660127D-99F6-88F0-9282-98AC92C08785}"/>
                </a:ext>
              </a:extLst>
            </p:cNvPr>
            <p:cNvSpPr/>
            <p:nvPr/>
          </p:nvSpPr>
          <p:spPr>
            <a:xfrm flipH="1">
              <a:off x="6550276" y="1190705"/>
              <a:ext cx="392476" cy="348289"/>
            </a:xfrm>
            <a:custGeom>
              <a:avLst/>
              <a:gdLst/>
              <a:ahLst/>
              <a:cxnLst/>
              <a:rect l="l" t="t" r="r" b="b"/>
              <a:pathLst>
                <a:path w="23484" h="20840" extrusionOk="0">
                  <a:moveTo>
                    <a:pt x="11727" y="5537"/>
                  </a:moveTo>
                  <a:cubicBezTo>
                    <a:pt x="13176" y="5537"/>
                    <a:pt x="14616" y="6172"/>
                    <a:pt x="15578" y="7384"/>
                  </a:cubicBezTo>
                  <a:cubicBezTo>
                    <a:pt x="17246" y="9486"/>
                    <a:pt x="16879" y="12555"/>
                    <a:pt x="14778" y="14223"/>
                  </a:cubicBezTo>
                  <a:cubicBezTo>
                    <a:pt x="13883" y="14933"/>
                    <a:pt x="12813" y="15280"/>
                    <a:pt x="11750" y="15280"/>
                  </a:cubicBezTo>
                  <a:cubicBezTo>
                    <a:pt x="10317" y="15280"/>
                    <a:pt x="8897" y="14648"/>
                    <a:pt x="7939" y="13422"/>
                  </a:cubicBezTo>
                  <a:cubicBezTo>
                    <a:pt x="6272" y="11320"/>
                    <a:pt x="6605" y="8252"/>
                    <a:pt x="8707" y="6584"/>
                  </a:cubicBezTo>
                  <a:cubicBezTo>
                    <a:pt x="9596" y="5878"/>
                    <a:pt x="10664" y="5537"/>
                    <a:pt x="11727" y="5537"/>
                  </a:cubicBezTo>
                  <a:close/>
                  <a:moveTo>
                    <a:pt x="11728" y="0"/>
                  </a:moveTo>
                  <a:cubicBezTo>
                    <a:pt x="9461" y="0"/>
                    <a:pt x="7180" y="734"/>
                    <a:pt x="5271" y="2247"/>
                  </a:cubicBezTo>
                  <a:cubicBezTo>
                    <a:pt x="768" y="5817"/>
                    <a:pt x="0" y="12388"/>
                    <a:pt x="3570" y="16891"/>
                  </a:cubicBezTo>
                  <a:cubicBezTo>
                    <a:pt x="5626" y="19485"/>
                    <a:pt x="8678" y="20839"/>
                    <a:pt x="11757" y="20839"/>
                  </a:cubicBezTo>
                  <a:cubicBezTo>
                    <a:pt x="14023" y="20839"/>
                    <a:pt x="16304" y="20106"/>
                    <a:pt x="18213" y="18592"/>
                  </a:cubicBezTo>
                  <a:cubicBezTo>
                    <a:pt x="22717" y="15023"/>
                    <a:pt x="23484" y="8452"/>
                    <a:pt x="19915" y="3948"/>
                  </a:cubicBezTo>
                  <a:cubicBezTo>
                    <a:pt x="17859" y="1355"/>
                    <a:pt x="14807" y="0"/>
                    <a:pt x="11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2490;p47">
              <a:extLst>
                <a:ext uri="{FF2B5EF4-FFF2-40B4-BE49-F238E27FC236}">
                  <a16:creationId xmlns:a16="http://schemas.microsoft.com/office/drawing/2014/main" id="{0620E32C-8850-C975-8607-AE7EB590D349}"/>
                </a:ext>
              </a:extLst>
            </p:cNvPr>
            <p:cNvSpPr/>
            <p:nvPr/>
          </p:nvSpPr>
          <p:spPr>
            <a:xfrm flipH="1">
              <a:off x="6550276" y="1190705"/>
              <a:ext cx="332261" cy="310736"/>
            </a:xfrm>
            <a:custGeom>
              <a:avLst/>
              <a:gdLst/>
              <a:ahLst/>
              <a:cxnLst/>
              <a:rect l="l" t="t" r="r" b="b"/>
              <a:pathLst>
                <a:path w="19881" h="18593" extrusionOk="0">
                  <a:moveTo>
                    <a:pt x="8125" y="0"/>
                  </a:moveTo>
                  <a:cubicBezTo>
                    <a:pt x="5858" y="0"/>
                    <a:pt x="3577" y="734"/>
                    <a:pt x="1668" y="2247"/>
                  </a:cubicBezTo>
                  <a:cubicBezTo>
                    <a:pt x="1067" y="2714"/>
                    <a:pt x="500" y="3281"/>
                    <a:pt x="0" y="3882"/>
                  </a:cubicBezTo>
                  <a:lnTo>
                    <a:pt x="4336" y="7384"/>
                  </a:lnTo>
                  <a:cubicBezTo>
                    <a:pt x="4570" y="7084"/>
                    <a:pt x="4837" y="6817"/>
                    <a:pt x="5104" y="6584"/>
                  </a:cubicBezTo>
                  <a:cubicBezTo>
                    <a:pt x="5976" y="5894"/>
                    <a:pt x="7038" y="5561"/>
                    <a:pt x="8099" y="5561"/>
                  </a:cubicBezTo>
                  <a:cubicBezTo>
                    <a:pt x="9555" y="5561"/>
                    <a:pt x="11011" y="6188"/>
                    <a:pt x="11975" y="7384"/>
                  </a:cubicBezTo>
                  <a:cubicBezTo>
                    <a:pt x="13610" y="9452"/>
                    <a:pt x="13243" y="12588"/>
                    <a:pt x="11175" y="14223"/>
                  </a:cubicBezTo>
                  <a:lnTo>
                    <a:pt x="14610" y="18592"/>
                  </a:lnTo>
                  <a:cubicBezTo>
                    <a:pt x="19114" y="15023"/>
                    <a:pt x="19881" y="8452"/>
                    <a:pt x="16312" y="3948"/>
                  </a:cubicBezTo>
                  <a:cubicBezTo>
                    <a:pt x="14256" y="1355"/>
                    <a:pt x="11204" y="0"/>
                    <a:pt x="8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2491;p47">
              <a:extLst>
                <a:ext uri="{FF2B5EF4-FFF2-40B4-BE49-F238E27FC236}">
                  <a16:creationId xmlns:a16="http://schemas.microsoft.com/office/drawing/2014/main" id="{5632B21B-C730-6C57-8C68-3A972CEED3C4}"/>
                </a:ext>
              </a:extLst>
            </p:cNvPr>
            <p:cNvSpPr/>
            <p:nvPr/>
          </p:nvSpPr>
          <p:spPr>
            <a:xfrm flipH="1">
              <a:off x="6550276" y="1197591"/>
              <a:ext cx="173392" cy="303850"/>
            </a:xfrm>
            <a:custGeom>
              <a:avLst/>
              <a:gdLst/>
              <a:ahLst/>
              <a:cxnLst/>
              <a:rect l="l" t="t" r="r" b="b"/>
              <a:pathLst>
                <a:path w="10375" h="18181" extrusionOk="0">
                  <a:moveTo>
                    <a:pt x="1535" y="1"/>
                  </a:moveTo>
                  <a:lnTo>
                    <a:pt x="1" y="5338"/>
                  </a:lnTo>
                  <a:cubicBezTo>
                    <a:pt x="968" y="5605"/>
                    <a:pt x="1835" y="6172"/>
                    <a:pt x="2469" y="6972"/>
                  </a:cubicBezTo>
                  <a:cubicBezTo>
                    <a:pt x="4104" y="9040"/>
                    <a:pt x="3737" y="12176"/>
                    <a:pt x="1669" y="13811"/>
                  </a:cubicBezTo>
                  <a:lnTo>
                    <a:pt x="5104" y="18180"/>
                  </a:lnTo>
                  <a:cubicBezTo>
                    <a:pt x="9608" y="14611"/>
                    <a:pt x="10375" y="8040"/>
                    <a:pt x="6806" y="3536"/>
                  </a:cubicBezTo>
                  <a:cubicBezTo>
                    <a:pt x="5471" y="1835"/>
                    <a:pt x="3637" y="60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2492;p47">
              <a:extLst>
                <a:ext uri="{FF2B5EF4-FFF2-40B4-BE49-F238E27FC236}">
                  <a16:creationId xmlns:a16="http://schemas.microsoft.com/office/drawing/2014/main" id="{A87C712B-478C-A540-4464-56F09D787981}"/>
                </a:ext>
              </a:extLst>
            </p:cNvPr>
            <p:cNvSpPr/>
            <p:nvPr/>
          </p:nvSpPr>
          <p:spPr>
            <a:xfrm flipH="1">
              <a:off x="5155450" y="1664204"/>
              <a:ext cx="1278874" cy="966183"/>
            </a:xfrm>
            <a:custGeom>
              <a:avLst/>
              <a:gdLst/>
              <a:ahLst/>
              <a:cxnLst/>
              <a:rect l="l" t="t" r="r" b="b"/>
              <a:pathLst>
                <a:path w="76522" h="57812" extrusionOk="0">
                  <a:moveTo>
                    <a:pt x="34" y="1"/>
                  </a:moveTo>
                  <a:cubicBezTo>
                    <a:pt x="667" y="1"/>
                    <a:pt x="134" y="45600"/>
                    <a:pt x="34" y="55574"/>
                  </a:cubicBezTo>
                  <a:cubicBezTo>
                    <a:pt x="0" y="56608"/>
                    <a:pt x="767" y="57475"/>
                    <a:pt x="1801" y="57609"/>
                  </a:cubicBezTo>
                  <a:cubicBezTo>
                    <a:pt x="2848" y="57757"/>
                    <a:pt x="3955" y="57812"/>
                    <a:pt x="5087" y="57812"/>
                  </a:cubicBezTo>
                  <a:cubicBezTo>
                    <a:pt x="8283" y="57812"/>
                    <a:pt x="11686" y="57375"/>
                    <a:pt x="14544" y="57375"/>
                  </a:cubicBezTo>
                  <a:lnTo>
                    <a:pt x="59743" y="57375"/>
                  </a:lnTo>
                  <a:cubicBezTo>
                    <a:pt x="61322" y="57375"/>
                    <a:pt x="65412" y="57611"/>
                    <a:pt x="69115" y="57611"/>
                  </a:cubicBezTo>
                  <a:cubicBezTo>
                    <a:pt x="72374" y="57611"/>
                    <a:pt x="75334" y="57428"/>
                    <a:pt x="76021" y="56741"/>
                  </a:cubicBezTo>
                  <a:lnTo>
                    <a:pt x="76055" y="56741"/>
                  </a:lnTo>
                  <a:lnTo>
                    <a:pt x="76055" y="56708"/>
                  </a:lnTo>
                  <a:cubicBezTo>
                    <a:pt x="76488" y="56074"/>
                    <a:pt x="76522" y="55274"/>
                    <a:pt x="76522" y="54506"/>
                  </a:cubicBezTo>
                  <a:cubicBezTo>
                    <a:pt x="76488" y="50036"/>
                    <a:pt x="76488" y="1"/>
                    <a:pt x="76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2493;p47">
              <a:extLst>
                <a:ext uri="{FF2B5EF4-FFF2-40B4-BE49-F238E27FC236}">
                  <a16:creationId xmlns:a16="http://schemas.microsoft.com/office/drawing/2014/main" id="{D40848D9-0454-CF19-E25B-50F0B602E9E6}"/>
                </a:ext>
              </a:extLst>
            </p:cNvPr>
            <p:cNvSpPr/>
            <p:nvPr/>
          </p:nvSpPr>
          <p:spPr>
            <a:xfrm flipH="1">
              <a:off x="5150437" y="1660861"/>
              <a:ext cx="1287798" cy="973386"/>
            </a:xfrm>
            <a:custGeom>
              <a:avLst/>
              <a:gdLst/>
              <a:ahLst/>
              <a:cxnLst/>
              <a:rect l="l" t="t" r="r" b="b"/>
              <a:pathLst>
                <a:path w="77056" h="58243" extrusionOk="0">
                  <a:moveTo>
                    <a:pt x="38495" y="367"/>
                  </a:moveTo>
                  <a:lnTo>
                    <a:pt x="76543" y="434"/>
                  </a:lnTo>
                  <a:lnTo>
                    <a:pt x="76543" y="434"/>
                  </a:lnTo>
                  <a:cubicBezTo>
                    <a:pt x="76530" y="492"/>
                    <a:pt x="76522" y="551"/>
                    <a:pt x="76522" y="601"/>
                  </a:cubicBezTo>
                  <a:cubicBezTo>
                    <a:pt x="76489" y="668"/>
                    <a:pt x="76489" y="701"/>
                    <a:pt x="76489" y="768"/>
                  </a:cubicBezTo>
                  <a:lnTo>
                    <a:pt x="76489" y="1101"/>
                  </a:lnTo>
                  <a:lnTo>
                    <a:pt x="76489" y="2002"/>
                  </a:lnTo>
                  <a:lnTo>
                    <a:pt x="76489" y="3770"/>
                  </a:lnTo>
                  <a:lnTo>
                    <a:pt x="76489" y="7306"/>
                  </a:lnTo>
                  <a:lnTo>
                    <a:pt x="76489" y="14411"/>
                  </a:lnTo>
                  <a:lnTo>
                    <a:pt x="76455" y="28621"/>
                  </a:lnTo>
                  <a:lnTo>
                    <a:pt x="76422" y="42798"/>
                  </a:lnTo>
                  <a:lnTo>
                    <a:pt x="76422" y="49903"/>
                  </a:lnTo>
                  <a:lnTo>
                    <a:pt x="76422" y="53439"/>
                  </a:lnTo>
                  <a:cubicBezTo>
                    <a:pt x="76389" y="54039"/>
                    <a:pt x="76422" y="54640"/>
                    <a:pt x="76389" y="55207"/>
                  </a:cubicBezTo>
                  <a:cubicBezTo>
                    <a:pt x="76355" y="55774"/>
                    <a:pt x="76222" y="56274"/>
                    <a:pt x="75955" y="56674"/>
                  </a:cubicBezTo>
                  <a:lnTo>
                    <a:pt x="75955" y="56641"/>
                  </a:lnTo>
                  <a:cubicBezTo>
                    <a:pt x="75922" y="56674"/>
                    <a:pt x="75922" y="56708"/>
                    <a:pt x="75855" y="56708"/>
                  </a:cubicBezTo>
                  <a:cubicBezTo>
                    <a:pt x="75788" y="56741"/>
                    <a:pt x="75755" y="56774"/>
                    <a:pt x="75688" y="56808"/>
                  </a:cubicBezTo>
                  <a:cubicBezTo>
                    <a:pt x="75521" y="56875"/>
                    <a:pt x="75388" y="56908"/>
                    <a:pt x="75221" y="56975"/>
                  </a:cubicBezTo>
                  <a:cubicBezTo>
                    <a:pt x="74921" y="57041"/>
                    <a:pt x="74587" y="57108"/>
                    <a:pt x="74254" y="57141"/>
                  </a:cubicBezTo>
                  <a:cubicBezTo>
                    <a:pt x="73587" y="57241"/>
                    <a:pt x="72919" y="57308"/>
                    <a:pt x="72252" y="57342"/>
                  </a:cubicBezTo>
                  <a:cubicBezTo>
                    <a:pt x="70885" y="57408"/>
                    <a:pt x="69484" y="57408"/>
                    <a:pt x="68116" y="57408"/>
                  </a:cubicBezTo>
                  <a:cubicBezTo>
                    <a:pt x="65347" y="57375"/>
                    <a:pt x="62612" y="57208"/>
                    <a:pt x="59810" y="57175"/>
                  </a:cubicBezTo>
                  <a:lnTo>
                    <a:pt x="43165" y="57241"/>
                  </a:lnTo>
                  <a:lnTo>
                    <a:pt x="26553" y="57275"/>
                  </a:lnTo>
                  <a:lnTo>
                    <a:pt x="18247" y="57308"/>
                  </a:lnTo>
                  <a:lnTo>
                    <a:pt x="14077" y="57308"/>
                  </a:lnTo>
                  <a:cubicBezTo>
                    <a:pt x="12710" y="57342"/>
                    <a:pt x="11309" y="57475"/>
                    <a:pt x="9941" y="57575"/>
                  </a:cubicBezTo>
                  <a:cubicBezTo>
                    <a:pt x="8540" y="57642"/>
                    <a:pt x="7172" y="57742"/>
                    <a:pt x="5805" y="57775"/>
                  </a:cubicBezTo>
                  <a:cubicBezTo>
                    <a:pt x="5104" y="57775"/>
                    <a:pt x="4404" y="57775"/>
                    <a:pt x="3737" y="57742"/>
                  </a:cubicBezTo>
                  <a:cubicBezTo>
                    <a:pt x="3403" y="57742"/>
                    <a:pt x="3036" y="57708"/>
                    <a:pt x="2703" y="57675"/>
                  </a:cubicBezTo>
                  <a:cubicBezTo>
                    <a:pt x="2369" y="57642"/>
                    <a:pt x="2002" y="57642"/>
                    <a:pt x="1735" y="57542"/>
                  </a:cubicBezTo>
                  <a:cubicBezTo>
                    <a:pt x="1135" y="57342"/>
                    <a:pt x="668" y="56841"/>
                    <a:pt x="501" y="56241"/>
                  </a:cubicBezTo>
                  <a:cubicBezTo>
                    <a:pt x="468" y="56074"/>
                    <a:pt x="468" y="55907"/>
                    <a:pt x="468" y="55774"/>
                  </a:cubicBezTo>
                  <a:lnTo>
                    <a:pt x="468" y="55240"/>
                  </a:lnTo>
                  <a:lnTo>
                    <a:pt x="501" y="54206"/>
                  </a:lnTo>
                  <a:lnTo>
                    <a:pt x="534" y="50036"/>
                  </a:lnTo>
                  <a:lnTo>
                    <a:pt x="768" y="33424"/>
                  </a:lnTo>
                  <a:cubicBezTo>
                    <a:pt x="835" y="27887"/>
                    <a:pt x="901" y="22350"/>
                    <a:pt x="935" y="16813"/>
                  </a:cubicBezTo>
                  <a:lnTo>
                    <a:pt x="935" y="8507"/>
                  </a:lnTo>
                  <a:lnTo>
                    <a:pt x="901" y="4337"/>
                  </a:lnTo>
                  <a:lnTo>
                    <a:pt x="868" y="2269"/>
                  </a:lnTo>
                  <a:cubicBezTo>
                    <a:pt x="835" y="1902"/>
                    <a:pt x="835" y="1568"/>
                    <a:pt x="801" y="1201"/>
                  </a:cubicBezTo>
                  <a:cubicBezTo>
                    <a:pt x="768" y="1035"/>
                    <a:pt x="735" y="868"/>
                    <a:pt x="668" y="701"/>
                  </a:cubicBezTo>
                  <a:lnTo>
                    <a:pt x="601" y="434"/>
                  </a:lnTo>
                  <a:lnTo>
                    <a:pt x="601" y="434"/>
                  </a:lnTo>
                  <a:lnTo>
                    <a:pt x="601" y="434"/>
                  </a:lnTo>
                  <a:lnTo>
                    <a:pt x="19381" y="401"/>
                  </a:lnTo>
                  <a:lnTo>
                    <a:pt x="38495" y="367"/>
                  </a:lnTo>
                  <a:close/>
                  <a:moveTo>
                    <a:pt x="234" y="0"/>
                  </a:moveTo>
                  <a:lnTo>
                    <a:pt x="234" y="434"/>
                  </a:lnTo>
                  <a:cubicBezTo>
                    <a:pt x="120" y="434"/>
                    <a:pt x="79" y="361"/>
                    <a:pt x="70" y="361"/>
                  </a:cubicBezTo>
                  <a:cubicBezTo>
                    <a:pt x="68" y="361"/>
                    <a:pt x="67" y="363"/>
                    <a:pt x="67" y="367"/>
                  </a:cubicBezTo>
                  <a:lnTo>
                    <a:pt x="67" y="501"/>
                  </a:lnTo>
                  <a:cubicBezTo>
                    <a:pt x="67" y="568"/>
                    <a:pt x="34" y="668"/>
                    <a:pt x="34" y="734"/>
                  </a:cubicBezTo>
                  <a:cubicBezTo>
                    <a:pt x="1" y="901"/>
                    <a:pt x="1" y="1068"/>
                    <a:pt x="1" y="1268"/>
                  </a:cubicBezTo>
                  <a:cubicBezTo>
                    <a:pt x="1" y="1602"/>
                    <a:pt x="34" y="1935"/>
                    <a:pt x="34" y="2269"/>
                  </a:cubicBezTo>
                  <a:lnTo>
                    <a:pt x="101" y="4337"/>
                  </a:lnTo>
                  <a:lnTo>
                    <a:pt x="167" y="8507"/>
                  </a:lnTo>
                  <a:lnTo>
                    <a:pt x="201" y="16813"/>
                  </a:lnTo>
                  <a:lnTo>
                    <a:pt x="201" y="33424"/>
                  </a:lnTo>
                  <a:lnTo>
                    <a:pt x="167" y="41730"/>
                  </a:lnTo>
                  <a:lnTo>
                    <a:pt x="101" y="50036"/>
                  </a:lnTo>
                  <a:lnTo>
                    <a:pt x="34" y="54206"/>
                  </a:lnTo>
                  <a:lnTo>
                    <a:pt x="34" y="55240"/>
                  </a:lnTo>
                  <a:lnTo>
                    <a:pt x="34" y="55740"/>
                  </a:lnTo>
                  <a:cubicBezTo>
                    <a:pt x="34" y="55941"/>
                    <a:pt x="34" y="56141"/>
                    <a:pt x="101" y="56307"/>
                  </a:cubicBezTo>
                  <a:cubicBezTo>
                    <a:pt x="268" y="57075"/>
                    <a:pt x="835" y="57708"/>
                    <a:pt x="1568" y="57942"/>
                  </a:cubicBezTo>
                  <a:cubicBezTo>
                    <a:pt x="1969" y="58075"/>
                    <a:pt x="2302" y="58075"/>
                    <a:pt x="2636" y="58109"/>
                  </a:cubicBezTo>
                  <a:cubicBezTo>
                    <a:pt x="3003" y="58142"/>
                    <a:pt x="3336" y="58175"/>
                    <a:pt x="3703" y="58175"/>
                  </a:cubicBezTo>
                  <a:cubicBezTo>
                    <a:pt x="4404" y="58242"/>
                    <a:pt x="5104" y="58242"/>
                    <a:pt x="5805" y="58242"/>
                  </a:cubicBezTo>
                  <a:cubicBezTo>
                    <a:pt x="7172" y="58209"/>
                    <a:pt x="8573" y="58109"/>
                    <a:pt x="9941" y="58042"/>
                  </a:cubicBezTo>
                  <a:cubicBezTo>
                    <a:pt x="11342" y="57942"/>
                    <a:pt x="12710" y="57842"/>
                    <a:pt x="14077" y="57809"/>
                  </a:cubicBezTo>
                  <a:lnTo>
                    <a:pt x="18247" y="57809"/>
                  </a:lnTo>
                  <a:lnTo>
                    <a:pt x="26553" y="57842"/>
                  </a:lnTo>
                  <a:lnTo>
                    <a:pt x="43165" y="57909"/>
                  </a:lnTo>
                  <a:lnTo>
                    <a:pt x="59777" y="57942"/>
                  </a:lnTo>
                  <a:cubicBezTo>
                    <a:pt x="62545" y="57975"/>
                    <a:pt x="65314" y="58175"/>
                    <a:pt x="68083" y="58209"/>
                  </a:cubicBezTo>
                  <a:cubicBezTo>
                    <a:pt x="68783" y="58209"/>
                    <a:pt x="69484" y="58217"/>
                    <a:pt x="70184" y="58217"/>
                  </a:cubicBezTo>
                  <a:cubicBezTo>
                    <a:pt x="70885" y="58217"/>
                    <a:pt x="71585" y="58209"/>
                    <a:pt x="72286" y="58175"/>
                  </a:cubicBezTo>
                  <a:cubicBezTo>
                    <a:pt x="72953" y="58142"/>
                    <a:pt x="73687" y="58075"/>
                    <a:pt x="74387" y="57975"/>
                  </a:cubicBezTo>
                  <a:cubicBezTo>
                    <a:pt x="74721" y="57942"/>
                    <a:pt x="75088" y="57875"/>
                    <a:pt x="75455" y="57775"/>
                  </a:cubicBezTo>
                  <a:cubicBezTo>
                    <a:pt x="75621" y="57708"/>
                    <a:pt x="75822" y="57675"/>
                    <a:pt x="75988" y="57575"/>
                  </a:cubicBezTo>
                  <a:cubicBezTo>
                    <a:pt x="76088" y="57575"/>
                    <a:pt x="76188" y="57508"/>
                    <a:pt x="76289" y="57442"/>
                  </a:cubicBezTo>
                  <a:cubicBezTo>
                    <a:pt x="76389" y="57408"/>
                    <a:pt x="76489" y="57308"/>
                    <a:pt x="76589" y="57208"/>
                  </a:cubicBezTo>
                  <a:lnTo>
                    <a:pt x="76555" y="57208"/>
                  </a:lnTo>
                  <a:lnTo>
                    <a:pt x="76589" y="57175"/>
                  </a:lnTo>
                  <a:lnTo>
                    <a:pt x="76622" y="57141"/>
                  </a:lnTo>
                  <a:cubicBezTo>
                    <a:pt x="77056" y="56541"/>
                    <a:pt x="77056" y="55807"/>
                    <a:pt x="77056" y="55207"/>
                  </a:cubicBezTo>
                  <a:lnTo>
                    <a:pt x="77056" y="53439"/>
                  </a:lnTo>
                  <a:lnTo>
                    <a:pt x="77056" y="49870"/>
                  </a:lnTo>
                  <a:lnTo>
                    <a:pt x="77022" y="42798"/>
                  </a:lnTo>
                  <a:lnTo>
                    <a:pt x="76989" y="28588"/>
                  </a:lnTo>
                  <a:lnTo>
                    <a:pt x="76956" y="14411"/>
                  </a:lnTo>
                  <a:lnTo>
                    <a:pt x="76922" y="7306"/>
                  </a:lnTo>
                  <a:lnTo>
                    <a:pt x="76922" y="3770"/>
                  </a:lnTo>
                  <a:lnTo>
                    <a:pt x="76922" y="768"/>
                  </a:lnTo>
                  <a:cubicBezTo>
                    <a:pt x="76922" y="734"/>
                    <a:pt x="76889" y="734"/>
                    <a:pt x="76889" y="701"/>
                  </a:cubicBezTo>
                  <a:cubicBezTo>
                    <a:pt x="76889" y="668"/>
                    <a:pt x="76856" y="668"/>
                    <a:pt x="76822" y="601"/>
                  </a:cubicBezTo>
                  <a:cubicBezTo>
                    <a:pt x="76756" y="568"/>
                    <a:pt x="76722" y="501"/>
                    <a:pt x="76689" y="434"/>
                  </a:cubicBezTo>
                  <a:lnTo>
                    <a:pt x="76689" y="434"/>
                  </a:lnTo>
                  <a:lnTo>
                    <a:pt x="76689" y="434"/>
                  </a:lnTo>
                  <a:lnTo>
                    <a:pt x="76722" y="434"/>
                  </a:lnTo>
                  <a:lnTo>
                    <a:pt x="76722" y="0"/>
                  </a:lnTo>
                  <a:cubicBezTo>
                    <a:pt x="76711" y="22"/>
                    <a:pt x="76701" y="47"/>
                    <a:pt x="76689" y="74"/>
                  </a:cubicBezTo>
                  <a:lnTo>
                    <a:pt x="76689" y="74"/>
                  </a:lnTo>
                  <a:lnTo>
                    <a:pt x="76689" y="0"/>
                  </a:lnTo>
                  <a:lnTo>
                    <a:pt x="38461" y="34"/>
                  </a:lnTo>
                  <a:lnTo>
                    <a:pt x="19348" y="34"/>
                  </a:lnTo>
                  <a:lnTo>
                    <a:pt x="274" y="1"/>
                  </a:lnTo>
                  <a:lnTo>
                    <a:pt x="274" y="1"/>
                  </a:lnTo>
                  <a:cubicBezTo>
                    <a:pt x="272" y="1"/>
                    <a:pt x="270" y="0"/>
                    <a:pt x="268" y="0"/>
                  </a:cubicBezTo>
                  <a:lnTo>
                    <a:pt x="268" y="1"/>
                  </a:lnTo>
                  <a:lnTo>
                    <a:pt x="268" y="1"/>
                  </a:lnTo>
                  <a:lnTo>
                    <a:pt x="234" y="0"/>
                  </a:ln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2494;p47">
              <a:extLst>
                <a:ext uri="{FF2B5EF4-FFF2-40B4-BE49-F238E27FC236}">
                  <a16:creationId xmlns:a16="http://schemas.microsoft.com/office/drawing/2014/main" id="{217EFB60-DD9D-44FC-A64A-DCACF07367CB}"/>
                </a:ext>
              </a:extLst>
            </p:cNvPr>
            <p:cNvSpPr/>
            <p:nvPr/>
          </p:nvSpPr>
          <p:spPr>
            <a:xfrm flipH="1">
              <a:off x="5270850" y="2173901"/>
              <a:ext cx="661748" cy="447511"/>
            </a:xfrm>
            <a:custGeom>
              <a:avLst/>
              <a:gdLst/>
              <a:ahLst/>
              <a:cxnLst/>
              <a:rect l="l" t="t" r="r" b="b"/>
              <a:pathLst>
                <a:path w="39596" h="26777" extrusionOk="0">
                  <a:moveTo>
                    <a:pt x="11342" y="1"/>
                  </a:moveTo>
                  <a:cubicBezTo>
                    <a:pt x="11240" y="1"/>
                    <a:pt x="11140" y="9"/>
                    <a:pt x="11042" y="24"/>
                  </a:cubicBezTo>
                  <a:cubicBezTo>
                    <a:pt x="10575" y="125"/>
                    <a:pt x="10141" y="358"/>
                    <a:pt x="9708" y="592"/>
                  </a:cubicBezTo>
                  <a:cubicBezTo>
                    <a:pt x="8006" y="1425"/>
                    <a:pt x="6105" y="1759"/>
                    <a:pt x="4370" y="2526"/>
                  </a:cubicBezTo>
                  <a:cubicBezTo>
                    <a:pt x="1568" y="3727"/>
                    <a:pt x="501" y="6029"/>
                    <a:pt x="101" y="8931"/>
                  </a:cubicBezTo>
                  <a:cubicBezTo>
                    <a:pt x="34" y="9665"/>
                    <a:pt x="1" y="10365"/>
                    <a:pt x="1" y="11099"/>
                  </a:cubicBezTo>
                  <a:cubicBezTo>
                    <a:pt x="34" y="11733"/>
                    <a:pt x="267" y="12267"/>
                    <a:pt x="267" y="12900"/>
                  </a:cubicBezTo>
                  <a:cubicBezTo>
                    <a:pt x="401" y="16403"/>
                    <a:pt x="901" y="19839"/>
                    <a:pt x="1435" y="23274"/>
                  </a:cubicBezTo>
                  <a:cubicBezTo>
                    <a:pt x="1668" y="24709"/>
                    <a:pt x="2002" y="25142"/>
                    <a:pt x="2236" y="26577"/>
                  </a:cubicBezTo>
                  <a:lnTo>
                    <a:pt x="39362" y="26777"/>
                  </a:lnTo>
                  <a:cubicBezTo>
                    <a:pt x="39429" y="24909"/>
                    <a:pt x="38995" y="23741"/>
                    <a:pt x="38995" y="21840"/>
                  </a:cubicBezTo>
                  <a:cubicBezTo>
                    <a:pt x="39028" y="18538"/>
                    <a:pt x="39596" y="15269"/>
                    <a:pt x="39395" y="11933"/>
                  </a:cubicBezTo>
                  <a:cubicBezTo>
                    <a:pt x="39295" y="10499"/>
                    <a:pt x="39129" y="8731"/>
                    <a:pt x="38361" y="7463"/>
                  </a:cubicBezTo>
                  <a:cubicBezTo>
                    <a:pt x="37527" y="6095"/>
                    <a:pt x="35960" y="5262"/>
                    <a:pt x="34559" y="4561"/>
                  </a:cubicBezTo>
                  <a:cubicBezTo>
                    <a:pt x="31957" y="3293"/>
                    <a:pt x="29055" y="2426"/>
                    <a:pt x="26353" y="1392"/>
                  </a:cubicBezTo>
                  <a:cubicBezTo>
                    <a:pt x="24652" y="2993"/>
                    <a:pt x="22483" y="3227"/>
                    <a:pt x="20148" y="3327"/>
                  </a:cubicBezTo>
                  <a:cubicBezTo>
                    <a:pt x="20102" y="3328"/>
                    <a:pt x="20055" y="3328"/>
                    <a:pt x="20009" y="3328"/>
                  </a:cubicBezTo>
                  <a:cubicBezTo>
                    <a:pt x="18396" y="3328"/>
                    <a:pt x="16938" y="2771"/>
                    <a:pt x="15512" y="1993"/>
                  </a:cubicBezTo>
                  <a:cubicBezTo>
                    <a:pt x="14424" y="1402"/>
                    <a:pt x="12728" y="1"/>
                    <a:pt x="11342"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2495;p47">
              <a:extLst>
                <a:ext uri="{FF2B5EF4-FFF2-40B4-BE49-F238E27FC236}">
                  <a16:creationId xmlns:a16="http://schemas.microsoft.com/office/drawing/2014/main" id="{4D236636-082D-B6D0-8837-7E84C576E0D9}"/>
                </a:ext>
              </a:extLst>
            </p:cNvPr>
            <p:cNvSpPr/>
            <p:nvPr/>
          </p:nvSpPr>
          <p:spPr>
            <a:xfrm flipH="1">
              <a:off x="5705693" y="2206992"/>
              <a:ext cx="720827" cy="417211"/>
            </a:xfrm>
            <a:custGeom>
              <a:avLst/>
              <a:gdLst/>
              <a:ahLst/>
              <a:cxnLst/>
              <a:rect l="l" t="t" r="r" b="b"/>
              <a:pathLst>
                <a:path w="43131" h="24964" extrusionOk="0">
                  <a:moveTo>
                    <a:pt x="36513" y="1"/>
                  </a:moveTo>
                  <a:cubicBezTo>
                    <a:pt x="36077" y="1"/>
                    <a:pt x="35625" y="58"/>
                    <a:pt x="35159" y="179"/>
                  </a:cubicBezTo>
                  <a:cubicBezTo>
                    <a:pt x="31256" y="1180"/>
                    <a:pt x="28654" y="4883"/>
                    <a:pt x="26953" y="8285"/>
                  </a:cubicBezTo>
                  <a:cubicBezTo>
                    <a:pt x="26419" y="9319"/>
                    <a:pt x="25985" y="10387"/>
                    <a:pt x="25585" y="11454"/>
                  </a:cubicBezTo>
                  <a:cubicBezTo>
                    <a:pt x="25318" y="12188"/>
                    <a:pt x="25085" y="12922"/>
                    <a:pt x="24851" y="13656"/>
                  </a:cubicBezTo>
                  <a:cubicBezTo>
                    <a:pt x="24551" y="14589"/>
                    <a:pt x="22086" y="19087"/>
                    <a:pt x="22449" y="19692"/>
                  </a:cubicBezTo>
                  <a:lnTo>
                    <a:pt x="22449" y="19692"/>
                  </a:lnTo>
                  <a:cubicBezTo>
                    <a:pt x="19380" y="14622"/>
                    <a:pt x="15277" y="10286"/>
                    <a:pt x="11242" y="5950"/>
                  </a:cubicBezTo>
                  <a:cubicBezTo>
                    <a:pt x="10341" y="4983"/>
                    <a:pt x="9440" y="3982"/>
                    <a:pt x="8940" y="2748"/>
                  </a:cubicBezTo>
                  <a:cubicBezTo>
                    <a:pt x="8540" y="2748"/>
                    <a:pt x="7472" y="3849"/>
                    <a:pt x="7105" y="4115"/>
                  </a:cubicBezTo>
                  <a:cubicBezTo>
                    <a:pt x="6338" y="4683"/>
                    <a:pt x="5571" y="5250"/>
                    <a:pt x="4837" y="5850"/>
                  </a:cubicBezTo>
                  <a:cubicBezTo>
                    <a:pt x="3403" y="6984"/>
                    <a:pt x="2002" y="8152"/>
                    <a:pt x="634" y="9386"/>
                  </a:cubicBezTo>
                  <a:cubicBezTo>
                    <a:pt x="434" y="9553"/>
                    <a:pt x="267" y="9719"/>
                    <a:pt x="200" y="9953"/>
                  </a:cubicBezTo>
                  <a:cubicBezTo>
                    <a:pt x="0" y="10553"/>
                    <a:pt x="601" y="10920"/>
                    <a:pt x="867" y="11387"/>
                  </a:cubicBezTo>
                  <a:cubicBezTo>
                    <a:pt x="1134" y="11854"/>
                    <a:pt x="1268" y="12355"/>
                    <a:pt x="1468" y="12855"/>
                  </a:cubicBezTo>
                  <a:cubicBezTo>
                    <a:pt x="2669" y="15590"/>
                    <a:pt x="4103" y="18326"/>
                    <a:pt x="5537" y="20961"/>
                  </a:cubicBezTo>
                  <a:cubicBezTo>
                    <a:pt x="6238" y="22295"/>
                    <a:pt x="7139" y="23763"/>
                    <a:pt x="7973" y="24964"/>
                  </a:cubicBezTo>
                  <a:lnTo>
                    <a:pt x="38461" y="24630"/>
                  </a:lnTo>
                  <a:cubicBezTo>
                    <a:pt x="38694" y="24363"/>
                    <a:pt x="38561" y="24530"/>
                    <a:pt x="38761" y="24230"/>
                  </a:cubicBezTo>
                  <a:cubicBezTo>
                    <a:pt x="41663" y="20127"/>
                    <a:pt x="43131" y="15057"/>
                    <a:pt x="43131" y="10020"/>
                  </a:cubicBezTo>
                  <a:cubicBezTo>
                    <a:pt x="43131" y="8118"/>
                    <a:pt x="42931" y="6150"/>
                    <a:pt x="42164" y="4416"/>
                  </a:cubicBezTo>
                  <a:cubicBezTo>
                    <a:pt x="41081" y="1965"/>
                    <a:pt x="39072" y="1"/>
                    <a:pt x="36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2496;p47">
              <a:extLst>
                <a:ext uri="{FF2B5EF4-FFF2-40B4-BE49-F238E27FC236}">
                  <a16:creationId xmlns:a16="http://schemas.microsoft.com/office/drawing/2014/main" id="{20B09E7B-9DDC-7AFB-29B9-A21091125EFD}"/>
                </a:ext>
              </a:extLst>
            </p:cNvPr>
            <p:cNvSpPr/>
            <p:nvPr/>
          </p:nvSpPr>
          <p:spPr>
            <a:xfrm flipH="1">
              <a:off x="5198936" y="2173751"/>
              <a:ext cx="346768" cy="448680"/>
            </a:xfrm>
            <a:custGeom>
              <a:avLst/>
              <a:gdLst/>
              <a:ahLst/>
              <a:cxnLst/>
              <a:rect l="l" t="t" r="r" b="b"/>
              <a:pathLst>
                <a:path w="20749" h="26847" extrusionOk="0">
                  <a:moveTo>
                    <a:pt x="2235" y="0"/>
                  </a:moveTo>
                  <a:cubicBezTo>
                    <a:pt x="2335" y="1535"/>
                    <a:pt x="301" y="3269"/>
                    <a:pt x="167" y="4804"/>
                  </a:cubicBezTo>
                  <a:cubicBezTo>
                    <a:pt x="0" y="6471"/>
                    <a:pt x="3970" y="8840"/>
                    <a:pt x="3336" y="10441"/>
                  </a:cubicBezTo>
                  <a:cubicBezTo>
                    <a:pt x="2869" y="11642"/>
                    <a:pt x="2769" y="12976"/>
                    <a:pt x="2802" y="14277"/>
                  </a:cubicBezTo>
                  <a:cubicBezTo>
                    <a:pt x="2903" y="18847"/>
                    <a:pt x="3203" y="22316"/>
                    <a:pt x="3803" y="26753"/>
                  </a:cubicBezTo>
                  <a:cubicBezTo>
                    <a:pt x="6149" y="26811"/>
                    <a:pt x="8528" y="26846"/>
                    <a:pt x="10948" y="26846"/>
                  </a:cubicBezTo>
                  <a:cubicBezTo>
                    <a:pt x="12692" y="26846"/>
                    <a:pt x="14457" y="26828"/>
                    <a:pt x="16245" y="26786"/>
                  </a:cubicBezTo>
                  <a:cubicBezTo>
                    <a:pt x="17780" y="26753"/>
                    <a:pt x="19281" y="26719"/>
                    <a:pt x="20749" y="26686"/>
                  </a:cubicBezTo>
                  <a:cubicBezTo>
                    <a:pt x="20682" y="24618"/>
                    <a:pt x="20515" y="22216"/>
                    <a:pt x="20348" y="20148"/>
                  </a:cubicBezTo>
                  <a:cubicBezTo>
                    <a:pt x="19915" y="14677"/>
                    <a:pt x="20115" y="7172"/>
                    <a:pt x="14044" y="4770"/>
                  </a:cubicBezTo>
                  <a:cubicBezTo>
                    <a:pt x="12810" y="4270"/>
                    <a:pt x="11575" y="3836"/>
                    <a:pt x="10308" y="3436"/>
                  </a:cubicBezTo>
                  <a:cubicBezTo>
                    <a:pt x="8006" y="2735"/>
                    <a:pt x="4971" y="601"/>
                    <a:pt x="2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2497;p47">
              <a:extLst>
                <a:ext uri="{FF2B5EF4-FFF2-40B4-BE49-F238E27FC236}">
                  <a16:creationId xmlns:a16="http://schemas.microsoft.com/office/drawing/2014/main" id="{D4F894F2-F498-325E-BA6A-6BFB4C96852D}"/>
                </a:ext>
              </a:extLst>
            </p:cNvPr>
            <p:cNvSpPr/>
            <p:nvPr/>
          </p:nvSpPr>
          <p:spPr>
            <a:xfrm flipH="1">
              <a:off x="5525616" y="1792890"/>
              <a:ext cx="258693" cy="469371"/>
            </a:xfrm>
            <a:custGeom>
              <a:avLst/>
              <a:gdLst/>
              <a:ahLst/>
              <a:cxnLst/>
              <a:rect l="l" t="t" r="r" b="b"/>
              <a:pathLst>
                <a:path w="15479" h="28085" extrusionOk="0">
                  <a:moveTo>
                    <a:pt x="6446" y="0"/>
                  </a:moveTo>
                  <a:cubicBezTo>
                    <a:pt x="5855" y="0"/>
                    <a:pt x="5237" y="83"/>
                    <a:pt x="4571" y="273"/>
                  </a:cubicBezTo>
                  <a:cubicBezTo>
                    <a:pt x="3270" y="673"/>
                    <a:pt x="1068" y="306"/>
                    <a:pt x="668" y="1741"/>
                  </a:cubicBezTo>
                  <a:cubicBezTo>
                    <a:pt x="1" y="4243"/>
                    <a:pt x="368" y="8779"/>
                    <a:pt x="668" y="11314"/>
                  </a:cubicBezTo>
                  <a:cubicBezTo>
                    <a:pt x="835" y="12715"/>
                    <a:pt x="1135" y="14283"/>
                    <a:pt x="2002" y="15317"/>
                  </a:cubicBezTo>
                  <a:cubicBezTo>
                    <a:pt x="2536" y="15984"/>
                    <a:pt x="3270" y="16485"/>
                    <a:pt x="4137" y="16551"/>
                  </a:cubicBezTo>
                  <a:cubicBezTo>
                    <a:pt x="4003" y="18653"/>
                    <a:pt x="4704" y="21421"/>
                    <a:pt x="2636" y="22822"/>
                  </a:cubicBezTo>
                  <a:cubicBezTo>
                    <a:pt x="2469" y="22923"/>
                    <a:pt x="2302" y="23023"/>
                    <a:pt x="2135" y="23123"/>
                  </a:cubicBezTo>
                  <a:cubicBezTo>
                    <a:pt x="3436" y="24457"/>
                    <a:pt x="6105" y="27826"/>
                    <a:pt x="7840" y="28060"/>
                  </a:cubicBezTo>
                  <a:cubicBezTo>
                    <a:pt x="7974" y="28077"/>
                    <a:pt x="8107" y="28085"/>
                    <a:pt x="8238" y="28085"/>
                  </a:cubicBezTo>
                  <a:cubicBezTo>
                    <a:pt x="10957" y="28085"/>
                    <a:pt x="13172" y="24595"/>
                    <a:pt x="15145" y="22622"/>
                  </a:cubicBezTo>
                  <a:cubicBezTo>
                    <a:pt x="15211" y="22589"/>
                    <a:pt x="15245" y="22556"/>
                    <a:pt x="15278" y="22556"/>
                  </a:cubicBezTo>
                  <a:cubicBezTo>
                    <a:pt x="14945" y="21922"/>
                    <a:pt x="14778" y="21188"/>
                    <a:pt x="14711" y="20454"/>
                  </a:cubicBezTo>
                  <a:cubicBezTo>
                    <a:pt x="14644" y="19687"/>
                    <a:pt x="14678" y="18886"/>
                    <a:pt x="14744" y="18119"/>
                  </a:cubicBezTo>
                  <a:cubicBezTo>
                    <a:pt x="14811" y="16618"/>
                    <a:pt x="14911" y="15150"/>
                    <a:pt x="15045" y="13649"/>
                  </a:cubicBezTo>
                  <a:cubicBezTo>
                    <a:pt x="15211" y="11414"/>
                    <a:pt x="15478" y="9146"/>
                    <a:pt x="15078" y="6911"/>
                  </a:cubicBezTo>
                  <a:cubicBezTo>
                    <a:pt x="14644" y="4676"/>
                    <a:pt x="13410" y="2441"/>
                    <a:pt x="11242" y="1440"/>
                  </a:cubicBezTo>
                  <a:cubicBezTo>
                    <a:pt x="9587" y="675"/>
                    <a:pt x="8132" y="0"/>
                    <a:pt x="6446"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2498;p47">
              <a:extLst>
                <a:ext uri="{FF2B5EF4-FFF2-40B4-BE49-F238E27FC236}">
                  <a16:creationId xmlns:a16="http://schemas.microsoft.com/office/drawing/2014/main" id="{D0FA7DA9-0492-8E4C-E854-ADDD6D600290}"/>
                </a:ext>
              </a:extLst>
            </p:cNvPr>
            <p:cNvSpPr/>
            <p:nvPr/>
          </p:nvSpPr>
          <p:spPr>
            <a:xfrm flipH="1">
              <a:off x="5493845" y="1731455"/>
              <a:ext cx="308864" cy="295460"/>
            </a:xfrm>
            <a:custGeom>
              <a:avLst/>
              <a:gdLst/>
              <a:ahLst/>
              <a:cxnLst/>
              <a:rect l="l" t="t" r="r" b="b"/>
              <a:pathLst>
                <a:path w="18481" h="17679" extrusionOk="0">
                  <a:moveTo>
                    <a:pt x="3112" y="0"/>
                  </a:moveTo>
                  <a:cubicBezTo>
                    <a:pt x="2840" y="0"/>
                    <a:pt x="2562" y="60"/>
                    <a:pt x="2302" y="146"/>
                  </a:cubicBezTo>
                  <a:cubicBezTo>
                    <a:pt x="1235" y="580"/>
                    <a:pt x="535" y="1647"/>
                    <a:pt x="268" y="2781"/>
                  </a:cubicBezTo>
                  <a:cubicBezTo>
                    <a:pt x="1" y="3882"/>
                    <a:pt x="101" y="5050"/>
                    <a:pt x="201" y="6184"/>
                  </a:cubicBezTo>
                  <a:cubicBezTo>
                    <a:pt x="201" y="6517"/>
                    <a:pt x="234" y="6851"/>
                    <a:pt x="434" y="7118"/>
                  </a:cubicBezTo>
                  <a:cubicBezTo>
                    <a:pt x="635" y="7385"/>
                    <a:pt x="935" y="7518"/>
                    <a:pt x="1235" y="7652"/>
                  </a:cubicBezTo>
                  <a:cubicBezTo>
                    <a:pt x="1797" y="7865"/>
                    <a:pt x="2477" y="7933"/>
                    <a:pt x="3217" y="7933"/>
                  </a:cubicBezTo>
                  <a:cubicBezTo>
                    <a:pt x="4500" y="7933"/>
                    <a:pt x="5966" y="7730"/>
                    <a:pt x="7322" y="7730"/>
                  </a:cubicBezTo>
                  <a:cubicBezTo>
                    <a:pt x="8851" y="7730"/>
                    <a:pt x="10241" y="7988"/>
                    <a:pt x="11075" y="9086"/>
                  </a:cubicBezTo>
                  <a:cubicBezTo>
                    <a:pt x="11503" y="9678"/>
                    <a:pt x="10342" y="11923"/>
                    <a:pt x="11299" y="11923"/>
                  </a:cubicBezTo>
                  <a:cubicBezTo>
                    <a:pt x="11313" y="11923"/>
                    <a:pt x="11328" y="11922"/>
                    <a:pt x="11342" y="11921"/>
                  </a:cubicBezTo>
                  <a:cubicBezTo>
                    <a:pt x="11442" y="11921"/>
                    <a:pt x="11542" y="11855"/>
                    <a:pt x="11642" y="11821"/>
                  </a:cubicBezTo>
                  <a:cubicBezTo>
                    <a:pt x="11683" y="11810"/>
                    <a:pt x="11725" y="11805"/>
                    <a:pt x="11769" y="11805"/>
                  </a:cubicBezTo>
                  <a:cubicBezTo>
                    <a:pt x="12524" y="11805"/>
                    <a:pt x="13761" y="13355"/>
                    <a:pt x="14044" y="13923"/>
                  </a:cubicBezTo>
                  <a:cubicBezTo>
                    <a:pt x="14511" y="14823"/>
                    <a:pt x="14478" y="17392"/>
                    <a:pt x="15745" y="17659"/>
                  </a:cubicBezTo>
                  <a:cubicBezTo>
                    <a:pt x="15814" y="17672"/>
                    <a:pt x="15880" y="17679"/>
                    <a:pt x="15944" y="17679"/>
                  </a:cubicBezTo>
                  <a:cubicBezTo>
                    <a:pt x="17297" y="17679"/>
                    <a:pt x="17821" y="14778"/>
                    <a:pt x="17980" y="13823"/>
                  </a:cubicBezTo>
                  <a:cubicBezTo>
                    <a:pt x="18314" y="11788"/>
                    <a:pt x="18481" y="9720"/>
                    <a:pt x="18447" y="7685"/>
                  </a:cubicBezTo>
                  <a:cubicBezTo>
                    <a:pt x="18447" y="6751"/>
                    <a:pt x="18381" y="5817"/>
                    <a:pt x="18114" y="4916"/>
                  </a:cubicBezTo>
                  <a:cubicBezTo>
                    <a:pt x="17647" y="3515"/>
                    <a:pt x="16579" y="2581"/>
                    <a:pt x="15178" y="2181"/>
                  </a:cubicBezTo>
                  <a:cubicBezTo>
                    <a:pt x="13277" y="1634"/>
                    <a:pt x="11276" y="1360"/>
                    <a:pt x="9305" y="1360"/>
                  </a:cubicBezTo>
                  <a:cubicBezTo>
                    <a:pt x="8993" y="1360"/>
                    <a:pt x="8683" y="1367"/>
                    <a:pt x="8373" y="1380"/>
                  </a:cubicBezTo>
                  <a:cubicBezTo>
                    <a:pt x="7973" y="1391"/>
                    <a:pt x="7559" y="1411"/>
                    <a:pt x="7148" y="1411"/>
                  </a:cubicBezTo>
                  <a:cubicBezTo>
                    <a:pt x="6227" y="1411"/>
                    <a:pt x="5320" y="1311"/>
                    <a:pt x="4604" y="780"/>
                  </a:cubicBezTo>
                  <a:cubicBezTo>
                    <a:pt x="4337" y="580"/>
                    <a:pt x="4104" y="313"/>
                    <a:pt x="3837" y="180"/>
                  </a:cubicBezTo>
                  <a:cubicBezTo>
                    <a:pt x="3612" y="51"/>
                    <a:pt x="3365" y="0"/>
                    <a:pt x="3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2499;p47">
              <a:extLst>
                <a:ext uri="{FF2B5EF4-FFF2-40B4-BE49-F238E27FC236}">
                  <a16:creationId xmlns:a16="http://schemas.microsoft.com/office/drawing/2014/main" id="{F53EC75C-E21B-0D1B-3EEB-14ECD25D34D0}"/>
                </a:ext>
              </a:extLst>
            </p:cNvPr>
            <p:cNvSpPr/>
            <p:nvPr/>
          </p:nvSpPr>
          <p:spPr>
            <a:xfrm flipH="1">
              <a:off x="5530629" y="1907922"/>
              <a:ext cx="86537" cy="78432"/>
            </a:xfrm>
            <a:custGeom>
              <a:avLst/>
              <a:gdLst/>
              <a:ahLst/>
              <a:cxnLst/>
              <a:rect l="l" t="t" r="r" b="b"/>
              <a:pathLst>
                <a:path w="5178" h="4693" extrusionOk="0">
                  <a:moveTo>
                    <a:pt x="2272" y="0"/>
                  </a:moveTo>
                  <a:cubicBezTo>
                    <a:pt x="960" y="0"/>
                    <a:pt x="0" y="1369"/>
                    <a:pt x="407" y="2763"/>
                  </a:cubicBezTo>
                  <a:cubicBezTo>
                    <a:pt x="685" y="3682"/>
                    <a:pt x="1498" y="4693"/>
                    <a:pt x="2437" y="4693"/>
                  </a:cubicBezTo>
                  <a:cubicBezTo>
                    <a:pt x="2624" y="4693"/>
                    <a:pt x="2815" y="4653"/>
                    <a:pt x="3009" y="4565"/>
                  </a:cubicBezTo>
                  <a:cubicBezTo>
                    <a:pt x="5044" y="3631"/>
                    <a:pt x="5177" y="795"/>
                    <a:pt x="2875" y="95"/>
                  </a:cubicBezTo>
                  <a:cubicBezTo>
                    <a:pt x="2669" y="30"/>
                    <a:pt x="2466" y="0"/>
                    <a:pt x="2272"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2500;p47">
              <a:extLst>
                <a:ext uri="{FF2B5EF4-FFF2-40B4-BE49-F238E27FC236}">
                  <a16:creationId xmlns:a16="http://schemas.microsoft.com/office/drawing/2014/main" id="{46499375-807B-F094-77DC-B8E1DE4198A2}"/>
                </a:ext>
              </a:extLst>
            </p:cNvPr>
            <p:cNvSpPr/>
            <p:nvPr/>
          </p:nvSpPr>
          <p:spPr>
            <a:xfrm flipH="1">
              <a:off x="5686172" y="1982527"/>
              <a:ext cx="65246" cy="29030"/>
            </a:xfrm>
            <a:custGeom>
              <a:avLst/>
              <a:gdLst/>
              <a:ahLst/>
              <a:cxnLst/>
              <a:rect l="l" t="t" r="r" b="b"/>
              <a:pathLst>
                <a:path w="3904" h="1737" extrusionOk="0">
                  <a:moveTo>
                    <a:pt x="3903" y="1"/>
                  </a:moveTo>
                  <a:lnTo>
                    <a:pt x="1" y="134"/>
                  </a:lnTo>
                  <a:cubicBezTo>
                    <a:pt x="164" y="1015"/>
                    <a:pt x="1029" y="1736"/>
                    <a:pt x="1941" y="1736"/>
                  </a:cubicBezTo>
                  <a:cubicBezTo>
                    <a:pt x="1961" y="1736"/>
                    <a:pt x="1982" y="1736"/>
                    <a:pt x="2002" y="1735"/>
                  </a:cubicBezTo>
                  <a:cubicBezTo>
                    <a:pt x="2936" y="1702"/>
                    <a:pt x="3770" y="935"/>
                    <a:pt x="3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2501;p47">
              <a:extLst>
                <a:ext uri="{FF2B5EF4-FFF2-40B4-BE49-F238E27FC236}">
                  <a16:creationId xmlns:a16="http://schemas.microsoft.com/office/drawing/2014/main" id="{90BC6A45-EF1C-035C-8F06-539F641E5959}"/>
                </a:ext>
              </a:extLst>
            </p:cNvPr>
            <p:cNvSpPr/>
            <p:nvPr/>
          </p:nvSpPr>
          <p:spPr>
            <a:xfrm flipH="1">
              <a:off x="5356151" y="2494430"/>
              <a:ext cx="12551" cy="129221"/>
            </a:xfrm>
            <a:custGeom>
              <a:avLst/>
              <a:gdLst/>
              <a:ahLst/>
              <a:cxnLst/>
              <a:rect l="l" t="t" r="r" b="b"/>
              <a:pathLst>
                <a:path w="751" h="7732" extrusionOk="0">
                  <a:moveTo>
                    <a:pt x="109" y="1"/>
                  </a:moveTo>
                  <a:cubicBezTo>
                    <a:pt x="50" y="1"/>
                    <a:pt x="0" y="43"/>
                    <a:pt x="17" y="126"/>
                  </a:cubicBezTo>
                  <a:cubicBezTo>
                    <a:pt x="117" y="2628"/>
                    <a:pt x="284" y="5196"/>
                    <a:pt x="417" y="7731"/>
                  </a:cubicBezTo>
                  <a:lnTo>
                    <a:pt x="751" y="7731"/>
                  </a:lnTo>
                  <a:cubicBezTo>
                    <a:pt x="584" y="5196"/>
                    <a:pt x="384" y="2661"/>
                    <a:pt x="251" y="126"/>
                  </a:cubicBezTo>
                  <a:cubicBezTo>
                    <a:pt x="234" y="43"/>
                    <a:pt x="167" y="1"/>
                    <a:pt x="1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2502;p47">
              <a:extLst>
                <a:ext uri="{FF2B5EF4-FFF2-40B4-BE49-F238E27FC236}">
                  <a16:creationId xmlns:a16="http://schemas.microsoft.com/office/drawing/2014/main" id="{DF838A6C-8D68-2A08-661A-CD059A4A6077}"/>
                </a:ext>
              </a:extLst>
            </p:cNvPr>
            <p:cNvSpPr/>
            <p:nvPr/>
          </p:nvSpPr>
          <p:spPr>
            <a:xfrm flipH="1">
              <a:off x="5831337" y="2454220"/>
              <a:ext cx="56104" cy="166089"/>
            </a:xfrm>
            <a:custGeom>
              <a:avLst/>
              <a:gdLst/>
              <a:ahLst/>
              <a:cxnLst/>
              <a:rect l="l" t="t" r="r" b="b"/>
              <a:pathLst>
                <a:path w="3357" h="9938" extrusionOk="0">
                  <a:moveTo>
                    <a:pt x="3189" y="0"/>
                  </a:moveTo>
                  <a:cubicBezTo>
                    <a:pt x="3134" y="0"/>
                    <a:pt x="3083" y="30"/>
                    <a:pt x="3069" y="97"/>
                  </a:cubicBezTo>
                  <a:cubicBezTo>
                    <a:pt x="2636" y="1665"/>
                    <a:pt x="2269" y="3266"/>
                    <a:pt x="1768" y="4834"/>
                  </a:cubicBezTo>
                  <a:cubicBezTo>
                    <a:pt x="1301" y="6401"/>
                    <a:pt x="768" y="8003"/>
                    <a:pt x="167" y="9537"/>
                  </a:cubicBezTo>
                  <a:lnTo>
                    <a:pt x="1" y="9937"/>
                  </a:lnTo>
                  <a:lnTo>
                    <a:pt x="34" y="9937"/>
                  </a:lnTo>
                  <a:lnTo>
                    <a:pt x="334" y="9904"/>
                  </a:lnTo>
                  <a:cubicBezTo>
                    <a:pt x="1502" y="6902"/>
                    <a:pt x="2869" y="3299"/>
                    <a:pt x="3336" y="164"/>
                  </a:cubicBezTo>
                  <a:cubicBezTo>
                    <a:pt x="3356" y="64"/>
                    <a:pt x="3269" y="0"/>
                    <a:pt x="31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2503;p47">
              <a:extLst>
                <a:ext uri="{FF2B5EF4-FFF2-40B4-BE49-F238E27FC236}">
                  <a16:creationId xmlns:a16="http://schemas.microsoft.com/office/drawing/2014/main" id="{32FDE3AE-0DC8-159B-FF4B-D3DC598ED777}"/>
                </a:ext>
              </a:extLst>
            </p:cNvPr>
            <p:cNvSpPr/>
            <p:nvPr/>
          </p:nvSpPr>
          <p:spPr>
            <a:xfrm flipH="1">
              <a:off x="6310000" y="2021500"/>
              <a:ext cx="212717" cy="316167"/>
            </a:xfrm>
            <a:custGeom>
              <a:avLst/>
              <a:gdLst/>
              <a:ahLst/>
              <a:cxnLst/>
              <a:rect l="l" t="t" r="r" b="b"/>
              <a:pathLst>
                <a:path w="12728" h="18918" extrusionOk="0">
                  <a:moveTo>
                    <a:pt x="918" y="0"/>
                  </a:moveTo>
                  <a:cubicBezTo>
                    <a:pt x="215" y="0"/>
                    <a:pt x="0" y="857"/>
                    <a:pt x="552" y="1671"/>
                  </a:cubicBezTo>
                  <a:lnTo>
                    <a:pt x="3488" y="6075"/>
                  </a:lnTo>
                  <a:cubicBezTo>
                    <a:pt x="1987" y="7342"/>
                    <a:pt x="352" y="8977"/>
                    <a:pt x="519" y="10945"/>
                  </a:cubicBezTo>
                  <a:cubicBezTo>
                    <a:pt x="686" y="13013"/>
                    <a:pt x="3455" y="15648"/>
                    <a:pt x="5556" y="15648"/>
                  </a:cubicBezTo>
                  <a:cubicBezTo>
                    <a:pt x="6457" y="16782"/>
                    <a:pt x="7424" y="17850"/>
                    <a:pt x="8425" y="18917"/>
                  </a:cubicBezTo>
                  <a:cubicBezTo>
                    <a:pt x="9359" y="18083"/>
                    <a:pt x="10359" y="17316"/>
                    <a:pt x="11460" y="16749"/>
                  </a:cubicBezTo>
                  <a:cubicBezTo>
                    <a:pt x="11861" y="16249"/>
                    <a:pt x="12261" y="15782"/>
                    <a:pt x="12728" y="15381"/>
                  </a:cubicBezTo>
                  <a:cubicBezTo>
                    <a:pt x="11760" y="13080"/>
                    <a:pt x="9726" y="10645"/>
                    <a:pt x="8325" y="8710"/>
                  </a:cubicBezTo>
                  <a:cubicBezTo>
                    <a:pt x="6824" y="6575"/>
                    <a:pt x="4555" y="4607"/>
                    <a:pt x="3288" y="2372"/>
                  </a:cubicBezTo>
                  <a:cubicBezTo>
                    <a:pt x="2687" y="1772"/>
                    <a:pt x="2354" y="637"/>
                    <a:pt x="1587" y="204"/>
                  </a:cubicBezTo>
                  <a:cubicBezTo>
                    <a:pt x="1332" y="62"/>
                    <a:pt x="1107" y="0"/>
                    <a:pt x="918"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2504;p47">
              <a:extLst>
                <a:ext uri="{FF2B5EF4-FFF2-40B4-BE49-F238E27FC236}">
                  <a16:creationId xmlns:a16="http://schemas.microsoft.com/office/drawing/2014/main" id="{F50813E7-F6C3-07A1-F0D4-CA0588E3FA7F}"/>
                </a:ext>
              </a:extLst>
            </p:cNvPr>
            <p:cNvSpPr/>
            <p:nvPr/>
          </p:nvSpPr>
          <p:spPr>
            <a:xfrm flipH="1">
              <a:off x="5501082" y="2145875"/>
              <a:ext cx="257573" cy="268169"/>
            </a:xfrm>
            <a:custGeom>
              <a:avLst/>
              <a:gdLst/>
              <a:ahLst/>
              <a:cxnLst/>
              <a:rect l="l" t="t" r="r" b="b"/>
              <a:pathLst>
                <a:path w="15412" h="16046" extrusionOk="0">
                  <a:moveTo>
                    <a:pt x="13376" y="0"/>
                  </a:moveTo>
                  <a:cubicBezTo>
                    <a:pt x="10908" y="3403"/>
                    <a:pt x="7572" y="5904"/>
                    <a:pt x="5938" y="6939"/>
                  </a:cubicBezTo>
                  <a:cubicBezTo>
                    <a:pt x="3836" y="3536"/>
                    <a:pt x="2235" y="567"/>
                    <a:pt x="2235" y="434"/>
                  </a:cubicBezTo>
                  <a:cubicBezTo>
                    <a:pt x="2235" y="434"/>
                    <a:pt x="1901" y="934"/>
                    <a:pt x="0" y="1601"/>
                  </a:cubicBezTo>
                  <a:cubicBezTo>
                    <a:pt x="2669" y="5971"/>
                    <a:pt x="2001" y="11675"/>
                    <a:pt x="5871" y="15044"/>
                  </a:cubicBezTo>
                  <a:cubicBezTo>
                    <a:pt x="6305" y="15445"/>
                    <a:pt x="6772" y="15845"/>
                    <a:pt x="7372" y="15978"/>
                  </a:cubicBezTo>
                  <a:cubicBezTo>
                    <a:pt x="7548" y="16024"/>
                    <a:pt x="7725" y="16045"/>
                    <a:pt x="7901" y="16045"/>
                  </a:cubicBezTo>
                  <a:cubicBezTo>
                    <a:pt x="8627" y="16045"/>
                    <a:pt x="9337" y="15681"/>
                    <a:pt x="9874" y="15144"/>
                  </a:cubicBezTo>
                  <a:cubicBezTo>
                    <a:pt x="10541" y="14511"/>
                    <a:pt x="10975" y="13677"/>
                    <a:pt x="11442" y="12876"/>
                  </a:cubicBezTo>
                  <a:cubicBezTo>
                    <a:pt x="12843" y="10374"/>
                    <a:pt x="15411" y="1868"/>
                    <a:pt x="15411" y="1868"/>
                  </a:cubicBezTo>
                  <a:cubicBezTo>
                    <a:pt x="15411" y="1868"/>
                    <a:pt x="15178" y="1701"/>
                    <a:pt x="13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2505;p47">
              <a:extLst>
                <a:ext uri="{FF2B5EF4-FFF2-40B4-BE49-F238E27FC236}">
                  <a16:creationId xmlns:a16="http://schemas.microsoft.com/office/drawing/2014/main" id="{DCD7C27D-61F3-8A69-5AC9-D88D8B4368CC}"/>
                </a:ext>
              </a:extLst>
            </p:cNvPr>
            <p:cNvSpPr/>
            <p:nvPr/>
          </p:nvSpPr>
          <p:spPr>
            <a:xfrm flipH="1">
              <a:off x="5666803" y="2061059"/>
              <a:ext cx="47814" cy="11465"/>
            </a:xfrm>
            <a:custGeom>
              <a:avLst/>
              <a:gdLst/>
              <a:ahLst/>
              <a:cxnLst/>
              <a:rect l="l" t="t" r="r" b="b"/>
              <a:pathLst>
                <a:path w="2861" h="686" extrusionOk="0">
                  <a:moveTo>
                    <a:pt x="2728" y="1"/>
                  </a:moveTo>
                  <a:cubicBezTo>
                    <a:pt x="2720" y="1"/>
                    <a:pt x="2711" y="2"/>
                    <a:pt x="2702" y="5"/>
                  </a:cubicBezTo>
                  <a:cubicBezTo>
                    <a:pt x="2502" y="72"/>
                    <a:pt x="2302" y="138"/>
                    <a:pt x="2102" y="205"/>
                  </a:cubicBezTo>
                  <a:cubicBezTo>
                    <a:pt x="1868" y="272"/>
                    <a:pt x="1668" y="305"/>
                    <a:pt x="1435" y="339"/>
                  </a:cubicBezTo>
                  <a:cubicBezTo>
                    <a:pt x="1194" y="399"/>
                    <a:pt x="930" y="411"/>
                    <a:pt x="664" y="411"/>
                  </a:cubicBezTo>
                  <a:cubicBezTo>
                    <a:pt x="486" y="411"/>
                    <a:pt x="307" y="405"/>
                    <a:pt x="134" y="405"/>
                  </a:cubicBezTo>
                  <a:cubicBezTo>
                    <a:pt x="34" y="405"/>
                    <a:pt x="0" y="572"/>
                    <a:pt x="134" y="605"/>
                  </a:cubicBezTo>
                  <a:cubicBezTo>
                    <a:pt x="372" y="660"/>
                    <a:pt x="621" y="685"/>
                    <a:pt x="869" y="685"/>
                  </a:cubicBezTo>
                  <a:cubicBezTo>
                    <a:pt x="1071" y="685"/>
                    <a:pt x="1273" y="669"/>
                    <a:pt x="1468" y="639"/>
                  </a:cubicBezTo>
                  <a:cubicBezTo>
                    <a:pt x="1701" y="605"/>
                    <a:pt x="1935" y="539"/>
                    <a:pt x="2135" y="505"/>
                  </a:cubicBezTo>
                  <a:cubicBezTo>
                    <a:pt x="2369" y="439"/>
                    <a:pt x="2569" y="339"/>
                    <a:pt x="2769" y="205"/>
                  </a:cubicBezTo>
                  <a:cubicBezTo>
                    <a:pt x="2860" y="144"/>
                    <a:pt x="2813" y="1"/>
                    <a:pt x="2728" y="1"/>
                  </a:cubicBezTo>
                  <a:close/>
                </a:path>
              </a:pathLst>
            </a:custGeom>
            <a:solidFill>
              <a:srgbClr val="B55C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2506;p47">
              <a:extLst>
                <a:ext uri="{FF2B5EF4-FFF2-40B4-BE49-F238E27FC236}">
                  <a16:creationId xmlns:a16="http://schemas.microsoft.com/office/drawing/2014/main" id="{B007967C-72B9-9A2C-7756-68A9A7EB32C5}"/>
                </a:ext>
              </a:extLst>
            </p:cNvPr>
            <p:cNvSpPr/>
            <p:nvPr/>
          </p:nvSpPr>
          <p:spPr>
            <a:xfrm flipH="1">
              <a:off x="5568166" y="1925671"/>
              <a:ext cx="34394" cy="29915"/>
            </a:xfrm>
            <a:custGeom>
              <a:avLst/>
              <a:gdLst/>
              <a:ahLst/>
              <a:cxnLst/>
              <a:rect l="l" t="t" r="r" b="b"/>
              <a:pathLst>
                <a:path w="2058" h="1790" extrusionOk="0">
                  <a:moveTo>
                    <a:pt x="1601" y="0"/>
                  </a:moveTo>
                  <a:cubicBezTo>
                    <a:pt x="1468" y="0"/>
                    <a:pt x="1368" y="34"/>
                    <a:pt x="1234" y="67"/>
                  </a:cubicBezTo>
                  <a:cubicBezTo>
                    <a:pt x="1001" y="167"/>
                    <a:pt x="801" y="300"/>
                    <a:pt x="634" y="434"/>
                  </a:cubicBezTo>
                  <a:cubicBezTo>
                    <a:pt x="434" y="601"/>
                    <a:pt x="300" y="801"/>
                    <a:pt x="167" y="1001"/>
                  </a:cubicBezTo>
                  <a:cubicBezTo>
                    <a:pt x="133" y="1134"/>
                    <a:pt x="67" y="1234"/>
                    <a:pt x="67" y="1334"/>
                  </a:cubicBezTo>
                  <a:cubicBezTo>
                    <a:pt x="33" y="1468"/>
                    <a:pt x="0" y="1601"/>
                    <a:pt x="0" y="1701"/>
                  </a:cubicBezTo>
                  <a:cubicBezTo>
                    <a:pt x="16" y="1763"/>
                    <a:pt x="60" y="1789"/>
                    <a:pt x="106" y="1789"/>
                  </a:cubicBezTo>
                  <a:cubicBezTo>
                    <a:pt x="160" y="1789"/>
                    <a:pt x="216" y="1755"/>
                    <a:pt x="234" y="1701"/>
                  </a:cubicBezTo>
                  <a:cubicBezTo>
                    <a:pt x="267" y="1601"/>
                    <a:pt x="267" y="1501"/>
                    <a:pt x="300" y="1401"/>
                  </a:cubicBezTo>
                  <a:cubicBezTo>
                    <a:pt x="300" y="1301"/>
                    <a:pt x="334" y="1201"/>
                    <a:pt x="400" y="1134"/>
                  </a:cubicBezTo>
                  <a:cubicBezTo>
                    <a:pt x="500" y="934"/>
                    <a:pt x="600" y="767"/>
                    <a:pt x="767" y="634"/>
                  </a:cubicBezTo>
                  <a:cubicBezTo>
                    <a:pt x="901" y="501"/>
                    <a:pt x="1101" y="367"/>
                    <a:pt x="1268" y="300"/>
                  </a:cubicBezTo>
                  <a:cubicBezTo>
                    <a:pt x="1368" y="267"/>
                    <a:pt x="1468" y="234"/>
                    <a:pt x="1568" y="200"/>
                  </a:cubicBezTo>
                  <a:lnTo>
                    <a:pt x="1701" y="200"/>
                  </a:lnTo>
                  <a:cubicBezTo>
                    <a:pt x="1768" y="234"/>
                    <a:pt x="1835" y="267"/>
                    <a:pt x="1901" y="267"/>
                  </a:cubicBezTo>
                  <a:cubicBezTo>
                    <a:pt x="1912" y="271"/>
                    <a:pt x="1923" y="272"/>
                    <a:pt x="1933" y="272"/>
                  </a:cubicBezTo>
                  <a:cubicBezTo>
                    <a:pt x="2014" y="272"/>
                    <a:pt x="2057" y="163"/>
                    <a:pt x="1968" y="134"/>
                  </a:cubicBezTo>
                  <a:lnTo>
                    <a:pt x="2001" y="134"/>
                  </a:lnTo>
                  <a:cubicBezTo>
                    <a:pt x="1901" y="100"/>
                    <a:pt x="1835" y="67"/>
                    <a:pt x="1768" y="34"/>
                  </a:cubicBezTo>
                  <a:cubicBezTo>
                    <a:pt x="1701" y="0"/>
                    <a:pt x="1668" y="0"/>
                    <a:pt x="1601" y="0"/>
                  </a:cubicBezTo>
                  <a:close/>
                </a:path>
              </a:pathLst>
            </a:custGeom>
            <a:solidFill>
              <a:srgbClr val="B55C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2507;p47">
              <a:extLst>
                <a:ext uri="{FF2B5EF4-FFF2-40B4-BE49-F238E27FC236}">
                  <a16:creationId xmlns:a16="http://schemas.microsoft.com/office/drawing/2014/main" id="{BB0BD1F6-C688-31B2-C721-79FD140E685E}"/>
                </a:ext>
              </a:extLst>
            </p:cNvPr>
            <p:cNvSpPr/>
            <p:nvPr/>
          </p:nvSpPr>
          <p:spPr>
            <a:xfrm flipH="1">
              <a:off x="5496619" y="2169122"/>
              <a:ext cx="262035" cy="448263"/>
            </a:xfrm>
            <a:custGeom>
              <a:avLst/>
              <a:gdLst/>
              <a:ahLst/>
              <a:cxnLst/>
              <a:rect l="l" t="t" r="r" b="b"/>
              <a:pathLst>
                <a:path w="15679" h="26822" extrusionOk="0">
                  <a:moveTo>
                    <a:pt x="5971" y="6782"/>
                  </a:moveTo>
                  <a:cubicBezTo>
                    <a:pt x="5961" y="6794"/>
                    <a:pt x="5951" y="6806"/>
                    <a:pt x="5941" y="6819"/>
                  </a:cubicBezTo>
                  <a:lnTo>
                    <a:pt x="5941" y="6819"/>
                  </a:lnTo>
                  <a:cubicBezTo>
                    <a:pt x="5940" y="6817"/>
                    <a:pt x="5939" y="6816"/>
                    <a:pt x="5938" y="6815"/>
                  </a:cubicBezTo>
                  <a:cubicBezTo>
                    <a:pt x="5954" y="6798"/>
                    <a:pt x="5963" y="6790"/>
                    <a:pt x="5971" y="6782"/>
                  </a:cubicBezTo>
                  <a:close/>
                  <a:moveTo>
                    <a:pt x="167" y="60"/>
                  </a:moveTo>
                  <a:cubicBezTo>
                    <a:pt x="83" y="60"/>
                    <a:pt x="0" y="110"/>
                    <a:pt x="0" y="210"/>
                  </a:cubicBezTo>
                  <a:cubicBezTo>
                    <a:pt x="33" y="1812"/>
                    <a:pt x="734" y="3346"/>
                    <a:pt x="1268" y="4847"/>
                  </a:cubicBezTo>
                  <a:cubicBezTo>
                    <a:pt x="1801" y="6381"/>
                    <a:pt x="2368" y="7916"/>
                    <a:pt x="2969" y="9417"/>
                  </a:cubicBezTo>
                  <a:cubicBezTo>
                    <a:pt x="2902" y="9450"/>
                    <a:pt x="2869" y="9517"/>
                    <a:pt x="2835" y="9584"/>
                  </a:cubicBezTo>
                  <a:cubicBezTo>
                    <a:pt x="2778" y="9670"/>
                    <a:pt x="2870" y="9757"/>
                    <a:pt x="2982" y="9757"/>
                  </a:cubicBezTo>
                  <a:cubicBezTo>
                    <a:pt x="3000" y="9757"/>
                    <a:pt x="3018" y="9755"/>
                    <a:pt x="3036" y="9751"/>
                  </a:cubicBezTo>
                  <a:cubicBezTo>
                    <a:pt x="3069" y="9717"/>
                    <a:pt x="3102" y="9684"/>
                    <a:pt x="3169" y="9650"/>
                  </a:cubicBezTo>
                  <a:cubicBezTo>
                    <a:pt x="3169" y="9650"/>
                    <a:pt x="3202" y="9617"/>
                    <a:pt x="3202" y="9617"/>
                  </a:cubicBezTo>
                  <a:cubicBezTo>
                    <a:pt x="3269" y="9550"/>
                    <a:pt x="3336" y="9484"/>
                    <a:pt x="3402" y="9417"/>
                  </a:cubicBezTo>
                  <a:cubicBezTo>
                    <a:pt x="3536" y="9284"/>
                    <a:pt x="3669" y="9183"/>
                    <a:pt x="3769" y="9050"/>
                  </a:cubicBezTo>
                  <a:cubicBezTo>
                    <a:pt x="4036" y="8817"/>
                    <a:pt x="4303" y="8550"/>
                    <a:pt x="4537" y="8316"/>
                  </a:cubicBezTo>
                  <a:cubicBezTo>
                    <a:pt x="5025" y="7827"/>
                    <a:pt x="5514" y="7339"/>
                    <a:pt x="5941" y="6819"/>
                  </a:cubicBezTo>
                  <a:lnTo>
                    <a:pt x="5941" y="6819"/>
                  </a:lnTo>
                  <a:cubicBezTo>
                    <a:pt x="5948" y="6826"/>
                    <a:pt x="5955" y="6835"/>
                    <a:pt x="5963" y="6846"/>
                  </a:cubicBezTo>
                  <a:lnTo>
                    <a:pt x="5963" y="6846"/>
                  </a:lnTo>
                  <a:cubicBezTo>
                    <a:pt x="5965" y="6824"/>
                    <a:pt x="5968" y="6803"/>
                    <a:pt x="5971" y="6782"/>
                  </a:cubicBezTo>
                  <a:lnTo>
                    <a:pt x="5971" y="6782"/>
                  </a:lnTo>
                  <a:cubicBezTo>
                    <a:pt x="5979" y="6773"/>
                    <a:pt x="5988" y="6765"/>
                    <a:pt x="6004" y="6748"/>
                  </a:cubicBezTo>
                  <a:cubicBezTo>
                    <a:pt x="6078" y="6650"/>
                    <a:pt x="6006" y="6533"/>
                    <a:pt x="5923" y="6533"/>
                  </a:cubicBezTo>
                  <a:cubicBezTo>
                    <a:pt x="5894" y="6533"/>
                    <a:pt x="5864" y="6547"/>
                    <a:pt x="5838" y="6582"/>
                  </a:cubicBezTo>
                  <a:cubicBezTo>
                    <a:pt x="5304" y="7049"/>
                    <a:pt x="4837" y="7616"/>
                    <a:pt x="4336" y="8083"/>
                  </a:cubicBezTo>
                  <a:cubicBezTo>
                    <a:pt x="4103" y="8350"/>
                    <a:pt x="3836" y="8583"/>
                    <a:pt x="3603" y="8817"/>
                  </a:cubicBezTo>
                  <a:cubicBezTo>
                    <a:pt x="3469" y="8950"/>
                    <a:pt x="3336" y="9050"/>
                    <a:pt x="3236" y="9183"/>
                  </a:cubicBezTo>
                  <a:cubicBezTo>
                    <a:pt x="3202" y="9217"/>
                    <a:pt x="3136" y="9250"/>
                    <a:pt x="3102" y="9284"/>
                  </a:cubicBezTo>
                  <a:cubicBezTo>
                    <a:pt x="2635" y="7816"/>
                    <a:pt x="2135" y="6348"/>
                    <a:pt x="1601" y="4880"/>
                  </a:cubicBezTo>
                  <a:cubicBezTo>
                    <a:pt x="1067" y="3379"/>
                    <a:pt x="334" y="1845"/>
                    <a:pt x="334" y="210"/>
                  </a:cubicBezTo>
                  <a:cubicBezTo>
                    <a:pt x="334" y="110"/>
                    <a:pt x="250" y="60"/>
                    <a:pt x="167" y="60"/>
                  </a:cubicBezTo>
                  <a:close/>
                  <a:moveTo>
                    <a:pt x="15512" y="0"/>
                  </a:moveTo>
                  <a:cubicBezTo>
                    <a:pt x="15472" y="0"/>
                    <a:pt x="15433" y="23"/>
                    <a:pt x="15411" y="77"/>
                  </a:cubicBezTo>
                  <a:lnTo>
                    <a:pt x="15378" y="77"/>
                  </a:lnTo>
                  <a:cubicBezTo>
                    <a:pt x="14377" y="2045"/>
                    <a:pt x="13243" y="3946"/>
                    <a:pt x="11975" y="5781"/>
                  </a:cubicBezTo>
                  <a:cubicBezTo>
                    <a:pt x="11341" y="6682"/>
                    <a:pt x="10674" y="7616"/>
                    <a:pt x="9974" y="8483"/>
                  </a:cubicBezTo>
                  <a:cubicBezTo>
                    <a:pt x="9640" y="8917"/>
                    <a:pt x="9273" y="9350"/>
                    <a:pt x="8906" y="9784"/>
                  </a:cubicBezTo>
                  <a:cubicBezTo>
                    <a:pt x="8640" y="10117"/>
                    <a:pt x="8306" y="10484"/>
                    <a:pt x="8039" y="10818"/>
                  </a:cubicBezTo>
                  <a:cubicBezTo>
                    <a:pt x="7906" y="10518"/>
                    <a:pt x="7706" y="10218"/>
                    <a:pt x="7572" y="9951"/>
                  </a:cubicBezTo>
                  <a:lnTo>
                    <a:pt x="7005" y="8917"/>
                  </a:lnTo>
                  <a:cubicBezTo>
                    <a:pt x="6705" y="8316"/>
                    <a:pt x="6405" y="7749"/>
                    <a:pt x="6138" y="7182"/>
                  </a:cubicBezTo>
                  <a:lnTo>
                    <a:pt x="6138" y="7049"/>
                  </a:lnTo>
                  <a:cubicBezTo>
                    <a:pt x="6104" y="6982"/>
                    <a:pt x="6071" y="6982"/>
                    <a:pt x="6038" y="6982"/>
                  </a:cubicBezTo>
                  <a:cubicBezTo>
                    <a:pt x="6013" y="6932"/>
                    <a:pt x="5988" y="6882"/>
                    <a:pt x="5963" y="6846"/>
                  </a:cubicBezTo>
                  <a:lnTo>
                    <a:pt x="5963" y="6846"/>
                  </a:lnTo>
                  <a:cubicBezTo>
                    <a:pt x="5871" y="7560"/>
                    <a:pt x="5871" y="8304"/>
                    <a:pt x="5871" y="9017"/>
                  </a:cubicBezTo>
                  <a:cubicBezTo>
                    <a:pt x="5838" y="9650"/>
                    <a:pt x="5838" y="10284"/>
                    <a:pt x="5804" y="10885"/>
                  </a:cubicBezTo>
                  <a:cubicBezTo>
                    <a:pt x="5771" y="12152"/>
                    <a:pt x="5737" y="13453"/>
                    <a:pt x="5704" y="14721"/>
                  </a:cubicBezTo>
                  <a:cubicBezTo>
                    <a:pt x="5604" y="17289"/>
                    <a:pt x="5471" y="19824"/>
                    <a:pt x="5337" y="22360"/>
                  </a:cubicBezTo>
                  <a:cubicBezTo>
                    <a:pt x="5304" y="23093"/>
                    <a:pt x="5237" y="23827"/>
                    <a:pt x="5204" y="24528"/>
                  </a:cubicBezTo>
                  <a:cubicBezTo>
                    <a:pt x="5170" y="25262"/>
                    <a:pt x="5070" y="25996"/>
                    <a:pt x="5070" y="26696"/>
                  </a:cubicBezTo>
                  <a:cubicBezTo>
                    <a:pt x="5070" y="26779"/>
                    <a:pt x="5129" y="26821"/>
                    <a:pt x="5187" y="26821"/>
                  </a:cubicBezTo>
                  <a:cubicBezTo>
                    <a:pt x="5245" y="26821"/>
                    <a:pt x="5304" y="26779"/>
                    <a:pt x="5304" y="26696"/>
                  </a:cubicBezTo>
                  <a:cubicBezTo>
                    <a:pt x="5471" y="25462"/>
                    <a:pt x="5504" y="24161"/>
                    <a:pt x="5571" y="22893"/>
                  </a:cubicBezTo>
                  <a:cubicBezTo>
                    <a:pt x="5637" y="21592"/>
                    <a:pt x="5704" y="20325"/>
                    <a:pt x="5771" y="19057"/>
                  </a:cubicBezTo>
                  <a:cubicBezTo>
                    <a:pt x="5904" y="16522"/>
                    <a:pt x="6004" y="13954"/>
                    <a:pt x="6071" y="11418"/>
                  </a:cubicBezTo>
                  <a:cubicBezTo>
                    <a:pt x="6071" y="10685"/>
                    <a:pt x="6104" y="9951"/>
                    <a:pt x="6104" y="9250"/>
                  </a:cubicBezTo>
                  <a:cubicBezTo>
                    <a:pt x="6138" y="8716"/>
                    <a:pt x="6171" y="8183"/>
                    <a:pt x="6138" y="7649"/>
                  </a:cubicBezTo>
                  <a:lnTo>
                    <a:pt x="6138" y="7649"/>
                  </a:lnTo>
                  <a:cubicBezTo>
                    <a:pt x="6338" y="8116"/>
                    <a:pt x="6571" y="8550"/>
                    <a:pt x="6772" y="8983"/>
                  </a:cubicBezTo>
                  <a:cubicBezTo>
                    <a:pt x="6938" y="9350"/>
                    <a:pt x="7138" y="9717"/>
                    <a:pt x="7305" y="10084"/>
                  </a:cubicBezTo>
                  <a:cubicBezTo>
                    <a:pt x="7505" y="10418"/>
                    <a:pt x="7639" y="10818"/>
                    <a:pt x="7906" y="11118"/>
                  </a:cubicBezTo>
                  <a:cubicBezTo>
                    <a:pt x="7925" y="11148"/>
                    <a:pt x="7951" y="11160"/>
                    <a:pt x="7976" y="11160"/>
                  </a:cubicBezTo>
                  <a:cubicBezTo>
                    <a:pt x="8039" y="11160"/>
                    <a:pt x="8106" y="11089"/>
                    <a:pt x="8106" y="11018"/>
                  </a:cubicBezTo>
                  <a:cubicBezTo>
                    <a:pt x="8506" y="10651"/>
                    <a:pt x="8840" y="10251"/>
                    <a:pt x="9173" y="9851"/>
                  </a:cubicBezTo>
                  <a:cubicBezTo>
                    <a:pt x="9507" y="9417"/>
                    <a:pt x="9874" y="8983"/>
                    <a:pt x="10207" y="8550"/>
                  </a:cubicBezTo>
                  <a:cubicBezTo>
                    <a:pt x="10908" y="7716"/>
                    <a:pt x="11542" y="6815"/>
                    <a:pt x="12175" y="5948"/>
                  </a:cubicBezTo>
                  <a:cubicBezTo>
                    <a:pt x="13443" y="4113"/>
                    <a:pt x="14610" y="2178"/>
                    <a:pt x="15611" y="210"/>
                  </a:cubicBezTo>
                  <a:cubicBezTo>
                    <a:pt x="15679" y="98"/>
                    <a:pt x="15594" y="0"/>
                    <a:pt x="155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2508;p47">
              <a:extLst>
                <a:ext uri="{FF2B5EF4-FFF2-40B4-BE49-F238E27FC236}">
                  <a16:creationId xmlns:a16="http://schemas.microsoft.com/office/drawing/2014/main" id="{878518F8-8A11-B1B0-DA11-FA74E449FE00}"/>
                </a:ext>
              </a:extLst>
            </p:cNvPr>
            <p:cNvSpPr/>
            <p:nvPr/>
          </p:nvSpPr>
          <p:spPr>
            <a:xfrm flipH="1">
              <a:off x="6285917" y="2254640"/>
              <a:ext cx="137694" cy="119060"/>
            </a:xfrm>
            <a:custGeom>
              <a:avLst/>
              <a:gdLst/>
              <a:ahLst/>
              <a:cxnLst/>
              <a:rect l="l" t="t" r="r" b="b"/>
              <a:pathLst>
                <a:path w="8239" h="7124" extrusionOk="0">
                  <a:moveTo>
                    <a:pt x="8005" y="1"/>
                  </a:moveTo>
                  <a:cubicBezTo>
                    <a:pt x="7959" y="1"/>
                    <a:pt x="7910" y="19"/>
                    <a:pt x="7865" y="64"/>
                  </a:cubicBezTo>
                  <a:cubicBezTo>
                    <a:pt x="7565" y="364"/>
                    <a:pt x="7298" y="731"/>
                    <a:pt x="6998" y="1031"/>
                  </a:cubicBezTo>
                  <a:cubicBezTo>
                    <a:pt x="6698" y="1365"/>
                    <a:pt x="6364" y="1665"/>
                    <a:pt x="6031" y="1932"/>
                  </a:cubicBezTo>
                  <a:cubicBezTo>
                    <a:pt x="5363" y="2532"/>
                    <a:pt x="4663" y="3066"/>
                    <a:pt x="3962" y="3599"/>
                  </a:cubicBezTo>
                  <a:cubicBezTo>
                    <a:pt x="2595" y="4634"/>
                    <a:pt x="1194" y="5701"/>
                    <a:pt x="26" y="7002"/>
                  </a:cubicBezTo>
                  <a:cubicBezTo>
                    <a:pt x="1" y="7053"/>
                    <a:pt x="54" y="7124"/>
                    <a:pt x="110" y="7124"/>
                  </a:cubicBezTo>
                  <a:cubicBezTo>
                    <a:pt x="127" y="7124"/>
                    <a:pt x="144" y="7117"/>
                    <a:pt x="160" y="7102"/>
                  </a:cubicBezTo>
                  <a:cubicBezTo>
                    <a:pt x="1361" y="5801"/>
                    <a:pt x="2828" y="4767"/>
                    <a:pt x="4296" y="3733"/>
                  </a:cubicBezTo>
                  <a:cubicBezTo>
                    <a:pt x="4997" y="3233"/>
                    <a:pt x="5697" y="2699"/>
                    <a:pt x="6364" y="2132"/>
                  </a:cubicBezTo>
                  <a:cubicBezTo>
                    <a:pt x="6998" y="1598"/>
                    <a:pt x="7698" y="964"/>
                    <a:pt x="8165" y="264"/>
                  </a:cubicBezTo>
                  <a:cubicBezTo>
                    <a:pt x="8239" y="141"/>
                    <a:pt x="8133" y="1"/>
                    <a:pt x="80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2509;p47">
              <a:extLst>
                <a:ext uri="{FF2B5EF4-FFF2-40B4-BE49-F238E27FC236}">
                  <a16:creationId xmlns:a16="http://schemas.microsoft.com/office/drawing/2014/main" id="{F81BD5A0-4BB8-232A-8D15-F32DCCA2D2BF}"/>
                </a:ext>
              </a:extLst>
            </p:cNvPr>
            <p:cNvSpPr/>
            <p:nvPr/>
          </p:nvSpPr>
          <p:spPr>
            <a:xfrm flipH="1">
              <a:off x="5685621" y="2390612"/>
              <a:ext cx="23982" cy="23982"/>
            </a:xfrm>
            <a:custGeom>
              <a:avLst/>
              <a:gdLst/>
              <a:ahLst/>
              <a:cxnLst/>
              <a:rect l="l" t="t" r="r" b="b"/>
              <a:pathLst>
                <a:path w="1435" h="1435" extrusionOk="0">
                  <a:moveTo>
                    <a:pt x="734" y="0"/>
                  </a:moveTo>
                  <a:cubicBezTo>
                    <a:pt x="634" y="0"/>
                    <a:pt x="534" y="33"/>
                    <a:pt x="434" y="67"/>
                  </a:cubicBezTo>
                  <a:cubicBezTo>
                    <a:pt x="367" y="100"/>
                    <a:pt x="267" y="133"/>
                    <a:pt x="201" y="200"/>
                  </a:cubicBezTo>
                  <a:cubicBezTo>
                    <a:pt x="134" y="267"/>
                    <a:pt x="101" y="367"/>
                    <a:pt x="67" y="434"/>
                  </a:cubicBezTo>
                  <a:cubicBezTo>
                    <a:pt x="34" y="534"/>
                    <a:pt x="0" y="634"/>
                    <a:pt x="0" y="734"/>
                  </a:cubicBezTo>
                  <a:lnTo>
                    <a:pt x="34" y="901"/>
                  </a:lnTo>
                  <a:cubicBezTo>
                    <a:pt x="67" y="1034"/>
                    <a:pt x="134" y="1134"/>
                    <a:pt x="201" y="1234"/>
                  </a:cubicBezTo>
                  <a:lnTo>
                    <a:pt x="367" y="1334"/>
                  </a:lnTo>
                  <a:cubicBezTo>
                    <a:pt x="467" y="1401"/>
                    <a:pt x="601" y="1434"/>
                    <a:pt x="734" y="1434"/>
                  </a:cubicBezTo>
                  <a:cubicBezTo>
                    <a:pt x="834" y="1434"/>
                    <a:pt x="901" y="1434"/>
                    <a:pt x="1001" y="1368"/>
                  </a:cubicBezTo>
                  <a:cubicBezTo>
                    <a:pt x="1101" y="1334"/>
                    <a:pt x="1168" y="1301"/>
                    <a:pt x="1235" y="1234"/>
                  </a:cubicBezTo>
                  <a:cubicBezTo>
                    <a:pt x="1301" y="1168"/>
                    <a:pt x="1335" y="1101"/>
                    <a:pt x="1368" y="1001"/>
                  </a:cubicBezTo>
                  <a:cubicBezTo>
                    <a:pt x="1435" y="901"/>
                    <a:pt x="1435" y="834"/>
                    <a:pt x="1435" y="734"/>
                  </a:cubicBezTo>
                  <a:lnTo>
                    <a:pt x="1401" y="534"/>
                  </a:lnTo>
                  <a:cubicBezTo>
                    <a:pt x="1368" y="400"/>
                    <a:pt x="1335" y="300"/>
                    <a:pt x="1235" y="200"/>
                  </a:cubicBezTo>
                  <a:lnTo>
                    <a:pt x="1101" y="100"/>
                  </a:lnTo>
                  <a:cubicBezTo>
                    <a:pt x="968" y="33"/>
                    <a:pt x="868" y="0"/>
                    <a:pt x="7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2510;p47">
              <a:extLst>
                <a:ext uri="{FF2B5EF4-FFF2-40B4-BE49-F238E27FC236}">
                  <a16:creationId xmlns:a16="http://schemas.microsoft.com/office/drawing/2014/main" id="{94B177A7-D0E4-B37D-2BBA-07035360582F}"/>
                </a:ext>
              </a:extLst>
            </p:cNvPr>
            <p:cNvSpPr/>
            <p:nvPr/>
          </p:nvSpPr>
          <p:spPr>
            <a:xfrm flipH="1">
              <a:off x="5683950" y="2466755"/>
              <a:ext cx="29564" cy="29230"/>
            </a:xfrm>
            <a:custGeom>
              <a:avLst/>
              <a:gdLst/>
              <a:ahLst/>
              <a:cxnLst/>
              <a:rect l="l" t="t" r="r" b="b"/>
              <a:pathLst>
                <a:path w="1769" h="1749" extrusionOk="0">
                  <a:moveTo>
                    <a:pt x="800" y="1"/>
                  </a:moveTo>
                  <a:cubicBezTo>
                    <a:pt x="712" y="1"/>
                    <a:pt x="632" y="32"/>
                    <a:pt x="535" y="81"/>
                  </a:cubicBezTo>
                  <a:cubicBezTo>
                    <a:pt x="435" y="114"/>
                    <a:pt x="335" y="181"/>
                    <a:pt x="268" y="248"/>
                  </a:cubicBezTo>
                  <a:cubicBezTo>
                    <a:pt x="168" y="348"/>
                    <a:pt x="101" y="414"/>
                    <a:pt x="101" y="548"/>
                  </a:cubicBezTo>
                  <a:cubicBezTo>
                    <a:pt x="34" y="648"/>
                    <a:pt x="1" y="748"/>
                    <a:pt x="1" y="881"/>
                  </a:cubicBezTo>
                  <a:cubicBezTo>
                    <a:pt x="34" y="948"/>
                    <a:pt x="34" y="1015"/>
                    <a:pt x="34" y="1115"/>
                  </a:cubicBezTo>
                  <a:cubicBezTo>
                    <a:pt x="101" y="1248"/>
                    <a:pt x="168" y="1382"/>
                    <a:pt x="268" y="1482"/>
                  </a:cubicBezTo>
                  <a:lnTo>
                    <a:pt x="435" y="1649"/>
                  </a:lnTo>
                  <a:cubicBezTo>
                    <a:pt x="568" y="1715"/>
                    <a:pt x="735" y="1749"/>
                    <a:pt x="902" y="1749"/>
                  </a:cubicBezTo>
                  <a:cubicBezTo>
                    <a:pt x="1002" y="1749"/>
                    <a:pt x="1135" y="1749"/>
                    <a:pt x="1235" y="1682"/>
                  </a:cubicBezTo>
                  <a:cubicBezTo>
                    <a:pt x="1335" y="1649"/>
                    <a:pt x="1435" y="1582"/>
                    <a:pt x="1502" y="1515"/>
                  </a:cubicBezTo>
                  <a:cubicBezTo>
                    <a:pt x="1602" y="1415"/>
                    <a:pt x="1669" y="1315"/>
                    <a:pt x="1702" y="1215"/>
                  </a:cubicBezTo>
                  <a:cubicBezTo>
                    <a:pt x="1736" y="1115"/>
                    <a:pt x="1769" y="1015"/>
                    <a:pt x="1769" y="881"/>
                  </a:cubicBezTo>
                  <a:cubicBezTo>
                    <a:pt x="1769" y="815"/>
                    <a:pt x="1736" y="715"/>
                    <a:pt x="1736" y="648"/>
                  </a:cubicBezTo>
                  <a:cubicBezTo>
                    <a:pt x="1702" y="481"/>
                    <a:pt x="1602" y="381"/>
                    <a:pt x="1502" y="248"/>
                  </a:cubicBezTo>
                  <a:cubicBezTo>
                    <a:pt x="1435" y="214"/>
                    <a:pt x="1402" y="181"/>
                    <a:pt x="1335" y="114"/>
                  </a:cubicBezTo>
                  <a:cubicBezTo>
                    <a:pt x="1202" y="47"/>
                    <a:pt x="1035" y="14"/>
                    <a:pt x="902" y="14"/>
                  </a:cubicBezTo>
                  <a:cubicBezTo>
                    <a:pt x="866" y="5"/>
                    <a:pt x="833" y="1"/>
                    <a:pt x="8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2511;p47">
              <a:extLst>
                <a:ext uri="{FF2B5EF4-FFF2-40B4-BE49-F238E27FC236}">
                  <a16:creationId xmlns:a16="http://schemas.microsoft.com/office/drawing/2014/main" id="{C4E104E8-7551-10A5-3B91-4CAC5DC342F0}"/>
                </a:ext>
              </a:extLst>
            </p:cNvPr>
            <p:cNvSpPr/>
            <p:nvPr/>
          </p:nvSpPr>
          <p:spPr>
            <a:xfrm flipH="1">
              <a:off x="5689515" y="2540891"/>
              <a:ext cx="29013" cy="29046"/>
            </a:xfrm>
            <a:custGeom>
              <a:avLst/>
              <a:gdLst/>
              <a:ahLst/>
              <a:cxnLst/>
              <a:rect l="l" t="t" r="r" b="b"/>
              <a:pathLst>
                <a:path w="1736" h="1738" extrusionOk="0">
                  <a:moveTo>
                    <a:pt x="845" y="1"/>
                  </a:moveTo>
                  <a:cubicBezTo>
                    <a:pt x="810" y="1"/>
                    <a:pt x="774" y="5"/>
                    <a:pt x="735" y="15"/>
                  </a:cubicBezTo>
                  <a:cubicBezTo>
                    <a:pt x="668" y="15"/>
                    <a:pt x="601" y="48"/>
                    <a:pt x="534" y="81"/>
                  </a:cubicBezTo>
                  <a:cubicBezTo>
                    <a:pt x="434" y="115"/>
                    <a:pt x="334" y="181"/>
                    <a:pt x="268" y="248"/>
                  </a:cubicBezTo>
                  <a:lnTo>
                    <a:pt x="134" y="448"/>
                  </a:lnTo>
                  <a:lnTo>
                    <a:pt x="34" y="648"/>
                  </a:lnTo>
                  <a:cubicBezTo>
                    <a:pt x="1" y="782"/>
                    <a:pt x="1" y="949"/>
                    <a:pt x="34" y="1082"/>
                  </a:cubicBezTo>
                  <a:lnTo>
                    <a:pt x="34" y="1115"/>
                  </a:lnTo>
                  <a:cubicBezTo>
                    <a:pt x="67" y="1249"/>
                    <a:pt x="134" y="1382"/>
                    <a:pt x="234" y="1482"/>
                  </a:cubicBezTo>
                  <a:cubicBezTo>
                    <a:pt x="334" y="1582"/>
                    <a:pt x="468" y="1649"/>
                    <a:pt x="601" y="1682"/>
                  </a:cubicBezTo>
                  <a:lnTo>
                    <a:pt x="635" y="1682"/>
                  </a:lnTo>
                  <a:cubicBezTo>
                    <a:pt x="693" y="1721"/>
                    <a:pt x="763" y="1738"/>
                    <a:pt x="831" y="1738"/>
                  </a:cubicBezTo>
                  <a:cubicBezTo>
                    <a:pt x="880" y="1738"/>
                    <a:pt x="927" y="1730"/>
                    <a:pt x="968" y="1716"/>
                  </a:cubicBezTo>
                  <a:cubicBezTo>
                    <a:pt x="1068" y="1716"/>
                    <a:pt x="1135" y="1682"/>
                    <a:pt x="1202" y="1649"/>
                  </a:cubicBezTo>
                  <a:cubicBezTo>
                    <a:pt x="1302" y="1616"/>
                    <a:pt x="1402" y="1549"/>
                    <a:pt x="1468" y="1482"/>
                  </a:cubicBezTo>
                  <a:cubicBezTo>
                    <a:pt x="1535" y="1416"/>
                    <a:pt x="1569" y="1349"/>
                    <a:pt x="1602" y="1315"/>
                  </a:cubicBezTo>
                  <a:cubicBezTo>
                    <a:pt x="1635" y="1249"/>
                    <a:pt x="1669" y="1149"/>
                    <a:pt x="1702" y="1082"/>
                  </a:cubicBezTo>
                  <a:cubicBezTo>
                    <a:pt x="1735" y="982"/>
                    <a:pt x="1735" y="882"/>
                    <a:pt x="1702" y="748"/>
                  </a:cubicBezTo>
                  <a:cubicBezTo>
                    <a:pt x="1702" y="682"/>
                    <a:pt x="1702" y="615"/>
                    <a:pt x="1669" y="548"/>
                  </a:cubicBezTo>
                  <a:cubicBezTo>
                    <a:pt x="1635" y="415"/>
                    <a:pt x="1569" y="348"/>
                    <a:pt x="1468" y="248"/>
                  </a:cubicBezTo>
                  <a:lnTo>
                    <a:pt x="1302" y="115"/>
                  </a:lnTo>
                  <a:cubicBezTo>
                    <a:pt x="1235" y="81"/>
                    <a:pt x="1168" y="81"/>
                    <a:pt x="1102" y="48"/>
                  </a:cubicBezTo>
                  <a:cubicBezTo>
                    <a:pt x="1007" y="24"/>
                    <a:pt x="930" y="1"/>
                    <a:pt x="8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2512;p47">
              <a:extLst>
                <a:ext uri="{FF2B5EF4-FFF2-40B4-BE49-F238E27FC236}">
                  <a16:creationId xmlns:a16="http://schemas.microsoft.com/office/drawing/2014/main" id="{B166B97C-3212-C857-9AD6-436C8BCDC092}"/>
                </a:ext>
              </a:extLst>
            </p:cNvPr>
            <p:cNvSpPr/>
            <p:nvPr/>
          </p:nvSpPr>
          <p:spPr>
            <a:xfrm flipH="1">
              <a:off x="5692306" y="2597430"/>
              <a:ext cx="29013" cy="22311"/>
            </a:xfrm>
            <a:custGeom>
              <a:avLst/>
              <a:gdLst/>
              <a:ahLst/>
              <a:cxnLst/>
              <a:rect l="l" t="t" r="r" b="b"/>
              <a:pathLst>
                <a:path w="1736" h="1335" extrusionOk="0">
                  <a:moveTo>
                    <a:pt x="868" y="1"/>
                  </a:moveTo>
                  <a:cubicBezTo>
                    <a:pt x="1" y="1"/>
                    <a:pt x="1" y="1335"/>
                    <a:pt x="868" y="1335"/>
                  </a:cubicBezTo>
                  <a:cubicBezTo>
                    <a:pt x="1736" y="1335"/>
                    <a:pt x="1736" y="1"/>
                    <a:pt x="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2513;p47">
              <a:extLst>
                <a:ext uri="{FF2B5EF4-FFF2-40B4-BE49-F238E27FC236}">
                  <a16:creationId xmlns:a16="http://schemas.microsoft.com/office/drawing/2014/main" id="{4718BB36-054F-3767-710B-2C227759FE88}"/>
                </a:ext>
              </a:extLst>
            </p:cNvPr>
            <p:cNvSpPr/>
            <p:nvPr/>
          </p:nvSpPr>
          <p:spPr>
            <a:xfrm flipH="1">
              <a:off x="5143183" y="1595833"/>
              <a:ext cx="1297274" cy="75641"/>
            </a:xfrm>
            <a:custGeom>
              <a:avLst/>
              <a:gdLst/>
              <a:ahLst/>
              <a:cxnLst/>
              <a:rect l="l" t="t" r="r" b="b"/>
              <a:pathLst>
                <a:path w="77623" h="4526" extrusionOk="0">
                  <a:moveTo>
                    <a:pt x="74336" y="1"/>
                  </a:moveTo>
                  <a:cubicBezTo>
                    <a:pt x="73374" y="1"/>
                    <a:pt x="72288" y="155"/>
                    <a:pt x="71551" y="155"/>
                  </a:cubicBezTo>
                  <a:cubicBezTo>
                    <a:pt x="69984" y="122"/>
                    <a:pt x="68416" y="122"/>
                    <a:pt x="66815" y="122"/>
                  </a:cubicBezTo>
                  <a:cubicBezTo>
                    <a:pt x="60777" y="89"/>
                    <a:pt x="54739" y="89"/>
                    <a:pt x="48668" y="89"/>
                  </a:cubicBezTo>
                  <a:cubicBezTo>
                    <a:pt x="45433" y="80"/>
                    <a:pt x="42195" y="76"/>
                    <a:pt x="38955" y="76"/>
                  </a:cubicBezTo>
                  <a:cubicBezTo>
                    <a:pt x="30104" y="76"/>
                    <a:pt x="21240" y="107"/>
                    <a:pt x="12376" y="155"/>
                  </a:cubicBezTo>
                  <a:cubicBezTo>
                    <a:pt x="9874" y="155"/>
                    <a:pt x="7372" y="155"/>
                    <a:pt x="4870" y="189"/>
                  </a:cubicBezTo>
                  <a:cubicBezTo>
                    <a:pt x="4270" y="189"/>
                    <a:pt x="3487" y="102"/>
                    <a:pt x="2724" y="102"/>
                  </a:cubicBezTo>
                  <a:cubicBezTo>
                    <a:pt x="1327" y="102"/>
                    <a:pt x="0" y="395"/>
                    <a:pt x="0" y="2057"/>
                  </a:cubicBezTo>
                  <a:lnTo>
                    <a:pt x="0" y="4525"/>
                  </a:lnTo>
                  <a:lnTo>
                    <a:pt x="77155" y="4525"/>
                  </a:lnTo>
                  <a:cubicBezTo>
                    <a:pt x="77155" y="2957"/>
                    <a:pt x="77622" y="856"/>
                    <a:pt x="75754" y="155"/>
                  </a:cubicBezTo>
                  <a:cubicBezTo>
                    <a:pt x="75588" y="122"/>
                    <a:pt x="75387" y="55"/>
                    <a:pt x="75187" y="22"/>
                  </a:cubicBezTo>
                  <a:lnTo>
                    <a:pt x="75187" y="55"/>
                  </a:lnTo>
                  <a:cubicBezTo>
                    <a:pt x="74925" y="16"/>
                    <a:pt x="74637" y="1"/>
                    <a:pt x="74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2514;p47">
              <a:extLst>
                <a:ext uri="{FF2B5EF4-FFF2-40B4-BE49-F238E27FC236}">
                  <a16:creationId xmlns:a16="http://schemas.microsoft.com/office/drawing/2014/main" id="{1CF3CA6C-D623-F6E1-24CA-296CC4BA3F58}"/>
                </a:ext>
              </a:extLst>
            </p:cNvPr>
            <p:cNvSpPr/>
            <p:nvPr/>
          </p:nvSpPr>
          <p:spPr>
            <a:xfrm flipH="1">
              <a:off x="7772828" y="2412205"/>
              <a:ext cx="143844" cy="255283"/>
            </a:xfrm>
            <a:custGeom>
              <a:avLst/>
              <a:gdLst/>
              <a:ahLst/>
              <a:cxnLst/>
              <a:rect l="l" t="t" r="r" b="b"/>
              <a:pathLst>
                <a:path w="8607" h="15275" extrusionOk="0">
                  <a:moveTo>
                    <a:pt x="6114" y="0"/>
                  </a:moveTo>
                  <a:cubicBezTo>
                    <a:pt x="6026" y="0"/>
                    <a:pt x="5932" y="55"/>
                    <a:pt x="5905" y="109"/>
                  </a:cubicBezTo>
                  <a:cubicBezTo>
                    <a:pt x="5838" y="209"/>
                    <a:pt x="5871" y="343"/>
                    <a:pt x="5938" y="409"/>
                  </a:cubicBezTo>
                  <a:cubicBezTo>
                    <a:pt x="6072" y="576"/>
                    <a:pt x="6238" y="676"/>
                    <a:pt x="6405" y="843"/>
                  </a:cubicBezTo>
                  <a:cubicBezTo>
                    <a:pt x="6572" y="943"/>
                    <a:pt x="6739" y="1110"/>
                    <a:pt x="6872" y="1243"/>
                  </a:cubicBezTo>
                  <a:cubicBezTo>
                    <a:pt x="6972" y="1343"/>
                    <a:pt x="7072" y="1443"/>
                    <a:pt x="7172" y="1543"/>
                  </a:cubicBezTo>
                  <a:cubicBezTo>
                    <a:pt x="7004" y="1524"/>
                    <a:pt x="6838" y="1515"/>
                    <a:pt x="6674" y="1515"/>
                  </a:cubicBezTo>
                  <a:cubicBezTo>
                    <a:pt x="3678" y="1515"/>
                    <a:pt x="1356" y="4591"/>
                    <a:pt x="534" y="7248"/>
                  </a:cubicBezTo>
                  <a:cubicBezTo>
                    <a:pt x="1" y="8915"/>
                    <a:pt x="101" y="10683"/>
                    <a:pt x="1035" y="12184"/>
                  </a:cubicBezTo>
                  <a:cubicBezTo>
                    <a:pt x="1835" y="13452"/>
                    <a:pt x="3203" y="14786"/>
                    <a:pt x="4671" y="15253"/>
                  </a:cubicBezTo>
                  <a:cubicBezTo>
                    <a:pt x="4710" y="15268"/>
                    <a:pt x="4749" y="15274"/>
                    <a:pt x="4787" y="15274"/>
                  </a:cubicBezTo>
                  <a:cubicBezTo>
                    <a:pt x="5096" y="15274"/>
                    <a:pt x="5305" y="14828"/>
                    <a:pt x="5037" y="14619"/>
                  </a:cubicBezTo>
                  <a:cubicBezTo>
                    <a:pt x="4003" y="13719"/>
                    <a:pt x="2803" y="13085"/>
                    <a:pt x="2002" y="11918"/>
                  </a:cubicBezTo>
                  <a:cubicBezTo>
                    <a:pt x="1101" y="10617"/>
                    <a:pt x="935" y="9116"/>
                    <a:pt x="1402" y="7614"/>
                  </a:cubicBezTo>
                  <a:cubicBezTo>
                    <a:pt x="2164" y="5094"/>
                    <a:pt x="4280" y="2177"/>
                    <a:pt x="7157" y="2177"/>
                  </a:cubicBezTo>
                  <a:cubicBezTo>
                    <a:pt x="7173" y="2177"/>
                    <a:pt x="7189" y="2177"/>
                    <a:pt x="7206" y="2177"/>
                  </a:cubicBezTo>
                  <a:cubicBezTo>
                    <a:pt x="7106" y="2244"/>
                    <a:pt x="6972" y="2311"/>
                    <a:pt x="6872" y="2411"/>
                  </a:cubicBezTo>
                  <a:cubicBezTo>
                    <a:pt x="6672" y="2511"/>
                    <a:pt x="6472" y="2644"/>
                    <a:pt x="6305" y="2778"/>
                  </a:cubicBezTo>
                  <a:cubicBezTo>
                    <a:pt x="6205" y="2878"/>
                    <a:pt x="6072" y="2944"/>
                    <a:pt x="5971" y="3045"/>
                  </a:cubicBezTo>
                  <a:cubicBezTo>
                    <a:pt x="5871" y="3145"/>
                    <a:pt x="5805" y="3278"/>
                    <a:pt x="5705" y="3378"/>
                  </a:cubicBezTo>
                  <a:cubicBezTo>
                    <a:pt x="5605" y="3512"/>
                    <a:pt x="5638" y="3745"/>
                    <a:pt x="5771" y="3845"/>
                  </a:cubicBezTo>
                  <a:cubicBezTo>
                    <a:pt x="5849" y="3923"/>
                    <a:pt x="5951" y="3956"/>
                    <a:pt x="6048" y="3956"/>
                  </a:cubicBezTo>
                  <a:cubicBezTo>
                    <a:pt x="6116" y="3956"/>
                    <a:pt x="6183" y="3939"/>
                    <a:pt x="6238" y="3912"/>
                  </a:cubicBezTo>
                  <a:cubicBezTo>
                    <a:pt x="6338" y="3845"/>
                    <a:pt x="6438" y="3812"/>
                    <a:pt x="6539" y="3745"/>
                  </a:cubicBezTo>
                  <a:cubicBezTo>
                    <a:pt x="6639" y="3678"/>
                    <a:pt x="6739" y="3578"/>
                    <a:pt x="6839" y="3512"/>
                  </a:cubicBezTo>
                  <a:lnTo>
                    <a:pt x="6972" y="3378"/>
                  </a:lnTo>
                  <a:lnTo>
                    <a:pt x="7039" y="3345"/>
                  </a:lnTo>
                  <a:lnTo>
                    <a:pt x="7039" y="3311"/>
                  </a:lnTo>
                  <a:cubicBezTo>
                    <a:pt x="7139" y="3245"/>
                    <a:pt x="7239" y="3178"/>
                    <a:pt x="7306" y="3145"/>
                  </a:cubicBezTo>
                  <a:cubicBezTo>
                    <a:pt x="7506" y="3011"/>
                    <a:pt x="7673" y="2878"/>
                    <a:pt x="7839" y="2778"/>
                  </a:cubicBezTo>
                  <a:cubicBezTo>
                    <a:pt x="8040" y="2644"/>
                    <a:pt x="8206" y="2511"/>
                    <a:pt x="8407" y="2377"/>
                  </a:cubicBezTo>
                  <a:cubicBezTo>
                    <a:pt x="8540" y="2277"/>
                    <a:pt x="8607" y="2111"/>
                    <a:pt x="8540" y="1944"/>
                  </a:cubicBezTo>
                  <a:cubicBezTo>
                    <a:pt x="8511" y="1828"/>
                    <a:pt x="8407" y="1737"/>
                    <a:pt x="8270" y="1737"/>
                  </a:cubicBezTo>
                  <a:cubicBezTo>
                    <a:pt x="8250" y="1737"/>
                    <a:pt x="8228" y="1739"/>
                    <a:pt x="8206" y="1744"/>
                  </a:cubicBezTo>
                  <a:cubicBezTo>
                    <a:pt x="8206" y="1710"/>
                    <a:pt x="8173" y="1710"/>
                    <a:pt x="8173" y="1710"/>
                  </a:cubicBezTo>
                  <a:cubicBezTo>
                    <a:pt x="7906" y="1377"/>
                    <a:pt x="7606" y="1076"/>
                    <a:pt x="7306" y="810"/>
                  </a:cubicBezTo>
                  <a:cubicBezTo>
                    <a:pt x="7139" y="643"/>
                    <a:pt x="6939" y="509"/>
                    <a:pt x="6772" y="376"/>
                  </a:cubicBezTo>
                  <a:cubicBezTo>
                    <a:pt x="6672" y="309"/>
                    <a:pt x="6572" y="242"/>
                    <a:pt x="6505" y="176"/>
                  </a:cubicBezTo>
                  <a:cubicBezTo>
                    <a:pt x="6438" y="142"/>
                    <a:pt x="6405" y="109"/>
                    <a:pt x="6372" y="76"/>
                  </a:cubicBezTo>
                  <a:cubicBezTo>
                    <a:pt x="6305" y="42"/>
                    <a:pt x="6238" y="42"/>
                    <a:pt x="6172" y="9"/>
                  </a:cubicBezTo>
                  <a:cubicBezTo>
                    <a:pt x="6153" y="3"/>
                    <a:pt x="6134" y="0"/>
                    <a:pt x="6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2515;p47">
              <a:extLst>
                <a:ext uri="{FF2B5EF4-FFF2-40B4-BE49-F238E27FC236}">
                  <a16:creationId xmlns:a16="http://schemas.microsoft.com/office/drawing/2014/main" id="{E0A52A11-E700-206B-A52A-601922BEDA32}"/>
                </a:ext>
              </a:extLst>
            </p:cNvPr>
            <p:cNvSpPr/>
            <p:nvPr/>
          </p:nvSpPr>
          <p:spPr>
            <a:xfrm flipH="1">
              <a:off x="7642939" y="2446215"/>
              <a:ext cx="119862" cy="247312"/>
            </a:xfrm>
            <a:custGeom>
              <a:avLst/>
              <a:gdLst/>
              <a:ahLst/>
              <a:cxnLst/>
              <a:rect l="l" t="t" r="r" b="b"/>
              <a:pathLst>
                <a:path w="7172" h="14798" extrusionOk="0">
                  <a:moveTo>
                    <a:pt x="1982" y="0"/>
                  </a:moveTo>
                  <a:cubicBezTo>
                    <a:pt x="1808" y="0"/>
                    <a:pt x="1686" y="288"/>
                    <a:pt x="1868" y="409"/>
                  </a:cubicBezTo>
                  <a:cubicBezTo>
                    <a:pt x="4337" y="1710"/>
                    <a:pt x="6138" y="4312"/>
                    <a:pt x="5838" y="7147"/>
                  </a:cubicBezTo>
                  <a:cubicBezTo>
                    <a:pt x="5571" y="9616"/>
                    <a:pt x="3836" y="11584"/>
                    <a:pt x="1668" y="12551"/>
                  </a:cubicBezTo>
                  <a:cubicBezTo>
                    <a:pt x="1968" y="11951"/>
                    <a:pt x="2168" y="11284"/>
                    <a:pt x="2302" y="10616"/>
                  </a:cubicBezTo>
                  <a:cubicBezTo>
                    <a:pt x="2341" y="10420"/>
                    <a:pt x="2206" y="10304"/>
                    <a:pt x="2069" y="10304"/>
                  </a:cubicBezTo>
                  <a:cubicBezTo>
                    <a:pt x="1973" y="10304"/>
                    <a:pt x="1876" y="10360"/>
                    <a:pt x="1835" y="10483"/>
                  </a:cubicBezTo>
                  <a:cubicBezTo>
                    <a:pt x="1434" y="11484"/>
                    <a:pt x="867" y="12484"/>
                    <a:pt x="200" y="13318"/>
                  </a:cubicBezTo>
                  <a:cubicBezTo>
                    <a:pt x="0" y="13552"/>
                    <a:pt x="67" y="13919"/>
                    <a:pt x="367" y="14019"/>
                  </a:cubicBezTo>
                  <a:cubicBezTo>
                    <a:pt x="867" y="14152"/>
                    <a:pt x="1301" y="14319"/>
                    <a:pt x="1768" y="14486"/>
                  </a:cubicBezTo>
                  <a:cubicBezTo>
                    <a:pt x="2149" y="14603"/>
                    <a:pt x="2608" y="14798"/>
                    <a:pt x="3053" y="14798"/>
                  </a:cubicBezTo>
                  <a:cubicBezTo>
                    <a:pt x="3114" y="14798"/>
                    <a:pt x="3175" y="14794"/>
                    <a:pt x="3236" y="14786"/>
                  </a:cubicBezTo>
                  <a:cubicBezTo>
                    <a:pt x="3403" y="14786"/>
                    <a:pt x="3536" y="14719"/>
                    <a:pt x="3636" y="14553"/>
                  </a:cubicBezTo>
                  <a:cubicBezTo>
                    <a:pt x="3669" y="14386"/>
                    <a:pt x="3669" y="14186"/>
                    <a:pt x="3536" y="14086"/>
                  </a:cubicBezTo>
                  <a:cubicBezTo>
                    <a:pt x="3302" y="13885"/>
                    <a:pt x="3069" y="13785"/>
                    <a:pt x="2802" y="13719"/>
                  </a:cubicBezTo>
                  <a:cubicBezTo>
                    <a:pt x="2569" y="13652"/>
                    <a:pt x="2302" y="13585"/>
                    <a:pt x="2068" y="13552"/>
                  </a:cubicBezTo>
                  <a:cubicBezTo>
                    <a:pt x="2035" y="13518"/>
                    <a:pt x="2035" y="13518"/>
                    <a:pt x="2002" y="13518"/>
                  </a:cubicBezTo>
                  <a:cubicBezTo>
                    <a:pt x="4637" y="12685"/>
                    <a:pt x="6638" y="10116"/>
                    <a:pt x="6872" y="7314"/>
                  </a:cubicBezTo>
                  <a:cubicBezTo>
                    <a:pt x="7172" y="4212"/>
                    <a:pt x="5137" y="843"/>
                    <a:pt x="2035" y="9"/>
                  </a:cubicBezTo>
                  <a:cubicBezTo>
                    <a:pt x="2017" y="3"/>
                    <a:pt x="1999" y="0"/>
                    <a:pt x="1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2516;p47">
              <a:extLst>
                <a:ext uri="{FF2B5EF4-FFF2-40B4-BE49-F238E27FC236}">
                  <a16:creationId xmlns:a16="http://schemas.microsoft.com/office/drawing/2014/main" id="{2651928E-FFF2-E5B1-C5A2-13AB6C42FA64}"/>
                </a:ext>
              </a:extLst>
            </p:cNvPr>
            <p:cNvSpPr/>
            <p:nvPr/>
          </p:nvSpPr>
          <p:spPr>
            <a:xfrm flipH="1">
              <a:off x="6593193" y="2555063"/>
              <a:ext cx="199597" cy="193464"/>
            </a:xfrm>
            <a:custGeom>
              <a:avLst/>
              <a:gdLst/>
              <a:ahLst/>
              <a:cxnLst/>
              <a:rect l="l" t="t" r="r" b="b"/>
              <a:pathLst>
                <a:path w="11943" h="11576" extrusionOk="0">
                  <a:moveTo>
                    <a:pt x="6172" y="0"/>
                  </a:moveTo>
                  <a:cubicBezTo>
                    <a:pt x="3336" y="0"/>
                    <a:pt x="801" y="2235"/>
                    <a:pt x="434" y="5071"/>
                  </a:cubicBezTo>
                  <a:cubicBezTo>
                    <a:pt x="1" y="8440"/>
                    <a:pt x="2769" y="11575"/>
                    <a:pt x="6172" y="11575"/>
                  </a:cubicBezTo>
                  <a:cubicBezTo>
                    <a:pt x="9374" y="11575"/>
                    <a:pt x="11942" y="8873"/>
                    <a:pt x="11942" y="5771"/>
                  </a:cubicBezTo>
                  <a:cubicBezTo>
                    <a:pt x="11942" y="5404"/>
                    <a:pt x="11909" y="5004"/>
                    <a:pt x="11842" y="4604"/>
                  </a:cubicBezTo>
                  <a:cubicBezTo>
                    <a:pt x="11275" y="1969"/>
                    <a:pt x="8874" y="0"/>
                    <a:pt x="6172" y="0"/>
                  </a:cubicBezTo>
                  <a:close/>
                </a:path>
              </a:pathLst>
            </a:custGeom>
            <a:solidFill>
              <a:srgbClr val="B5C7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2517;p47">
              <a:extLst>
                <a:ext uri="{FF2B5EF4-FFF2-40B4-BE49-F238E27FC236}">
                  <a16:creationId xmlns:a16="http://schemas.microsoft.com/office/drawing/2014/main" id="{E327DCDE-7656-45A6-3AEA-36F8A288AC1E}"/>
                </a:ext>
              </a:extLst>
            </p:cNvPr>
            <p:cNvSpPr/>
            <p:nvPr/>
          </p:nvSpPr>
          <p:spPr>
            <a:xfrm flipH="1">
              <a:off x="6648378" y="2573765"/>
              <a:ext cx="87724" cy="155242"/>
            </a:xfrm>
            <a:custGeom>
              <a:avLst/>
              <a:gdLst/>
              <a:ahLst/>
              <a:cxnLst/>
              <a:rect l="l" t="t" r="r" b="b"/>
              <a:pathLst>
                <a:path w="5249" h="9289" extrusionOk="0">
                  <a:moveTo>
                    <a:pt x="2614" y="1"/>
                  </a:moveTo>
                  <a:cubicBezTo>
                    <a:pt x="2572" y="1"/>
                    <a:pt x="2535" y="16"/>
                    <a:pt x="2513" y="16"/>
                  </a:cubicBezTo>
                  <a:cubicBezTo>
                    <a:pt x="2413" y="49"/>
                    <a:pt x="2346" y="82"/>
                    <a:pt x="2313" y="116"/>
                  </a:cubicBezTo>
                  <a:cubicBezTo>
                    <a:pt x="2313" y="116"/>
                    <a:pt x="2279" y="149"/>
                    <a:pt x="2279" y="149"/>
                  </a:cubicBezTo>
                  <a:cubicBezTo>
                    <a:pt x="2246" y="216"/>
                    <a:pt x="2179" y="282"/>
                    <a:pt x="2179" y="349"/>
                  </a:cubicBezTo>
                  <a:cubicBezTo>
                    <a:pt x="2179" y="383"/>
                    <a:pt x="2146" y="383"/>
                    <a:pt x="2146" y="416"/>
                  </a:cubicBezTo>
                  <a:cubicBezTo>
                    <a:pt x="2146" y="516"/>
                    <a:pt x="2146" y="583"/>
                    <a:pt x="2146" y="649"/>
                  </a:cubicBezTo>
                  <a:cubicBezTo>
                    <a:pt x="2146" y="783"/>
                    <a:pt x="2179" y="916"/>
                    <a:pt x="2213" y="1050"/>
                  </a:cubicBezTo>
                  <a:cubicBezTo>
                    <a:pt x="2213" y="1050"/>
                    <a:pt x="2213" y="1050"/>
                    <a:pt x="2213" y="1083"/>
                  </a:cubicBezTo>
                  <a:cubicBezTo>
                    <a:pt x="1445" y="1417"/>
                    <a:pt x="745" y="2050"/>
                    <a:pt x="812" y="2984"/>
                  </a:cubicBezTo>
                  <a:cubicBezTo>
                    <a:pt x="878" y="4018"/>
                    <a:pt x="1779" y="4452"/>
                    <a:pt x="2680" y="4686"/>
                  </a:cubicBezTo>
                  <a:cubicBezTo>
                    <a:pt x="3113" y="4819"/>
                    <a:pt x="3580" y="4952"/>
                    <a:pt x="3914" y="5353"/>
                  </a:cubicBezTo>
                  <a:cubicBezTo>
                    <a:pt x="4181" y="5686"/>
                    <a:pt x="4281" y="6187"/>
                    <a:pt x="3980" y="6520"/>
                  </a:cubicBezTo>
                  <a:cubicBezTo>
                    <a:pt x="3647" y="6887"/>
                    <a:pt x="3080" y="6987"/>
                    <a:pt x="2646" y="7054"/>
                  </a:cubicBezTo>
                  <a:cubicBezTo>
                    <a:pt x="2500" y="7069"/>
                    <a:pt x="2357" y="7075"/>
                    <a:pt x="2216" y="7075"/>
                  </a:cubicBezTo>
                  <a:cubicBezTo>
                    <a:pt x="1714" y="7075"/>
                    <a:pt x="1240" y="6991"/>
                    <a:pt x="745" y="6887"/>
                  </a:cubicBezTo>
                  <a:cubicBezTo>
                    <a:pt x="720" y="6884"/>
                    <a:pt x="696" y="6883"/>
                    <a:pt x="673" y="6883"/>
                  </a:cubicBezTo>
                  <a:cubicBezTo>
                    <a:pt x="162" y="6883"/>
                    <a:pt x="1" y="7563"/>
                    <a:pt x="511" y="7754"/>
                  </a:cubicBezTo>
                  <a:cubicBezTo>
                    <a:pt x="859" y="7870"/>
                    <a:pt x="1358" y="7961"/>
                    <a:pt x="1898" y="7961"/>
                  </a:cubicBezTo>
                  <a:cubicBezTo>
                    <a:pt x="1980" y="7961"/>
                    <a:pt x="2062" y="7959"/>
                    <a:pt x="2146" y="7955"/>
                  </a:cubicBezTo>
                  <a:lnTo>
                    <a:pt x="2146" y="7955"/>
                  </a:lnTo>
                  <a:cubicBezTo>
                    <a:pt x="2146" y="8055"/>
                    <a:pt x="2112" y="8155"/>
                    <a:pt x="2112" y="8221"/>
                  </a:cubicBezTo>
                  <a:cubicBezTo>
                    <a:pt x="2112" y="8355"/>
                    <a:pt x="2079" y="8455"/>
                    <a:pt x="2079" y="8588"/>
                  </a:cubicBezTo>
                  <a:cubicBezTo>
                    <a:pt x="2079" y="8755"/>
                    <a:pt x="2079" y="8955"/>
                    <a:pt x="2179" y="9089"/>
                  </a:cubicBezTo>
                  <a:cubicBezTo>
                    <a:pt x="2246" y="9222"/>
                    <a:pt x="2379" y="9289"/>
                    <a:pt x="2546" y="9289"/>
                  </a:cubicBezTo>
                  <a:cubicBezTo>
                    <a:pt x="2680" y="9289"/>
                    <a:pt x="2846" y="9222"/>
                    <a:pt x="2913" y="9089"/>
                  </a:cubicBezTo>
                  <a:cubicBezTo>
                    <a:pt x="2980" y="8989"/>
                    <a:pt x="3013" y="8855"/>
                    <a:pt x="2980" y="8755"/>
                  </a:cubicBezTo>
                  <a:cubicBezTo>
                    <a:pt x="2980" y="8688"/>
                    <a:pt x="2980" y="8655"/>
                    <a:pt x="2980" y="8588"/>
                  </a:cubicBezTo>
                  <a:cubicBezTo>
                    <a:pt x="2980" y="8422"/>
                    <a:pt x="2946" y="8288"/>
                    <a:pt x="2913" y="8121"/>
                  </a:cubicBezTo>
                  <a:cubicBezTo>
                    <a:pt x="2880" y="8055"/>
                    <a:pt x="2880" y="7988"/>
                    <a:pt x="2846" y="7921"/>
                  </a:cubicBezTo>
                  <a:cubicBezTo>
                    <a:pt x="4114" y="7721"/>
                    <a:pt x="5248" y="7054"/>
                    <a:pt x="4914" y="5686"/>
                  </a:cubicBezTo>
                  <a:cubicBezTo>
                    <a:pt x="4714" y="4719"/>
                    <a:pt x="3814" y="4252"/>
                    <a:pt x="2980" y="4018"/>
                  </a:cubicBezTo>
                  <a:cubicBezTo>
                    <a:pt x="2546" y="3885"/>
                    <a:pt x="2012" y="3785"/>
                    <a:pt x="1712" y="3418"/>
                  </a:cubicBezTo>
                  <a:cubicBezTo>
                    <a:pt x="1445" y="3051"/>
                    <a:pt x="1579" y="2651"/>
                    <a:pt x="1846" y="2351"/>
                  </a:cubicBezTo>
                  <a:cubicBezTo>
                    <a:pt x="2179" y="1917"/>
                    <a:pt x="2746" y="1784"/>
                    <a:pt x="3213" y="1683"/>
                  </a:cubicBezTo>
                  <a:cubicBezTo>
                    <a:pt x="3436" y="1636"/>
                    <a:pt x="3666" y="1596"/>
                    <a:pt x="3890" y="1596"/>
                  </a:cubicBezTo>
                  <a:cubicBezTo>
                    <a:pt x="4135" y="1596"/>
                    <a:pt x="4371" y="1644"/>
                    <a:pt x="4581" y="1784"/>
                  </a:cubicBezTo>
                  <a:cubicBezTo>
                    <a:pt x="4638" y="1828"/>
                    <a:pt x="4694" y="1847"/>
                    <a:pt x="4745" y="1847"/>
                  </a:cubicBezTo>
                  <a:cubicBezTo>
                    <a:pt x="4966" y="1847"/>
                    <a:pt x="5110" y="1499"/>
                    <a:pt x="4948" y="1283"/>
                  </a:cubicBezTo>
                  <a:cubicBezTo>
                    <a:pt x="4634" y="902"/>
                    <a:pt x="4184" y="762"/>
                    <a:pt x="3720" y="762"/>
                  </a:cubicBezTo>
                  <a:cubicBezTo>
                    <a:pt x="3494" y="762"/>
                    <a:pt x="3265" y="795"/>
                    <a:pt x="3046" y="850"/>
                  </a:cubicBezTo>
                  <a:cubicBezTo>
                    <a:pt x="3046" y="783"/>
                    <a:pt x="3046" y="716"/>
                    <a:pt x="3046" y="649"/>
                  </a:cubicBezTo>
                  <a:cubicBezTo>
                    <a:pt x="3080" y="483"/>
                    <a:pt x="3080" y="349"/>
                    <a:pt x="2980" y="216"/>
                  </a:cubicBezTo>
                  <a:cubicBezTo>
                    <a:pt x="2913" y="116"/>
                    <a:pt x="2813" y="16"/>
                    <a:pt x="2680" y="16"/>
                  </a:cubicBezTo>
                  <a:cubicBezTo>
                    <a:pt x="2657" y="4"/>
                    <a:pt x="2635" y="1"/>
                    <a:pt x="26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2518;p47">
              <a:extLst>
                <a:ext uri="{FF2B5EF4-FFF2-40B4-BE49-F238E27FC236}">
                  <a16:creationId xmlns:a16="http://schemas.microsoft.com/office/drawing/2014/main" id="{5D1FDAE4-95F1-CF5E-ACBF-80B0BF5CDC55}"/>
                </a:ext>
              </a:extLst>
            </p:cNvPr>
            <p:cNvSpPr/>
            <p:nvPr/>
          </p:nvSpPr>
          <p:spPr>
            <a:xfrm flipH="1">
              <a:off x="5129813" y="2969584"/>
              <a:ext cx="215758" cy="192595"/>
            </a:xfrm>
            <a:custGeom>
              <a:avLst/>
              <a:gdLst/>
              <a:ahLst/>
              <a:cxnLst/>
              <a:rect l="l" t="t" r="r" b="b"/>
              <a:pathLst>
                <a:path w="12910" h="11524" extrusionOk="0">
                  <a:moveTo>
                    <a:pt x="7056" y="1"/>
                  </a:moveTo>
                  <a:cubicBezTo>
                    <a:pt x="5351" y="1"/>
                    <a:pt x="3632" y="790"/>
                    <a:pt x="2469" y="2584"/>
                  </a:cubicBezTo>
                  <a:cubicBezTo>
                    <a:pt x="1" y="6353"/>
                    <a:pt x="2836" y="11523"/>
                    <a:pt x="7306" y="11523"/>
                  </a:cubicBezTo>
                  <a:cubicBezTo>
                    <a:pt x="11109" y="11523"/>
                    <a:pt x="12910" y="8655"/>
                    <a:pt x="12843" y="5753"/>
                  </a:cubicBezTo>
                  <a:cubicBezTo>
                    <a:pt x="12801" y="2269"/>
                    <a:pt x="9948" y="1"/>
                    <a:pt x="7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2519;p47">
              <a:extLst>
                <a:ext uri="{FF2B5EF4-FFF2-40B4-BE49-F238E27FC236}">
                  <a16:creationId xmlns:a16="http://schemas.microsoft.com/office/drawing/2014/main" id="{6BB3E882-03D7-073A-8F6E-328618F2AE9C}"/>
                </a:ext>
              </a:extLst>
            </p:cNvPr>
            <p:cNvSpPr/>
            <p:nvPr/>
          </p:nvSpPr>
          <p:spPr>
            <a:xfrm flipH="1">
              <a:off x="5186118" y="2988786"/>
              <a:ext cx="72482" cy="159170"/>
            </a:xfrm>
            <a:custGeom>
              <a:avLst/>
              <a:gdLst/>
              <a:ahLst/>
              <a:cxnLst/>
              <a:rect l="l" t="t" r="r" b="b"/>
              <a:pathLst>
                <a:path w="4337" h="9524" extrusionOk="0">
                  <a:moveTo>
                    <a:pt x="2069" y="0"/>
                  </a:moveTo>
                  <a:cubicBezTo>
                    <a:pt x="1968" y="0"/>
                    <a:pt x="1835" y="0"/>
                    <a:pt x="1768" y="67"/>
                  </a:cubicBezTo>
                  <a:cubicBezTo>
                    <a:pt x="1668" y="134"/>
                    <a:pt x="1602" y="201"/>
                    <a:pt x="1568" y="334"/>
                  </a:cubicBezTo>
                  <a:cubicBezTo>
                    <a:pt x="1501" y="501"/>
                    <a:pt x="1501" y="734"/>
                    <a:pt x="1568" y="901"/>
                  </a:cubicBezTo>
                  <a:cubicBezTo>
                    <a:pt x="1568" y="968"/>
                    <a:pt x="1602" y="1034"/>
                    <a:pt x="1602" y="1101"/>
                  </a:cubicBezTo>
                  <a:cubicBezTo>
                    <a:pt x="1635" y="1135"/>
                    <a:pt x="1635" y="1135"/>
                    <a:pt x="1635" y="1168"/>
                  </a:cubicBezTo>
                  <a:cubicBezTo>
                    <a:pt x="1568" y="1201"/>
                    <a:pt x="1501" y="1235"/>
                    <a:pt x="1401" y="1268"/>
                  </a:cubicBezTo>
                  <a:cubicBezTo>
                    <a:pt x="601" y="1702"/>
                    <a:pt x="0" y="2602"/>
                    <a:pt x="134" y="3536"/>
                  </a:cubicBezTo>
                  <a:cubicBezTo>
                    <a:pt x="267" y="4570"/>
                    <a:pt x="1301" y="4737"/>
                    <a:pt x="2135" y="4937"/>
                  </a:cubicBezTo>
                  <a:cubicBezTo>
                    <a:pt x="2569" y="5037"/>
                    <a:pt x="2936" y="5171"/>
                    <a:pt x="3136" y="5571"/>
                  </a:cubicBezTo>
                  <a:cubicBezTo>
                    <a:pt x="3303" y="5905"/>
                    <a:pt x="3336" y="6305"/>
                    <a:pt x="3136" y="6605"/>
                  </a:cubicBezTo>
                  <a:cubicBezTo>
                    <a:pt x="2869" y="6972"/>
                    <a:pt x="2369" y="7105"/>
                    <a:pt x="1935" y="7105"/>
                  </a:cubicBezTo>
                  <a:cubicBezTo>
                    <a:pt x="1635" y="7105"/>
                    <a:pt x="1368" y="7039"/>
                    <a:pt x="1135" y="6939"/>
                  </a:cubicBezTo>
                  <a:cubicBezTo>
                    <a:pt x="915" y="6873"/>
                    <a:pt x="740" y="6793"/>
                    <a:pt x="550" y="6793"/>
                  </a:cubicBezTo>
                  <a:cubicBezTo>
                    <a:pt x="451" y="6793"/>
                    <a:pt x="348" y="6815"/>
                    <a:pt x="234" y="6872"/>
                  </a:cubicBezTo>
                  <a:cubicBezTo>
                    <a:pt x="100" y="6939"/>
                    <a:pt x="0" y="7139"/>
                    <a:pt x="67" y="7272"/>
                  </a:cubicBezTo>
                  <a:cubicBezTo>
                    <a:pt x="267" y="7773"/>
                    <a:pt x="901" y="7873"/>
                    <a:pt x="1368" y="7939"/>
                  </a:cubicBezTo>
                  <a:cubicBezTo>
                    <a:pt x="1401" y="7939"/>
                    <a:pt x="1468" y="7939"/>
                    <a:pt x="1535" y="7973"/>
                  </a:cubicBezTo>
                  <a:lnTo>
                    <a:pt x="1535" y="8006"/>
                  </a:lnTo>
                  <a:cubicBezTo>
                    <a:pt x="1501" y="8140"/>
                    <a:pt x="1468" y="8306"/>
                    <a:pt x="1468" y="8440"/>
                  </a:cubicBezTo>
                  <a:cubicBezTo>
                    <a:pt x="1435" y="8573"/>
                    <a:pt x="1435" y="8707"/>
                    <a:pt x="1401" y="8807"/>
                  </a:cubicBezTo>
                  <a:cubicBezTo>
                    <a:pt x="1401" y="9040"/>
                    <a:pt x="1335" y="9240"/>
                    <a:pt x="1535" y="9407"/>
                  </a:cubicBezTo>
                  <a:cubicBezTo>
                    <a:pt x="1600" y="9472"/>
                    <a:pt x="1722" y="9523"/>
                    <a:pt x="1836" y="9523"/>
                  </a:cubicBezTo>
                  <a:cubicBezTo>
                    <a:pt x="1897" y="9523"/>
                    <a:pt x="1955" y="9509"/>
                    <a:pt x="2002" y="9474"/>
                  </a:cubicBezTo>
                  <a:cubicBezTo>
                    <a:pt x="2102" y="9407"/>
                    <a:pt x="2169" y="9340"/>
                    <a:pt x="2202" y="9207"/>
                  </a:cubicBezTo>
                  <a:cubicBezTo>
                    <a:pt x="2235" y="9140"/>
                    <a:pt x="2235" y="9107"/>
                    <a:pt x="2235" y="9040"/>
                  </a:cubicBezTo>
                  <a:lnTo>
                    <a:pt x="2235" y="8840"/>
                  </a:lnTo>
                  <a:cubicBezTo>
                    <a:pt x="2269" y="8707"/>
                    <a:pt x="2269" y="8573"/>
                    <a:pt x="2269" y="8473"/>
                  </a:cubicBezTo>
                  <a:cubicBezTo>
                    <a:pt x="2269" y="8340"/>
                    <a:pt x="2269" y="8206"/>
                    <a:pt x="2269" y="8073"/>
                  </a:cubicBezTo>
                  <a:cubicBezTo>
                    <a:pt x="2269" y="8039"/>
                    <a:pt x="2269" y="8006"/>
                    <a:pt x="2269" y="7939"/>
                  </a:cubicBezTo>
                  <a:cubicBezTo>
                    <a:pt x="2435" y="7939"/>
                    <a:pt x="2636" y="7873"/>
                    <a:pt x="2802" y="7806"/>
                  </a:cubicBezTo>
                  <a:cubicBezTo>
                    <a:pt x="3636" y="7506"/>
                    <a:pt x="4170" y="6739"/>
                    <a:pt x="4037" y="5838"/>
                  </a:cubicBezTo>
                  <a:cubicBezTo>
                    <a:pt x="3870" y="4971"/>
                    <a:pt x="3169" y="4404"/>
                    <a:pt x="2335" y="4237"/>
                  </a:cubicBezTo>
                  <a:cubicBezTo>
                    <a:pt x="1868" y="4170"/>
                    <a:pt x="1335" y="4137"/>
                    <a:pt x="968" y="3836"/>
                  </a:cubicBezTo>
                  <a:cubicBezTo>
                    <a:pt x="601" y="3470"/>
                    <a:pt x="768" y="2836"/>
                    <a:pt x="1034" y="2435"/>
                  </a:cubicBezTo>
                  <a:cubicBezTo>
                    <a:pt x="1301" y="1968"/>
                    <a:pt x="1835" y="1702"/>
                    <a:pt x="2335" y="1568"/>
                  </a:cubicBezTo>
                  <a:cubicBezTo>
                    <a:pt x="2536" y="1524"/>
                    <a:pt x="2739" y="1513"/>
                    <a:pt x="2945" y="1513"/>
                  </a:cubicBezTo>
                  <a:cubicBezTo>
                    <a:pt x="3150" y="1513"/>
                    <a:pt x="3356" y="1524"/>
                    <a:pt x="3561" y="1524"/>
                  </a:cubicBezTo>
                  <a:cubicBezTo>
                    <a:pt x="3766" y="1524"/>
                    <a:pt x="3970" y="1513"/>
                    <a:pt x="4170" y="1468"/>
                  </a:cubicBezTo>
                  <a:cubicBezTo>
                    <a:pt x="4337" y="1435"/>
                    <a:pt x="4337" y="1268"/>
                    <a:pt x="4203" y="1201"/>
                  </a:cubicBezTo>
                  <a:cubicBezTo>
                    <a:pt x="3881" y="959"/>
                    <a:pt x="3450" y="891"/>
                    <a:pt x="3050" y="891"/>
                  </a:cubicBezTo>
                  <a:cubicBezTo>
                    <a:pt x="2954" y="891"/>
                    <a:pt x="2860" y="895"/>
                    <a:pt x="2769" y="901"/>
                  </a:cubicBezTo>
                  <a:cubicBezTo>
                    <a:pt x="2669" y="901"/>
                    <a:pt x="2569" y="934"/>
                    <a:pt x="2502" y="934"/>
                  </a:cubicBezTo>
                  <a:cubicBezTo>
                    <a:pt x="2502" y="901"/>
                    <a:pt x="2469" y="868"/>
                    <a:pt x="2469" y="834"/>
                  </a:cubicBezTo>
                  <a:cubicBezTo>
                    <a:pt x="2469" y="801"/>
                    <a:pt x="2469" y="768"/>
                    <a:pt x="2469" y="734"/>
                  </a:cubicBezTo>
                  <a:cubicBezTo>
                    <a:pt x="2469" y="701"/>
                    <a:pt x="2435" y="668"/>
                    <a:pt x="2435" y="634"/>
                  </a:cubicBezTo>
                  <a:cubicBezTo>
                    <a:pt x="2435" y="601"/>
                    <a:pt x="2469" y="567"/>
                    <a:pt x="2469" y="534"/>
                  </a:cubicBezTo>
                  <a:cubicBezTo>
                    <a:pt x="2469" y="501"/>
                    <a:pt x="2435" y="467"/>
                    <a:pt x="2435" y="434"/>
                  </a:cubicBezTo>
                  <a:cubicBezTo>
                    <a:pt x="2435" y="334"/>
                    <a:pt x="2402" y="201"/>
                    <a:pt x="2302" y="134"/>
                  </a:cubicBezTo>
                  <a:cubicBezTo>
                    <a:pt x="2235" y="67"/>
                    <a:pt x="2169" y="0"/>
                    <a:pt x="2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2520;p47">
              <a:extLst>
                <a:ext uri="{FF2B5EF4-FFF2-40B4-BE49-F238E27FC236}">
                  <a16:creationId xmlns:a16="http://schemas.microsoft.com/office/drawing/2014/main" id="{CA096C0D-B2AE-53F1-E54F-84773679C14B}"/>
                </a:ext>
              </a:extLst>
            </p:cNvPr>
            <p:cNvSpPr/>
            <p:nvPr/>
          </p:nvSpPr>
          <p:spPr>
            <a:xfrm flipH="1">
              <a:off x="5227916" y="1229578"/>
              <a:ext cx="201837" cy="190472"/>
            </a:xfrm>
            <a:custGeom>
              <a:avLst/>
              <a:gdLst/>
              <a:ahLst/>
              <a:cxnLst/>
              <a:rect l="l" t="t" r="r" b="b"/>
              <a:pathLst>
                <a:path w="12077" h="11397" extrusionOk="0">
                  <a:moveTo>
                    <a:pt x="6187" y="1"/>
                  </a:moveTo>
                  <a:cubicBezTo>
                    <a:pt x="3889" y="1"/>
                    <a:pt x="1627" y="1301"/>
                    <a:pt x="901" y="4158"/>
                  </a:cubicBezTo>
                  <a:cubicBezTo>
                    <a:pt x="1" y="7694"/>
                    <a:pt x="2836" y="11396"/>
                    <a:pt x="6505" y="11396"/>
                  </a:cubicBezTo>
                  <a:cubicBezTo>
                    <a:pt x="10275" y="11396"/>
                    <a:pt x="12076" y="8494"/>
                    <a:pt x="12043" y="5625"/>
                  </a:cubicBezTo>
                  <a:cubicBezTo>
                    <a:pt x="12006" y="2044"/>
                    <a:pt x="9068" y="1"/>
                    <a:pt x="6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2521;p47">
              <a:extLst>
                <a:ext uri="{FF2B5EF4-FFF2-40B4-BE49-F238E27FC236}">
                  <a16:creationId xmlns:a16="http://schemas.microsoft.com/office/drawing/2014/main" id="{9EAD386A-1AB4-C574-B7C9-20228F4535D5}"/>
                </a:ext>
              </a:extLst>
            </p:cNvPr>
            <p:cNvSpPr/>
            <p:nvPr/>
          </p:nvSpPr>
          <p:spPr>
            <a:xfrm flipH="1">
              <a:off x="5286727" y="1253277"/>
              <a:ext cx="76677" cy="135973"/>
            </a:xfrm>
            <a:custGeom>
              <a:avLst/>
              <a:gdLst/>
              <a:ahLst/>
              <a:cxnLst/>
              <a:rect l="l" t="t" r="r" b="b"/>
              <a:pathLst>
                <a:path w="4588" h="8136" extrusionOk="0">
                  <a:moveTo>
                    <a:pt x="2643" y="0"/>
                  </a:moveTo>
                  <a:cubicBezTo>
                    <a:pt x="2431" y="0"/>
                    <a:pt x="2235" y="161"/>
                    <a:pt x="2235" y="405"/>
                  </a:cubicBezTo>
                  <a:cubicBezTo>
                    <a:pt x="2235" y="571"/>
                    <a:pt x="2235" y="738"/>
                    <a:pt x="2302" y="872"/>
                  </a:cubicBezTo>
                  <a:cubicBezTo>
                    <a:pt x="2302" y="938"/>
                    <a:pt x="2302" y="1005"/>
                    <a:pt x="2335" y="1038"/>
                  </a:cubicBezTo>
                  <a:cubicBezTo>
                    <a:pt x="2302" y="1072"/>
                    <a:pt x="2269" y="1072"/>
                    <a:pt x="2269" y="1072"/>
                  </a:cubicBezTo>
                  <a:cubicBezTo>
                    <a:pt x="1535" y="1339"/>
                    <a:pt x="1068" y="2073"/>
                    <a:pt x="1201" y="2840"/>
                  </a:cubicBezTo>
                  <a:cubicBezTo>
                    <a:pt x="1368" y="3707"/>
                    <a:pt x="2235" y="3840"/>
                    <a:pt x="2836" y="4274"/>
                  </a:cubicBezTo>
                  <a:cubicBezTo>
                    <a:pt x="3403" y="4674"/>
                    <a:pt x="3636" y="5408"/>
                    <a:pt x="3203" y="6009"/>
                  </a:cubicBezTo>
                  <a:cubicBezTo>
                    <a:pt x="2931" y="6348"/>
                    <a:pt x="2546" y="6463"/>
                    <a:pt x="2142" y="6463"/>
                  </a:cubicBezTo>
                  <a:cubicBezTo>
                    <a:pt x="1753" y="6463"/>
                    <a:pt x="1345" y="6357"/>
                    <a:pt x="1001" y="6242"/>
                  </a:cubicBezTo>
                  <a:cubicBezTo>
                    <a:pt x="968" y="6175"/>
                    <a:pt x="934" y="6142"/>
                    <a:pt x="868" y="6142"/>
                  </a:cubicBezTo>
                  <a:cubicBezTo>
                    <a:pt x="778" y="6082"/>
                    <a:pt x="674" y="6049"/>
                    <a:pt x="572" y="6049"/>
                  </a:cubicBezTo>
                  <a:cubicBezTo>
                    <a:pt x="448" y="6049"/>
                    <a:pt x="326" y="6099"/>
                    <a:pt x="234" y="6209"/>
                  </a:cubicBezTo>
                  <a:cubicBezTo>
                    <a:pt x="0" y="6442"/>
                    <a:pt x="100" y="6876"/>
                    <a:pt x="434" y="6943"/>
                  </a:cubicBezTo>
                  <a:cubicBezTo>
                    <a:pt x="934" y="7109"/>
                    <a:pt x="1468" y="7243"/>
                    <a:pt x="2002" y="7276"/>
                  </a:cubicBezTo>
                  <a:cubicBezTo>
                    <a:pt x="2002" y="7376"/>
                    <a:pt x="2002" y="7443"/>
                    <a:pt x="2002" y="7543"/>
                  </a:cubicBezTo>
                  <a:cubicBezTo>
                    <a:pt x="2002" y="7576"/>
                    <a:pt x="2002" y="7610"/>
                    <a:pt x="1968" y="7643"/>
                  </a:cubicBezTo>
                  <a:cubicBezTo>
                    <a:pt x="1968" y="7743"/>
                    <a:pt x="1968" y="7843"/>
                    <a:pt x="2035" y="7943"/>
                  </a:cubicBezTo>
                  <a:cubicBezTo>
                    <a:pt x="2068" y="8043"/>
                    <a:pt x="2168" y="8077"/>
                    <a:pt x="2269" y="8110"/>
                  </a:cubicBezTo>
                  <a:cubicBezTo>
                    <a:pt x="2302" y="8127"/>
                    <a:pt x="2335" y="8135"/>
                    <a:pt x="2369" y="8135"/>
                  </a:cubicBezTo>
                  <a:cubicBezTo>
                    <a:pt x="2402" y="8135"/>
                    <a:pt x="2435" y="8127"/>
                    <a:pt x="2469" y="8110"/>
                  </a:cubicBezTo>
                  <a:cubicBezTo>
                    <a:pt x="2569" y="8077"/>
                    <a:pt x="2669" y="8043"/>
                    <a:pt x="2702" y="7943"/>
                  </a:cubicBezTo>
                  <a:cubicBezTo>
                    <a:pt x="2769" y="7843"/>
                    <a:pt x="2769" y="7743"/>
                    <a:pt x="2769" y="7643"/>
                  </a:cubicBezTo>
                  <a:cubicBezTo>
                    <a:pt x="2736" y="7476"/>
                    <a:pt x="2702" y="7343"/>
                    <a:pt x="2635" y="7210"/>
                  </a:cubicBezTo>
                  <a:cubicBezTo>
                    <a:pt x="2736" y="7176"/>
                    <a:pt x="2836" y="7143"/>
                    <a:pt x="2936" y="7109"/>
                  </a:cubicBezTo>
                  <a:cubicBezTo>
                    <a:pt x="3636" y="6843"/>
                    <a:pt x="4103" y="6242"/>
                    <a:pt x="4203" y="5475"/>
                  </a:cubicBezTo>
                  <a:cubicBezTo>
                    <a:pt x="4270" y="4708"/>
                    <a:pt x="3870" y="4041"/>
                    <a:pt x="3236" y="3640"/>
                  </a:cubicBezTo>
                  <a:cubicBezTo>
                    <a:pt x="2702" y="3273"/>
                    <a:pt x="1635" y="3073"/>
                    <a:pt x="1935" y="2206"/>
                  </a:cubicBezTo>
                  <a:cubicBezTo>
                    <a:pt x="2118" y="1722"/>
                    <a:pt x="2535" y="1572"/>
                    <a:pt x="2994" y="1572"/>
                  </a:cubicBezTo>
                  <a:cubicBezTo>
                    <a:pt x="3453" y="1572"/>
                    <a:pt x="3953" y="1722"/>
                    <a:pt x="4303" y="1839"/>
                  </a:cubicBezTo>
                  <a:cubicBezTo>
                    <a:pt x="4324" y="1847"/>
                    <a:pt x="4343" y="1851"/>
                    <a:pt x="4362" y="1851"/>
                  </a:cubicBezTo>
                  <a:cubicBezTo>
                    <a:pt x="4499" y="1851"/>
                    <a:pt x="4587" y="1660"/>
                    <a:pt x="4470" y="1572"/>
                  </a:cubicBezTo>
                  <a:cubicBezTo>
                    <a:pt x="4070" y="1172"/>
                    <a:pt x="3536" y="972"/>
                    <a:pt x="3002" y="938"/>
                  </a:cubicBezTo>
                  <a:lnTo>
                    <a:pt x="3002" y="905"/>
                  </a:lnTo>
                  <a:cubicBezTo>
                    <a:pt x="3002" y="805"/>
                    <a:pt x="3002" y="738"/>
                    <a:pt x="3002" y="671"/>
                  </a:cubicBezTo>
                  <a:cubicBezTo>
                    <a:pt x="3036" y="605"/>
                    <a:pt x="3036" y="538"/>
                    <a:pt x="3036" y="505"/>
                  </a:cubicBezTo>
                  <a:cubicBezTo>
                    <a:pt x="3069" y="405"/>
                    <a:pt x="3069" y="271"/>
                    <a:pt x="3002" y="171"/>
                  </a:cubicBezTo>
                  <a:cubicBezTo>
                    <a:pt x="2936" y="71"/>
                    <a:pt x="2836" y="4"/>
                    <a:pt x="2702" y="4"/>
                  </a:cubicBezTo>
                  <a:cubicBezTo>
                    <a:pt x="2682" y="2"/>
                    <a:pt x="2662" y="0"/>
                    <a:pt x="26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2522;p47">
              <a:extLst>
                <a:ext uri="{FF2B5EF4-FFF2-40B4-BE49-F238E27FC236}">
                  <a16:creationId xmlns:a16="http://schemas.microsoft.com/office/drawing/2014/main" id="{647319FD-8E89-B46F-7731-F5C3E19E24EE}"/>
                </a:ext>
              </a:extLst>
            </p:cNvPr>
            <p:cNvSpPr/>
            <p:nvPr/>
          </p:nvSpPr>
          <p:spPr>
            <a:xfrm flipH="1">
              <a:off x="7138973" y="1527278"/>
              <a:ext cx="201820" cy="190456"/>
            </a:xfrm>
            <a:custGeom>
              <a:avLst/>
              <a:gdLst/>
              <a:ahLst/>
              <a:cxnLst/>
              <a:rect l="l" t="t" r="r" b="b"/>
              <a:pathLst>
                <a:path w="12076" h="11396" extrusionOk="0">
                  <a:moveTo>
                    <a:pt x="6173" y="1"/>
                  </a:moveTo>
                  <a:cubicBezTo>
                    <a:pt x="3872" y="1"/>
                    <a:pt x="1612" y="1301"/>
                    <a:pt x="901" y="4157"/>
                  </a:cubicBezTo>
                  <a:cubicBezTo>
                    <a:pt x="0" y="7727"/>
                    <a:pt x="2802" y="11396"/>
                    <a:pt x="6472" y="11396"/>
                  </a:cubicBezTo>
                  <a:cubicBezTo>
                    <a:pt x="10241" y="11396"/>
                    <a:pt x="12076" y="8527"/>
                    <a:pt x="12042" y="5625"/>
                  </a:cubicBezTo>
                  <a:cubicBezTo>
                    <a:pt x="12005" y="2044"/>
                    <a:pt x="9057" y="1"/>
                    <a:pt x="6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2523;p47">
              <a:extLst>
                <a:ext uri="{FF2B5EF4-FFF2-40B4-BE49-F238E27FC236}">
                  <a16:creationId xmlns:a16="http://schemas.microsoft.com/office/drawing/2014/main" id="{08C6B299-FB0D-5C1B-3902-0321EBDE14D4}"/>
                </a:ext>
              </a:extLst>
            </p:cNvPr>
            <p:cNvSpPr/>
            <p:nvPr/>
          </p:nvSpPr>
          <p:spPr>
            <a:xfrm flipH="1">
              <a:off x="7198269" y="1550960"/>
              <a:ext cx="76192" cy="136123"/>
            </a:xfrm>
            <a:custGeom>
              <a:avLst/>
              <a:gdLst/>
              <a:ahLst/>
              <a:cxnLst/>
              <a:rect l="l" t="t" r="r" b="b"/>
              <a:pathLst>
                <a:path w="4559" h="8145" extrusionOk="0">
                  <a:moveTo>
                    <a:pt x="2636" y="1"/>
                  </a:moveTo>
                  <a:cubicBezTo>
                    <a:pt x="2403" y="1"/>
                    <a:pt x="2236" y="161"/>
                    <a:pt x="2236" y="405"/>
                  </a:cubicBezTo>
                  <a:cubicBezTo>
                    <a:pt x="2236" y="572"/>
                    <a:pt x="2236" y="739"/>
                    <a:pt x="2269" y="872"/>
                  </a:cubicBezTo>
                  <a:cubicBezTo>
                    <a:pt x="2303" y="939"/>
                    <a:pt x="2303" y="1006"/>
                    <a:pt x="2303" y="1039"/>
                  </a:cubicBezTo>
                  <a:cubicBezTo>
                    <a:pt x="2303" y="1073"/>
                    <a:pt x="2269" y="1073"/>
                    <a:pt x="2236" y="1073"/>
                  </a:cubicBezTo>
                  <a:cubicBezTo>
                    <a:pt x="1502" y="1339"/>
                    <a:pt x="1035" y="2073"/>
                    <a:pt x="1202" y="2840"/>
                  </a:cubicBezTo>
                  <a:cubicBezTo>
                    <a:pt x="1369" y="3708"/>
                    <a:pt x="2236" y="3841"/>
                    <a:pt x="2836" y="4275"/>
                  </a:cubicBezTo>
                  <a:cubicBezTo>
                    <a:pt x="3403" y="4675"/>
                    <a:pt x="3604" y="5409"/>
                    <a:pt x="3170" y="6009"/>
                  </a:cubicBezTo>
                  <a:cubicBezTo>
                    <a:pt x="2915" y="6349"/>
                    <a:pt x="2539" y="6464"/>
                    <a:pt x="2134" y="6464"/>
                  </a:cubicBezTo>
                  <a:cubicBezTo>
                    <a:pt x="1745" y="6464"/>
                    <a:pt x="1328" y="6357"/>
                    <a:pt x="968" y="6243"/>
                  </a:cubicBezTo>
                  <a:cubicBezTo>
                    <a:pt x="935" y="6176"/>
                    <a:pt x="902" y="6176"/>
                    <a:pt x="868" y="6143"/>
                  </a:cubicBezTo>
                  <a:cubicBezTo>
                    <a:pt x="771" y="6087"/>
                    <a:pt x="673" y="6061"/>
                    <a:pt x="578" y="6061"/>
                  </a:cubicBezTo>
                  <a:cubicBezTo>
                    <a:pt x="446" y="6061"/>
                    <a:pt x="318" y="6112"/>
                    <a:pt x="201" y="6210"/>
                  </a:cubicBezTo>
                  <a:cubicBezTo>
                    <a:pt x="1" y="6476"/>
                    <a:pt x="68" y="6877"/>
                    <a:pt x="401" y="6943"/>
                  </a:cubicBezTo>
                  <a:cubicBezTo>
                    <a:pt x="935" y="7110"/>
                    <a:pt x="1469" y="7244"/>
                    <a:pt x="2002" y="7277"/>
                  </a:cubicBezTo>
                  <a:cubicBezTo>
                    <a:pt x="2002" y="7377"/>
                    <a:pt x="2002" y="7477"/>
                    <a:pt x="1969" y="7577"/>
                  </a:cubicBezTo>
                  <a:cubicBezTo>
                    <a:pt x="1969" y="7577"/>
                    <a:pt x="1969" y="7611"/>
                    <a:pt x="1969" y="7644"/>
                  </a:cubicBezTo>
                  <a:cubicBezTo>
                    <a:pt x="1969" y="7744"/>
                    <a:pt x="1936" y="7844"/>
                    <a:pt x="2002" y="7944"/>
                  </a:cubicBezTo>
                  <a:cubicBezTo>
                    <a:pt x="2069" y="8044"/>
                    <a:pt x="2136" y="8111"/>
                    <a:pt x="2236" y="8144"/>
                  </a:cubicBezTo>
                  <a:lnTo>
                    <a:pt x="2469" y="8144"/>
                  </a:lnTo>
                  <a:cubicBezTo>
                    <a:pt x="2569" y="8111"/>
                    <a:pt x="2636" y="8044"/>
                    <a:pt x="2703" y="7944"/>
                  </a:cubicBezTo>
                  <a:cubicBezTo>
                    <a:pt x="2736" y="7844"/>
                    <a:pt x="2770" y="7744"/>
                    <a:pt x="2736" y="7644"/>
                  </a:cubicBezTo>
                  <a:cubicBezTo>
                    <a:pt x="2703" y="7477"/>
                    <a:pt x="2670" y="7344"/>
                    <a:pt x="2636" y="7210"/>
                  </a:cubicBezTo>
                  <a:cubicBezTo>
                    <a:pt x="2736" y="7177"/>
                    <a:pt x="2803" y="7177"/>
                    <a:pt x="2903" y="7144"/>
                  </a:cubicBezTo>
                  <a:cubicBezTo>
                    <a:pt x="3637" y="6877"/>
                    <a:pt x="4104" y="6243"/>
                    <a:pt x="4171" y="5476"/>
                  </a:cubicBezTo>
                  <a:cubicBezTo>
                    <a:pt x="4271" y="4708"/>
                    <a:pt x="3837" y="4041"/>
                    <a:pt x="3203" y="3641"/>
                  </a:cubicBezTo>
                  <a:cubicBezTo>
                    <a:pt x="2703" y="3274"/>
                    <a:pt x="1635" y="3074"/>
                    <a:pt x="1936" y="2240"/>
                  </a:cubicBezTo>
                  <a:cubicBezTo>
                    <a:pt x="2105" y="1733"/>
                    <a:pt x="2531" y="1577"/>
                    <a:pt x="3001" y="1577"/>
                  </a:cubicBezTo>
                  <a:cubicBezTo>
                    <a:pt x="3459" y="1577"/>
                    <a:pt x="3959" y="1725"/>
                    <a:pt x="4304" y="1840"/>
                  </a:cubicBezTo>
                  <a:cubicBezTo>
                    <a:pt x="4324" y="1848"/>
                    <a:pt x="4344" y="1852"/>
                    <a:pt x="4362" y="1852"/>
                  </a:cubicBezTo>
                  <a:cubicBezTo>
                    <a:pt x="4492" y="1852"/>
                    <a:pt x="4559" y="1661"/>
                    <a:pt x="4471" y="1573"/>
                  </a:cubicBezTo>
                  <a:cubicBezTo>
                    <a:pt x="4071" y="1173"/>
                    <a:pt x="3537" y="972"/>
                    <a:pt x="2970" y="939"/>
                  </a:cubicBezTo>
                  <a:lnTo>
                    <a:pt x="2970" y="906"/>
                  </a:lnTo>
                  <a:cubicBezTo>
                    <a:pt x="2970" y="806"/>
                    <a:pt x="3003" y="739"/>
                    <a:pt x="3003" y="672"/>
                  </a:cubicBezTo>
                  <a:cubicBezTo>
                    <a:pt x="3003" y="606"/>
                    <a:pt x="3003" y="572"/>
                    <a:pt x="3036" y="505"/>
                  </a:cubicBezTo>
                  <a:cubicBezTo>
                    <a:pt x="3070" y="405"/>
                    <a:pt x="3036" y="305"/>
                    <a:pt x="3003" y="205"/>
                  </a:cubicBezTo>
                  <a:cubicBezTo>
                    <a:pt x="2936" y="72"/>
                    <a:pt x="2803" y="5"/>
                    <a:pt x="2703" y="5"/>
                  </a:cubicBezTo>
                  <a:cubicBezTo>
                    <a:pt x="2680" y="2"/>
                    <a:pt x="2658" y="1"/>
                    <a:pt x="2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2524;p47">
              <a:extLst>
                <a:ext uri="{FF2B5EF4-FFF2-40B4-BE49-F238E27FC236}">
                  <a16:creationId xmlns:a16="http://schemas.microsoft.com/office/drawing/2014/main" id="{022BD858-D342-BE98-2B46-C46616918388}"/>
                </a:ext>
              </a:extLst>
            </p:cNvPr>
            <p:cNvSpPr/>
            <p:nvPr/>
          </p:nvSpPr>
          <p:spPr>
            <a:xfrm flipH="1">
              <a:off x="5435385" y="2738015"/>
              <a:ext cx="812194" cy="326078"/>
            </a:xfrm>
            <a:custGeom>
              <a:avLst/>
              <a:gdLst/>
              <a:ahLst/>
              <a:cxnLst/>
              <a:rect l="l" t="t" r="r" b="b"/>
              <a:pathLst>
                <a:path w="48598" h="19511" extrusionOk="0">
                  <a:moveTo>
                    <a:pt x="21326" y="1"/>
                  </a:moveTo>
                  <a:cubicBezTo>
                    <a:pt x="13579" y="1"/>
                    <a:pt x="6261" y="1345"/>
                    <a:pt x="3637" y="3497"/>
                  </a:cubicBezTo>
                  <a:cubicBezTo>
                    <a:pt x="1702" y="5098"/>
                    <a:pt x="368" y="7500"/>
                    <a:pt x="101" y="9968"/>
                  </a:cubicBezTo>
                  <a:cubicBezTo>
                    <a:pt x="1" y="10769"/>
                    <a:pt x="34" y="11603"/>
                    <a:pt x="168" y="12403"/>
                  </a:cubicBezTo>
                  <a:cubicBezTo>
                    <a:pt x="1202" y="17941"/>
                    <a:pt x="5505" y="18108"/>
                    <a:pt x="9908" y="18641"/>
                  </a:cubicBezTo>
                  <a:cubicBezTo>
                    <a:pt x="16646" y="19442"/>
                    <a:pt x="23418" y="19475"/>
                    <a:pt x="30156" y="19509"/>
                  </a:cubicBezTo>
                  <a:cubicBezTo>
                    <a:pt x="30311" y="19510"/>
                    <a:pt x="30468" y="19510"/>
                    <a:pt x="30626" y="19510"/>
                  </a:cubicBezTo>
                  <a:cubicBezTo>
                    <a:pt x="35510" y="19510"/>
                    <a:pt x="41407" y="18948"/>
                    <a:pt x="43765" y="13971"/>
                  </a:cubicBezTo>
                  <a:cubicBezTo>
                    <a:pt x="48598" y="3805"/>
                    <a:pt x="34355" y="1"/>
                    <a:pt x="21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2525;p47">
              <a:extLst>
                <a:ext uri="{FF2B5EF4-FFF2-40B4-BE49-F238E27FC236}">
                  <a16:creationId xmlns:a16="http://schemas.microsoft.com/office/drawing/2014/main" id="{51327B66-EBE8-BDCE-E6F0-563096107EF6}"/>
                </a:ext>
              </a:extLst>
            </p:cNvPr>
            <p:cNvSpPr/>
            <p:nvPr/>
          </p:nvSpPr>
          <p:spPr>
            <a:xfrm flipH="1">
              <a:off x="5997810" y="2882779"/>
              <a:ext cx="203491" cy="352433"/>
            </a:xfrm>
            <a:custGeom>
              <a:avLst/>
              <a:gdLst/>
              <a:ahLst/>
              <a:cxnLst/>
              <a:rect l="l" t="t" r="r" b="b"/>
              <a:pathLst>
                <a:path w="12176" h="21088" extrusionOk="0">
                  <a:moveTo>
                    <a:pt x="8073" y="0"/>
                  </a:moveTo>
                  <a:cubicBezTo>
                    <a:pt x="8006" y="0"/>
                    <a:pt x="7940" y="2"/>
                    <a:pt x="7873" y="5"/>
                  </a:cubicBezTo>
                  <a:cubicBezTo>
                    <a:pt x="5971" y="3441"/>
                    <a:pt x="7206" y="8345"/>
                    <a:pt x="6105" y="12214"/>
                  </a:cubicBezTo>
                  <a:cubicBezTo>
                    <a:pt x="5104" y="15750"/>
                    <a:pt x="3069" y="19086"/>
                    <a:pt x="0" y="21087"/>
                  </a:cubicBezTo>
                  <a:cubicBezTo>
                    <a:pt x="6639" y="18819"/>
                    <a:pt x="12176" y="12615"/>
                    <a:pt x="12142" y="5576"/>
                  </a:cubicBezTo>
                  <a:cubicBezTo>
                    <a:pt x="12142" y="4242"/>
                    <a:pt x="11909" y="2841"/>
                    <a:pt x="11175" y="1707"/>
                  </a:cubicBezTo>
                  <a:cubicBezTo>
                    <a:pt x="10446" y="598"/>
                    <a:pt x="9327" y="0"/>
                    <a:pt x="8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2526;p47">
              <a:extLst>
                <a:ext uri="{FF2B5EF4-FFF2-40B4-BE49-F238E27FC236}">
                  <a16:creationId xmlns:a16="http://schemas.microsoft.com/office/drawing/2014/main" id="{4ECF37F9-DBFE-B0F5-6C6C-C12FE99F8183}"/>
                </a:ext>
              </a:extLst>
            </p:cNvPr>
            <p:cNvSpPr/>
            <p:nvPr/>
          </p:nvSpPr>
          <p:spPr>
            <a:xfrm flipH="1">
              <a:off x="5605334" y="2881743"/>
              <a:ext cx="532410" cy="11732"/>
            </a:xfrm>
            <a:custGeom>
              <a:avLst/>
              <a:gdLst/>
              <a:ahLst/>
              <a:cxnLst/>
              <a:rect l="l" t="t" r="r" b="b"/>
              <a:pathLst>
                <a:path w="31857" h="702" extrusionOk="0">
                  <a:moveTo>
                    <a:pt x="434" y="1"/>
                  </a:moveTo>
                  <a:cubicBezTo>
                    <a:pt x="0" y="1"/>
                    <a:pt x="0" y="701"/>
                    <a:pt x="434" y="701"/>
                  </a:cubicBezTo>
                  <a:cubicBezTo>
                    <a:pt x="3663" y="648"/>
                    <a:pt x="6897" y="632"/>
                    <a:pt x="10132" y="632"/>
                  </a:cubicBezTo>
                  <a:cubicBezTo>
                    <a:pt x="14986" y="632"/>
                    <a:pt x="19841" y="668"/>
                    <a:pt x="24684" y="668"/>
                  </a:cubicBezTo>
                  <a:cubicBezTo>
                    <a:pt x="25592" y="668"/>
                    <a:pt x="26504" y="673"/>
                    <a:pt x="27418" y="673"/>
                  </a:cubicBezTo>
                  <a:cubicBezTo>
                    <a:pt x="28789" y="673"/>
                    <a:pt x="30162" y="661"/>
                    <a:pt x="31523" y="601"/>
                  </a:cubicBezTo>
                  <a:cubicBezTo>
                    <a:pt x="31856" y="601"/>
                    <a:pt x="31856" y="101"/>
                    <a:pt x="31523" y="101"/>
                  </a:cubicBezTo>
                  <a:cubicBezTo>
                    <a:pt x="29688" y="25"/>
                    <a:pt x="27853" y="4"/>
                    <a:pt x="26016" y="4"/>
                  </a:cubicBezTo>
                  <a:cubicBezTo>
                    <a:pt x="23810" y="4"/>
                    <a:pt x="21600" y="34"/>
                    <a:pt x="19381" y="34"/>
                  </a:cubicBezTo>
                  <a:lnTo>
                    <a:pt x="7272" y="34"/>
                  </a:lnTo>
                  <a:cubicBezTo>
                    <a:pt x="4970" y="34"/>
                    <a:pt x="2702" y="34"/>
                    <a:pt x="4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2527;p47">
              <a:extLst>
                <a:ext uri="{FF2B5EF4-FFF2-40B4-BE49-F238E27FC236}">
                  <a16:creationId xmlns:a16="http://schemas.microsoft.com/office/drawing/2014/main" id="{0D2FD4E7-5AA7-6041-6CE2-102286CA4915}"/>
                </a:ext>
              </a:extLst>
            </p:cNvPr>
            <p:cNvSpPr/>
            <p:nvPr/>
          </p:nvSpPr>
          <p:spPr>
            <a:xfrm flipH="1">
              <a:off x="5722405" y="2932532"/>
              <a:ext cx="422041" cy="11431"/>
            </a:xfrm>
            <a:custGeom>
              <a:avLst/>
              <a:gdLst/>
              <a:ahLst/>
              <a:cxnLst/>
              <a:rect l="l" t="t" r="r" b="b"/>
              <a:pathLst>
                <a:path w="25253" h="684" extrusionOk="0">
                  <a:moveTo>
                    <a:pt x="20774" y="1"/>
                  </a:moveTo>
                  <a:cubicBezTo>
                    <a:pt x="18029" y="1"/>
                    <a:pt x="15278" y="31"/>
                    <a:pt x="12543" y="31"/>
                  </a:cubicBezTo>
                  <a:cubicBezTo>
                    <a:pt x="10720" y="31"/>
                    <a:pt x="8896" y="17"/>
                    <a:pt x="7073" y="17"/>
                  </a:cubicBezTo>
                  <a:cubicBezTo>
                    <a:pt x="4793" y="17"/>
                    <a:pt x="2514" y="38"/>
                    <a:pt x="234" y="131"/>
                  </a:cubicBezTo>
                  <a:cubicBezTo>
                    <a:pt x="1" y="164"/>
                    <a:pt x="1" y="531"/>
                    <a:pt x="234" y="531"/>
                  </a:cubicBezTo>
                  <a:cubicBezTo>
                    <a:pt x="2514" y="624"/>
                    <a:pt x="4793" y="644"/>
                    <a:pt x="7073" y="644"/>
                  </a:cubicBezTo>
                  <a:cubicBezTo>
                    <a:pt x="8896" y="644"/>
                    <a:pt x="10720" y="631"/>
                    <a:pt x="12543" y="631"/>
                  </a:cubicBezTo>
                  <a:cubicBezTo>
                    <a:pt x="15036" y="651"/>
                    <a:pt x="17542" y="684"/>
                    <a:pt x="20044" y="684"/>
                  </a:cubicBezTo>
                  <a:cubicBezTo>
                    <a:pt x="21660" y="684"/>
                    <a:pt x="23275" y="670"/>
                    <a:pt x="24885" y="631"/>
                  </a:cubicBezTo>
                  <a:cubicBezTo>
                    <a:pt x="25252" y="631"/>
                    <a:pt x="25252" y="64"/>
                    <a:pt x="24885" y="31"/>
                  </a:cubicBezTo>
                  <a:cubicBezTo>
                    <a:pt x="23518" y="8"/>
                    <a:pt x="22146" y="1"/>
                    <a:pt x="20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2528;p47">
              <a:extLst>
                <a:ext uri="{FF2B5EF4-FFF2-40B4-BE49-F238E27FC236}">
                  <a16:creationId xmlns:a16="http://schemas.microsoft.com/office/drawing/2014/main" id="{2BEAEF6F-4750-CDD8-7BDC-E2E41D8EBB4C}"/>
                </a:ext>
              </a:extLst>
            </p:cNvPr>
            <p:cNvSpPr/>
            <p:nvPr/>
          </p:nvSpPr>
          <p:spPr>
            <a:xfrm flipH="1">
              <a:off x="5619072" y="2934437"/>
              <a:ext cx="60098" cy="10980"/>
            </a:xfrm>
            <a:custGeom>
              <a:avLst/>
              <a:gdLst/>
              <a:ahLst/>
              <a:cxnLst/>
              <a:rect l="l" t="t" r="r" b="b"/>
              <a:pathLst>
                <a:path w="3596" h="657" extrusionOk="0">
                  <a:moveTo>
                    <a:pt x="1782" y="0"/>
                  </a:moveTo>
                  <a:cubicBezTo>
                    <a:pt x="1282" y="0"/>
                    <a:pt x="781" y="50"/>
                    <a:pt x="281" y="150"/>
                  </a:cubicBezTo>
                  <a:cubicBezTo>
                    <a:pt x="1" y="181"/>
                    <a:pt x="98" y="590"/>
                    <a:pt x="357" y="590"/>
                  </a:cubicBezTo>
                  <a:cubicBezTo>
                    <a:pt x="375" y="590"/>
                    <a:pt x="394" y="588"/>
                    <a:pt x="414" y="584"/>
                  </a:cubicBezTo>
                  <a:cubicBezTo>
                    <a:pt x="804" y="512"/>
                    <a:pt x="1199" y="477"/>
                    <a:pt x="1596" y="477"/>
                  </a:cubicBezTo>
                  <a:cubicBezTo>
                    <a:pt x="2116" y="477"/>
                    <a:pt x="2638" y="537"/>
                    <a:pt x="3150" y="650"/>
                  </a:cubicBezTo>
                  <a:cubicBezTo>
                    <a:pt x="3170" y="655"/>
                    <a:pt x="3190" y="657"/>
                    <a:pt x="3210" y="657"/>
                  </a:cubicBezTo>
                  <a:cubicBezTo>
                    <a:pt x="3498" y="657"/>
                    <a:pt x="3596" y="213"/>
                    <a:pt x="3283" y="150"/>
                  </a:cubicBezTo>
                  <a:cubicBezTo>
                    <a:pt x="2783" y="50"/>
                    <a:pt x="2282" y="0"/>
                    <a:pt x="17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2529;p47">
              <a:extLst>
                <a:ext uri="{FF2B5EF4-FFF2-40B4-BE49-F238E27FC236}">
                  <a16:creationId xmlns:a16="http://schemas.microsoft.com/office/drawing/2014/main" id="{F8A54047-297D-E506-0427-2A77E113F714}"/>
                </a:ext>
              </a:extLst>
            </p:cNvPr>
            <p:cNvSpPr/>
            <p:nvPr/>
          </p:nvSpPr>
          <p:spPr>
            <a:xfrm flipH="1">
              <a:off x="5656073" y="1022059"/>
              <a:ext cx="761538" cy="315482"/>
            </a:xfrm>
            <a:custGeom>
              <a:avLst/>
              <a:gdLst/>
              <a:ahLst/>
              <a:cxnLst/>
              <a:rect l="l" t="t" r="r" b="b"/>
              <a:pathLst>
                <a:path w="45567" h="18877" extrusionOk="0">
                  <a:moveTo>
                    <a:pt x="31765" y="0"/>
                  </a:moveTo>
                  <a:cubicBezTo>
                    <a:pt x="31062" y="0"/>
                    <a:pt x="30358" y="14"/>
                    <a:pt x="29655" y="29"/>
                  </a:cubicBezTo>
                  <a:cubicBezTo>
                    <a:pt x="26386" y="96"/>
                    <a:pt x="23084" y="163"/>
                    <a:pt x="19815" y="196"/>
                  </a:cubicBezTo>
                  <a:cubicBezTo>
                    <a:pt x="11643" y="363"/>
                    <a:pt x="1" y="2398"/>
                    <a:pt x="3237" y="13706"/>
                  </a:cubicBezTo>
                  <a:cubicBezTo>
                    <a:pt x="4700" y="18813"/>
                    <a:pt x="10510" y="18876"/>
                    <a:pt x="15066" y="18876"/>
                  </a:cubicBezTo>
                  <a:cubicBezTo>
                    <a:pt x="15182" y="18876"/>
                    <a:pt x="15298" y="18876"/>
                    <a:pt x="15412" y="18876"/>
                  </a:cubicBezTo>
                  <a:cubicBezTo>
                    <a:pt x="22183" y="18843"/>
                    <a:pt x="28955" y="18810"/>
                    <a:pt x="35660" y="18009"/>
                  </a:cubicBezTo>
                  <a:cubicBezTo>
                    <a:pt x="40096" y="17475"/>
                    <a:pt x="44366" y="17309"/>
                    <a:pt x="45400" y="11771"/>
                  </a:cubicBezTo>
                  <a:cubicBezTo>
                    <a:pt x="45567" y="10971"/>
                    <a:pt x="45567" y="10170"/>
                    <a:pt x="45500" y="9336"/>
                  </a:cubicBezTo>
                  <a:cubicBezTo>
                    <a:pt x="45066" y="5333"/>
                    <a:pt x="42331" y="2098"/>
                    <a:pt x="38528" y="863"/>
                  </a:cubicBezTo>
                  <a:cubicBezTo>
                    <a:pt x="36356" y="148"/>
                    <a:pt x="34067" y="0"/>
                    <a:pt x="3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2530;p47">
              <a:extLst>
                <a:ext uri="{FF2B5EF4-FFF2-40B4-BE49-F238E27FC236}">
                  <a16:creationId xmlns:a16="http://schemas.microsoft.com/office/drawing/2014/main" id="{8CE87580-7BB2-530D-05A1-3BD0B7BFC36E}"/>
                </a:ext>
              </a:extLst>
            </p:cNvPr>
            <p:cNvSpPr/>
            <p:nvPr/>
          </p:nvSpPr>
          <p:spPr>
            <a:xfrm flipH="1">
              <a:off x="5701782" y="1159670"/>
              <a:ext cx="203491" cy="352366"/>
            </a:xfrm>
            <a:custGeom>
              <a:avLst/>
              <a:gdLst/>
              <a:ahLst/>
              <a:cxnLst/>
              <a:rect l="l" t="t" r="r" b="b"/>
              <a:pathLst>
                <a:path w="12176" h="21084" extrusionOk="0">
                  <a:moveTo>
                    <a:pt x="4198" y="0"/>
                  </a:moveTo>
                  <a:cubicBezTo>
                    <a:pt x="2906" y="0"/>
                    <a:pt x="1748" y="598"/>
                    <a:pt x="1001" y="1703"/>
                  </a:cubicBezTo>
                  <a:cubicBezTo>
                    <a:pt x="267" y="2837"/>
                    <a:pt x="33" y="4238"/>
                    <a:pt x="33" y="5605"/>
                  </a:cubicBezTo>
                  <a:cubicBezTo>
                    <a:pt x="0" y="12610"/>
                    <a:pt x="5537" y="18848"/>
                    <a:pt x="12175" y="21083"/>
                  </a:cubicBezTo>
                  <a:cubicBezTo>
                    <a:pt x="9107" y="19115"/>
                    <a:pt x="7072" y="15746"/>
                    <a:pt x="6071" y="12243"/>
                  </a:cubicBezTo>
                  <a:cubicBezTo>
                    <a:pt x="4970" y="8374"/>
                    <a:pt x="6205" y="3437"/>
                    <a:pt x="4303" y="1"/>
                  </a:cubicBezTo>
                  <a:cubicBezTo>
                    <a:pt x="4268" y="0"/>
                    <a:pt x="4233" y="0"/>
                    <a:pt x="4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2531;p47">
              <a:extLst>
                <a:ext uri="{FF2B5EF4-FFF2-40B4-BE49-F238E27FC236}">
                  <a16:creationId xmlns:a16="http://schemas.microsoft.com/office/drawing/2014/main" id="{1400278E-D990-8776-4CF6-58BF81C68601}"/>
                </a:ext>
              </a:extLst>
            </p:cNvPr>
            <p:cNvSpPr/>
            <p:nvPr/>
          </p:nvSpPr>
          <p:spPr>
            <a:xfrm flipH="1">
              <a:off x="5755864" y="1157648"/>
              <a:ext cx="531842" cy="11532"/>
            </a:xfrm>
            <a:custGeom>
              <a:avLst/>
              <a:gdLst/>
              <a:ahLst/>
              <a:cxnLst/>
              <a:rect l="l" t="t" r="r" b="b"/>
              <a:pathLst>
                <a:path w="31823" h="690" extrusionOk="0">
                  <a:moveTo>
                    <a:pt x="26233" y="0"/>
                  </a:moveTo>
                  <a:cubicBezTo>
                    <a:pt x="23927" y="0"/>
                    <a:pt x="21620" y="22"/>
                    <a:pt x="19314" y="22"/>
                  </a:cubicBezTo>
                  <a:cubicBezTo>
                    <a:pt x="15278" y="22"/>
                    <a:pt x="11208" y="22"/>
                    <a:pt x="7172" y="56"/>
                  </a:cubicBezTo>
                  <a:cubicBezTo>
                    <a:pt x="4904" y="56"/>
                    <a:pt x="2602" y="56"/>
                    <a:pt x="334" y="89"/>
                  </a:cubicBezTo>
                  <a:cubicBezTo>
                    <a:pt x="0" y="89"/>
                    <a:pt x="0" y="623"/>
                    <a:pt x="334" y="623"/>
                  </a:cubicBezTo>
                  <a:cubicBezTo>
                    <a:pt x="8406" y="689"/>
                    <a:pt x="16512" y="656"/>
                    <a:pt x="24584" y="689"/>
                  </a:cubicBezTo>
                  <a:cubicBezTo>
                    <a:pt x="26886" y="689"/>
                    <a:pt x="29154" y="689"/>
                    <a:pt x="31423" y="656"/>
                  </a:cubicBezTo>
                  <a:cubicBezTo>
                    <a:pt x="31823" y="623"/>
                    <a:pt x="31823" y="56"/>
                    <a:pt x="31423" y="56"/>
                  </a:cubicBezTo>
                  <a:cubicBezTo>
                    <a:pt x="29693" y="13"/>
                    <a:pt x="27963" y="0"/>
                    <a:pt x="26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2532;p47">
              <a:extLst>
                <a:ext uri="{FF2B5EF4-FFF2-40B4-BE49-F238E27FC236}">
                  <a16:creationId xmlns:a16="http://schemas.microsoft.com/office/drawing/2014/main" id="{1148AAFC-2DF3-1C76-DE83-4FD361D45740}"/>
                </a:ext>
              </a:extLst>
            </p:cNvPr>
            <p:cNvSpPr/>
            <p:nvPr/>
          </p:nvSpPr>
          <p:spPr>
            <a:xfrm flipH="1">
              <a:off x="6123238" y="1213752"/>
              <a:ext cx="148307" cy="12250"/>
            </a:xfrm>
            <a:custGeom>
              <a:avLst/>
              <a:gdLst/>
              <a:ahLst/>
              <a:cxnLst/>
              <a:rect l="l" t="t" r="r" b="b"/>
              <a:pathLst>
                <a:path w="8874" h="733" extrusionOk="0">
                  <a:moveTo>
                    <a:pt x="367" y="1"/>
                  </a:moveTo>
                  <a:cubicBezTo>
                    <a:pt x="0" y="1"/>
                    <a:pt x="0" y="568"/>
                    <a:pt x="367" y="568"/>
                  </a:cubicBezTo>
                  <a:cubicBezTo>
                    <a:pt x="2498" y="620"/>
                    <a:pt x="4628" y="733"/>
                    <a:pt x="6759" y="733"/>
                  </a:cubicBezTo>
                  <a:cubicBezTo>
                    <a:pt x="7364" y="733"/>
                    <a:pt x="7968" y="724"/>
                    <a:pt x="8573" y="701"/>
                  </a:cubicBezTo>
                  <a:cubicBezTo>
                    <a:pt x="8873" y="701"/>
                    <a:pt x="8873" y="268"/>
                    <a:pt x="8573" y="234"/>
                  </a:cubicBezTo>
                  <a:cubicBezTo>
                    <a:pt x="5871" y="1"/>
                    <a:pt x="3103" y="68"/>
                    <a:pt x="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2533;p47">
              <a:extLst>
                <a:ext uri="{FF2B5EF4-FFF2-40B4-BE49-F238E27FC236}">
                  <a16:creationId xmlns:a16="http://schemas.microsoft.com/office/drawing/2014/main" id="{2ACF35B9-21D7-BBDB-1243-C3E60ACBD132}"/>
                </a:ext>
              </a:extLst>
            </p:cNvPr>
            <p:cNvSpPr/>
            <p:nvPr/>
          </p:nvSpPr>
          <p:spPr>
            <a:xfrm flipH="1">
              <a:off x="5803244" y="1215941"/>
              <a:ext cx="241412" cy="10144"/>
            </a:xfrm>
            <a:custGeom>
              <a:avLst/>
              <a:gdLst/>
              <a:ahLst/>
              <a:cxnLst/>
              <a:rect l="l" t="t" r="r" b="b"/>
              <a:pathLst>
                <a:path w="14445" h="607" extrusionOk="0">
                  <a:moveTo>
                    <a:pt x="12798" y="1"/>
                  </a:moveTo>
                  <a:cubicBezTo>
                    <a:pt x="12115" y="1"/>
                    <a:pt x="11422" y="37"/>
                    <a:pt x="10742" y="37"/>
                  </a:cubicBezTo>
                  <a:lnTo>
                    <a:pt x="7239" y="70"/>
                  </a:lnTo>
                  <a:lnTo>
                    <a:pt x="334" y="70"/>
                  </a:lnTo>
                  <a:cubicBezTo>
                    <a:pt x="1" y="70"/>
                    <a:pt x="1" y="570"/>
                    <a:pt x="334" y="570"/>
                  </a:cubicBezTo>
                  <a:cubicBezTo>
                    <a:pt x="1102" y="559"/>
                    <a:pt x="1869" y="556"/>
                    <a:pt x="2636" y="556"/>
                  </a:cubicBezTo>
                  <a:cubicBezTo>
                    <a:pt x="4170" y="556"/>
                    <a:pt x="5705" y="570"/>
                    <a:pt x="7239" y="570"/>
                  </a:cubicBezTo>
                  <a:lnTo>
                    <a:pt x="10642" y="570"/>
                  </a:lnTo>
                  <a:cubicBezTo>
                    <a:pt x="11342" y="570"/>
                    <a:pt x="12055" y="607"/>
                    <a:pt x="12758" y="607"/>
                  </a:cubicBezTo>
                  <a:cubicBezTo>
                    <a:pt x="13226" y="607"/>
                    <a:pt x="13691" y="591"/>
                    <a:pt x="14144" y="537"/>
                  </a:cubicBezTo>
                  <a:cubicBezTo>
                    <a:pt x="14444" y="504"/>
                    <a:pt x="14444" y="103"/>
                    <a:pt x="14144" y="70"/>
                  </a:cubicBezTo>
                  <a:cubicBezTo>
                    <a:pt x="13704" y="17"/>
                    <a:pt x="13253" y="1"/>
                    <a:pt x="12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2534;p47">
              <a:extLst>
                <a:ext uri="{FF2B5EF4-FFF2-40B4-BE49-F238E27FC236}">
                  <a16:creationId xmlns:a16="http://schemas.microsoft.com/office/drawing/2014/main" id="{3AE1E07C-21AA-4451-3268-B17D985CA4BF}"/>
                </a:ext>
              </a:extLst>
            </p:cNvPr>
            <p:cNvSpPr/>
            <p:nvPr/>
          </p:nvSpPr>
          <p:spPr>
            <a:xfrm flipH="1">
              <a:off x="7528642" y="1533763"/>
              <a:ext cx="575896" cy="566821"/>
            </a:xfrm>
            <a:custGeom>
              <a:avLst/>
              <a:gdLst/>
              <a:ahLst/>
              <a:cxnLst/>
              <a:rect l="l" t="t" r="r" b="b"/>
              <a:pathLst>
                <a:path w="34459" h="33916" extrusionOk="0">
                  <a:moveTo>
                    <a:pt x="25769" y="0"/>
                  </a:moveTo>
                  <a:cubicBezTo>
                    <a:pt x="24659" y="0"/>
                    <a:pt x="23550" y="17"/>
                    <a:pt x="22450" y="33"/>
                  </a:cubicBezTo>
                  <a:cubicBezTo>
                    <a:pt x="20181" y="67"/>
                    <a:pt x="17913" y="100"/>
                    <a:pt x="15645" y="100"/>
                  </a:cubicBezTo>
                  <a:cubicBezTo>
                    <a:pt x="13376" y="133"/>
                    <a:pt x="11108" y="167"/>
                    <a:pt x="8873" y="200"/>
                  </a:cubicBezTo>
                  <a:cubicBezTo>
                    <a:pt x="7739" y="234"/>
                    <a:pt x="6638" y="234"/>
                    <a:pt x="5504" y="267"/>
                  </a:cubicBezTo>
                  <a:cubicBezTo>
                    <a:pt x="4603" y="267"/>
                    <a:pt x="3703" y="267"/>
                    <a:pt x="2802" y="434"/>
                  </a:cubicBezTo>
                  <a:cubicBezTo>
                    <a:pt x="2035" y="567"/>
                    <a:pt x="1334" y="867"/>
                    <a:pt x="767" y="1434"/>
                  </a:cubicBezTo>
                  <a:cubicBezTo>
                    <a:pt x="701" y="1434"/>
                    <a:pt x="667" y="1468"/>
                    <a:pt x="667" y="1501"/>
                  </a:cubicBezTo>
                  <a:cubicBezTo>
                    <a:pt x="1001" y="5971"/>
                    <a:pt x="901" y="10474"/>
                    <a:pt x="734" y="14944"/>
                  </a:cubicBezTo>
                  <a:cubicBezTo>
                    <a:pt x="534" y="19414"/>
                    <a:pt x="234" y="23884"/>
                    <a:pt x="100" y="28387"/>
                  </a:cubicBezTo>
                  <a:cubicBezTo>
                    <a:pt x="67" y="29421"/>
                    <a:pt x="0" y="30489"/>
                    <a:pt x="67" y="31556"/>
                  </a:cubicBezTo>
                  <a:cubicBezTo>
                    <a:pt x="100" y="32223"/>
                    <a:pt x="300" y="32990"/>
                    <a:pt x="1001" y="33291"/>
                  </a:cubicBezTo>
                  <a:cubicBezTo>
                    <a:pt x="1311" y="33410"/>
                    <a:pt x="1688" y="33427"/>
                    <a:pt x="2061" y="33427"/>
                  </a:cubicBezTo>
                  <a:cubicBezTo>
                    <a:pt x="2211" y="33427"/>
                    <a:pt x="2359" y="33424"/>
                    <a:pt x="2502" y="33424"/>
                  </a:cubicBezTo>
                  <a:cubicBezTo>
                    <a:pt x="3036" y="33457"/>
                    <a:pt x="3603" y="33491"/>
                    <a:pt x="4136" y="33491"/>
                  </a:cubicBezTo>
                  <a:cubicBezTo>
                    <a:pt x="5271" y="33557"/>
                    <a:pt x="6405" y="33591"/>
                    <a:pt x="7539" y="33624"/>
                  </a:cubicBezTo>
                  <a:cubicBezTo>
                    <a:pt x="12075" y="33758"/>
                    <a:pt x="16579" y="33858"/>
                    <a:pt x="21115" y="33891"/>
                  </a:cubicBezTo>
                  <a:cubicBezTo>
                    <a:pt x="22233" y="33908"/>
                    <a:pt x="23358" y="33916"/>
                    <a:pt x="24488" y="33916"/>
                  </a:cubicBezTo>
                  <a:cubicBezTo>
                    <a:pt x="25618" y="33916"/>
                    <a:pt x="26753" y="33908"/>
                    <a:pt x="27887" y="33891"/>
                  </a:cubicBezTo>
                  <a:cubicBezTo>
                    <a:pt x="29021" y="33891"/>
                    <a:pt x="30155" y="33891"/>
                    <a:pt x="31289" y="33858"/>
                  </a:cubicBezTo>
                  <a:cubicBezTo>
                    <a:pt x="32023" y="33858"/>
                    <a:pt x="32924" y="33858"/>
                    <a:pt x="33591" y="33391"/>
                  </a:cubicBezTo>
                  <a:cubicBezTo>
                    <a:pt x="34325" y="32890"/>
                    <a:pt x="34358" y="32023"/>
                    <a:pt x="34325" y="31189"/>
                  </a:cubicBezTo>
                  <a:cubicBezTo>
                    <a:pt x="34291" y="30088"/>
                    <a:pt x="34258" y="28954"/>
                    <a:pt x="34225" y="27853"/>
                  </a:cubicBezTo>
                  <a:cubicBezTo>
                    <a:pt x="34158" y="25585"/>
                    <a:pt x="34125" y="23317"/>
                    <a:pt x="34091" y="21048"/>
                  </a:cubicBezTo>
                  <a:cubicBezTo>
                    <a:pt x="34058" y="16579"/>
                    <a:pt x="34125" y="12075"/>
                    <a:pt x="34258" y="7572"/>
                  </a:cubicBezTo>
                  <a:cubicBezTo>
                    <a:pt x="34291" y="6438"/>
                    <a:pt x="34325" y="5304"/>
                    <a:pt x="34358" y="4170"/>
                  </a:cubicBezTo>
                  <a:cubicBezTo>
                    <a:pt x="34391" y="3636"/>
                    <a:pt x="34425" y="3069"/>
                    <a:pt x="34425" y="2502"/>
                  </a:cubicBezTo>
                  <a:cubicBezTo>
                    <a:pt x="34458" y="2068"/>
                    <a:pt x="34425" y="1601"/>
                    <a:pt x="34158" y="1234"/>
                  </a:cubicBezTo>
                  <a:cubicBezTo>
                    <a:pt x="33758" y="634"/>
                    <a:pt x="32957" y="400"/>
                    <a:pt x="32257" y="334"/>
                  </a:cubicBezTo>
                  <a:cubicBezTo>
                    <a:pt x="31189" y="167"/>
                    <a:pt x="30155" y="100"/>
                    <a:pt x="29088" y="67"/>
                  </a:cubicBezTo>
                  <a:cubicBezTo>
                    <a:pt x="27987" y="17"/>
                    <a:pt x="26878" y="0"/>
                    <a:pt x="257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2535;p47">
              <a:extLst>
                <a:ext uri="{FF2B5EF4-FFF2-40B4-BE49-F238E27FC236}">
                  <a16:creationId xmlns:a16="http://schemas.microsoft.com/office/drawing/2014/main" id="{7BF364E7-F3A4-EA5E-9DD5-73B64779FFC1}"/>
                </a:ext>
              </a:extLst>
            </p:cNvPr>
            <p:cNvSpPr/>
            <p:nvPr/>
          </p:nvSpPr>
          <p:spPr>
            <a:xfrm flipH="1">
              <a:off x="7528642" y="1533763"/>
              <a:ext cx="575896" cy="566821"/>
            </a:xfrm>
            <a:custGeom>
              <a:avLst/>
              <a:gdLst/>
              <a:ahLst/>
              <a:cxnLst/>
              <a:rect l="l" t="t" r="r" b="b"/>
              <a:pathLst>
                <a:path w="34459" h="33916" extrusionOk="0">
                  <a:moveTo>
                    <a:pt x="26966" y="290"/>
                  </a:moveTo>
                  <a:cubicBezTo>
                    <a:pt x="28674" y="290"/>
                    <a:pt x="30382" y="354"/>
                    <a:pt x="32090" y="567"/>
                  </a:cubicBezTo>
                  <a:cubicBezTo>
                    <a:pt x="32824" y="667"/>
                    <a:pt x="33758" y="867"/>
                    <a:pt x="34058" y="1635"/>
                  </a:cubicBezTo>
                  <a:cubicBezTo>
                    <a:pt x="34258" y="2102"/>
                    <a:pt x="34158" y="2669"/>
                    <a:pt x="34125" y="3169"/>
                  </a:cubicBezTo>
                  <a:cubicBezTo>
                    <a:pt x="34125" y="3703"/>
                    <a:pt x="34091" y="4270"/>
                    <a:pt x="34058" y="4803"/>
                  </a:cubicBezTo>
                  <a:cubicBezTo>
                    <a:pt x="33891" y="9173"/>
                    <a:pt x="33824" y="13576"/>
                    <a:pt x="33824" y="17946"/>
                  </a:cubicBezTo>
                  <a:cubicBezTo>
                    <a:pt x="33824" y="22316"/>
                    <a:pt x="33891" y="26719"/>
                    <a:pt x="34058" y="31089"/>
                  </a:cubicBezTo>
                  <a:cubicBezTo>
                    <a:pt x="34058" y="31556"/>
                    <a:pt x="34091" y="32023"/>
                    <a:pt x="33958" y="32490"/>
                  </a:cubicBezTo>
                  <a:cubicBezTo>
                    <a:pt x="33824" y="32924"/>
                    <a:pt x="33524" y="33224"/>
                    <a:pt x="33124" y="33391"/>
                  </a:cubicBezTo>
                  <a:cubicBezTo>
                    <a:pt x="32603" y="33599"/>
                    <a:pt x="32029" y="33638"/>
                    <a:pt x="31461" y="33638"/>
                  </a:cubicBezTo>
                  <a:cubicBezTo>
                    <a:pt x="31120" y="33638"/>
                    <a:pt x="30780" y="33624"/>
                    <a:pt x="30455" y="33624"/>
                  </a:cubicBezTo>
                  <a:cubicBezTo>
                    <a:pt x="28254" y="33657"/>
                    <a:pt x="26085" y="33657"/>
                    <a:pt x="23884" y="33657"/>
                  </a:cubicBezTo>
                  <a:cubicBezTo>
                    <a:pt x="19481" y="33657"/>
                    <a:pt x="15111" y="33591"/>
                    <a:pt x="10708" y="33491"/>
                  </a:cubicBezTo>
                  <a:cubicBezTo>
                    <a:pt x="8506" y="33424"/>
                    <a:pt x="6338" y="33357"/>
                    <a:pt x="4136" y="33291"/>
                  </a:cubicBezTo>
                  <a:cubicBezTo>
                    <a:pt x="3569" y="33257"/>
                    <a:pt x="3036" y="33224"/>
                    <a:pt x="2469" y="33224"/>
                  </a:cubicBezTo>
                  <a:cubicBezTo>
                    <a:pt x="2002" y="33190"/>
                    <a:pt x="1368" y="33257"/>
                    <a:pt x="934" y="32990"/>
                  </a:cubicBezTo>
                  <a:cubicBezTo>
                    <a:pt x="200" y="32557"/>
                    <a:pt x="267" y="31489"/>
                    <a:pt x="300" y="30789"/>
                  </a:cubicBezTo>
                  <a:cubicBezTo>
                    <a:pt x="334" y="26419"/>
                    <a:pt x="601" y="22083"/>
                    <a:pt x="801" y="17746"/>
                  </a:cubicBezTo>
                  <a:cubicBezTo>
                    <a:pt x="1034" y="13410"/>
                    <a:pt x="1201" y="9073"/>
                    <a:pt x="1034" y="4703"/>
                  </a:cubicBezTo>
                  <a:cubicBezTo>
                    <a:pt x="1001" y="3703"/>
                    <a:pt x="934" y="2735"/>
                    <a:pt x="834" y="1735"/>
                  </a:cubicBezTo>
                  <a:cubicBezTo>
                    <a:pt x="867" y="1735"/>
                    <a:pt x="901" y="1701"/>
                    <a:pt x="934" y="1701"/>
                  </a:cubicBezTo>
                  <a:cubicBezTo>
                    <a:pt x="1943" y="666"/>
                    <a:pt x="3480" y="560"/>
                    <a:pt x="4907" y="560"/>
                  </a:cubicBezTo>
                  <a:cubicBezTo>
                    <a:pt x="5272" y="560"/>
                    <a:pt x="5631" y="567"/>
                    <a:pt x="5971" y="567"/>
                  </a:cubicBezTo>
                  <a:cubicBezTo>
                    <a:pt x="8139" y="534"/>
                    <a:pt x="10341" y="500"/>
                    <a:pt x="12542" y="467"/>
                  </a:cubicBezTo>
                  <a:cubicBezTo>
                    <a:pt x="16912" y="400"/>
                    <a:pt x="21282" y="300"/>
                    <a:pt x="25685" y="300"/>
                  </a:cubicBezTo>
                  <a:cubicBezTo>
                    <a:pt x="26112" y="294"/>
                    <a:pt x="26539" y="290"/>
                    <a:pt x="26966" y="290"/>
                  </a:cubicBezTo>
                  <a:close/>
                  <a:moveTo>
                    <a:pt x="25769" y="0"/>
                  </a:moveTo>
                  <a:cubicBezTo>
                    <a:pt x="24659" y="0"/>
                    <a:pt x="23550" y="17"/>
                    <a:pt x="22450" y="33"/>
                  </a:cubicBezTo>
                  <a:cubicBezTo>
                    <a:pt x="20181" y="67"/>
                    <a:pt x="17913" y="100"/>
                    <a:pt x="15645" y="100"/>
                  </a:cubicBezTo>
                  <a:cubicBezTo>
                    <a:pt x="13376" y="133"/>
                    <a:pt x="11108" y="167"/>
                    <a:pt x="8873" y="200"/>
                  </a:cubicBezTo>
                  <a:cubicBezTo>
                    <a:pt x="7739" y="234"/>
                    <a:pt x="6638" y="234"/>
                    <a:pt x="5504" y="267"/>
                  </a:cubicBezTo>
                  <a:cubicBezTo>
                    <a:pt x="4603" y="267"/>
                    <a:pt x="3703" y="267"/>
                    <a:pt x="2802" y="434"/>
                  </a:cubicBezTo>
                  <a:cubicBezTo>
                    <a:pt x="2035" y="567"/>
                    <a:pt x="1334" y="867"/>
                    <a:pt x="767" y="1434"/>
                  </a:cubicBezTo>
                  <a:cubicBezTo>
                    <a:pt x="701" y="1434"/>
                    <a:pt x="667" y="1468"/>
                    <a:pt x="667" y="1501"/>
                  </a:cubicBezTo>
                  <a:cubicBezTo>
                    <a:pt x="1001" y="5971"/>
                    <a:pt x="901" y="10474"/>
                    <a:pt x="734" y="14944"/>
                  </a:cubicBezTo>
                  <a:cubicBezTo>
                    <a:pt x="534" y="19414"/>
                    <a:pt x="234" y="23884"/>
                    <a:pt x="100" y="28387"/>
                  </a:cubicBezTo>
                  <a:cubicBezTo>
                    <a:pt x="67" y="29421"/>
                    <a:pt x="0" y="30489"/>
                    <a:pt x="67" y="31556"/>
                  </a:cubicBezTo>
                  <a:cubicBezTo>
                    <a:pt x="100" y="32223"/>
                    <a:pt x="300" y="32990"/>
                    <a:pt x="1001" y="33291"/>
                  </a:cubicBezTo>
                  <a:cubicBezTo>
                    <a:pt x="1311" y="33410"/>
                    <a:pt x="1688" y="33427"/>
                    <a:pt x="2061" y="33427"/>
                  </a:cubicBezTo>
                  <a:cubicBezTo>
                    <a:pt x="2211" y="33427"/>
                    <a:pt x="2359" y="33424"/>
                    <a:pt x="2502" y="33424"/>
                  </a:cubicBezTo>
                  <a:cubicBezTo>
                    <a:pt x="3036" y="33457"/>
                    <a:pt x="3603" y="33491"/>
                    <a:pt x="4136" y="33491"/>
                  </a:cubicBezTo>
                  <a:cubicBezTo>
                    <a:pt x="5271" y="33557"/>
                    <a:pt x="6405" y="33591"/>
                    <a:pt x="7539" y="33624"/>
                  </a:cubicBezTo>
                  <a:cubicBezTo>
                    <a:pt x="12075" y="33758"/>
                    <a:pt x="16579" y="33858"/>
                    <a:pt x="21115" y="33891"/>
                  </a:cubicBezTo>
                  <a:cubicBezTo>
                    <a:pt x="22233" y="33908"/>
                    <a:pt x="23358" y="33916"/>
                    <a:pt x="24488" y="33916"/>
                  </a:cubicBezTo>
                  <a:cubicBezTo>
                    <a:pt x="25618" y="33916"/>
                    <a:pt x="26753" y="33908"/>
                    <a:pt x="27887" y="33891"/>
                  </a:cubicBezTo>
                  <a:cubicBezTo>
                    <a:pt x="29021" y="33891"/>
                    <a:pt x="30155" y="33891"/>
                    <a:pt x="31289" y="33858"/>
                  </a:cubicBezTo>
                  <a:cubicBezTo>
                    <a:pt x="32023" y="33858"/>
                    <a:pt x="32924" y="33858"/>
                    <a:pt x="33591" y="33391"/>
                  </a:cubicBezTo>
                  <a:cubicBezTo>
                    <a:pt x="34325" y="32890"/>
                    <a:pt x="34358" y="32023"/>
                    <a:pt x="34325" y="31189"/>
                  </a:cubicBezTo>
                  <a:cubicBezTo>
                    <a:pt x="34291" y="30088"/>
                    <a:pt x="34258" y="28954"/>
                    <a:pt x="34225" y="27853"/>
                  </a:cubicBezTo>
                  <a:cubicBezTo>
                    <a:pt x="34158" y="25585"/>
                    <a:pt x="34125" y="23317"/>
                    <a:pt x="34091" y="21048"/>
                  </a:cubicBezTo>
                  <a:cubicBezTo>
                    <a:pt x="34058" y="16579"/>
                    <a:pt x="34125" y="12075"/>
                    <a:pt x="34258" y="7572"/>
                  </a:cubicBezTo>
                  <a:cubicBezTo>
                    <a:pt x="34291" y="6438"/>
                    <a:pt x="34325" y="5304"/>
                    <a:pt x="34358" y="4170"/>
                  </a:cubicBezTo>
                  <a:cubicBezTo>
                    <a:pt x="34391" y="3636"/>
                    <a:pt x="34425" y="3069"/>
                    <a:pt x="34425" y="2502"/>
                  </a:cubicBezTo>
                  <a:cubicBezTo>
                    <a:pt x="34458" y="2068"/>
                    <a:pt x="34425" y="1601"/>
                    <a:pt x="34158" y="1234"/>
                  </a:cubicBezTo>
                  <a:cubicBezTo>
                    <a:pt x="33758" y="634"/>
                    <a:pt x="32957" y="400"/>
                    <a:pt x="32257" y="334"/>
                  </a:cubicBezTo>
                  <a:cubicBezTo>
                    <a:pt x="31189" y="167"/>
                    <a:pt x="30155" y="100"/>
                    <a:pt x="29088" y="67"/>
                  </a:cubicBezTo>
                  <a:cubicBezTo>
                    <a:pt x="27987" y="17"/>
                    <a:pt x="26878" y="0"/>
                    <a:pt x="257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2536;p47">
              <a:extLst>
                <a:ext uri="{FF2B5EF4-FFF2-40B4-BE49-F238E27FC236}">
                  <a16:creationId xmlns:a16="http://schemas.microsoft.com/office/drawing/2014/main" id="{373EA000-37E1-D3BD-5729-6204C6F52D58}"/>
                </a:ext>
              </a:extLst>
            </p:cNvPr>
            <p:cNvSpPr/>
            <p:nvPr/>
          </p:nvSpPr>
          <p:spPr>
            <a:xfrm flipH="1">
              <a:off x="7532001" y="1537105"/>
              <a:ext cx="569194" cy="560136"/>
            </a:xfrm>
            <a:custGeom>
              <a:avLst/>
              <a:gdLst/>
              <a:ahLst/>
              <a:cxnLst/>
              <a:rect l="l" t="t" r="r" b="b"/>
              <a:pathLst>
                <a:path w="34058" h="33516" extrusionOk="0">
                  <a:moveTo>
                    <a:pt x="25385" y="267"/>
                  </a:moveTo>
                  <a:cubicBezTo>
                    <a:pt x="27487" y="267"/>
                    <a:pt x="29621" y="300"/>
                    <a:pt x="31723" y="567"/>
                  </a:cubicBezTo>
                  <a:cubicBezTo>
                    <a:pt x="32423" y="634"/>
                    <a:pt x="33391" y="834"/>
                    <a:pt x="33658" y="1601"/>
                  </a:cubicBezTo>
                  <a:cubicBezTo>
                    <a:pt x="33858" y="2068"/>
                    <a:pt x="33758" y="2635"/>
                    <a:pt x="33758" y="3102"/>
                  </a:cubicBezTo>
                  <a:lnTo>
                    <a:pt x="33724" y="3136"/>
                  </a:lnTo>
                  <a:cubicBezTo>
                    <a:pt x="33724" y="3669"/>
                    <a:pt x="33691" y="4203"/>
                    <a:pt x="33658" y="4770"/>
                  </a:cubicBezTo>
                  <a:cubicBezTo>
                    <a:pt x="33524" y="9073"/>
                    <a:pt x="33424" y="13410"/>
                    <a:pt x="33424" y="17746"/>
                  </a:cubicBezTo>
                  <a:cubicBezTo>
                    <a:pt x="33424" y="22049"/>
                    <a:pt x="33491" y="26386"/>
                    <a:pt x="33658" y="30722"/>
                  </a:cubicBezTo>
                  <a:cubicBezTo>
                    <a:pt x="33658" y="31189"/>
                    <a:pt x="33691" y="31656"/>
                    <a:pt x="33558" y="32090"/>
                  </a:cubicBezTo>
                  <a:cubicBezTo>
                    <a:pt x="33424" y="32523"/>
                    <a:pt x="33124" y="32824"/>
                    <a:pt x="32724" y="32990"/>
                  </a:cubicBezTo>
                  <a:cubicBezTo>
                    <a:pt x="32223" y="33199"/>
                    <a:pt x="31658" y="33238"/>
                    <a:pt x="31100" y="33238"/>
                  </a:cubicBezTo>
                  <a:cubicBezTo>
                    <a:pt x="30766" y="33238"/>
                    <a:pt x="30435" y="33224"/>
                    <a:pt x="30122" y="33224"/>
                  </a:cubicBezTo>
                  <a:cubicBezTo>
                    <a:pt x="27954" y="33257"/>
                    <a:pt x="25785" y="33257"/>
                    <a:pt x="23617" y="33257"/>
                  </a:cubicBezTo>
                  <a:cubicBezTo>
                    <a:pt x="19281" y="33257"/>
                    <a:pt x="14944" y="33191"/>
                    <a:pt x="10608" y="33091"/>
                  </a:cubicBezTo>
                  <a:cubicBezTo>
                    <a:pt x="8440" y="33024"/>
                    <a:pt x="6271" y="32957"/>
                    <a:pt x="4103" y="32890"/>
                  </a:cubicBezTo>
                  <a:cubicBezTo>
                    <a:pt x="3536" y="32857"/>
                    <a:pt x="3002" y="32857"/>
                    <a:pt x="2469" y="32824"/>
                  </a:cubicBezTo>
                  <a:cubicBezTo>
                    <a:pt x="1968" y="32790"/>
                    <a:pt x="1368" y="32857"/>
                    <a:pt x="934" y="32590"/>
                  </a:cubicBezTo>
                  <a:cubicBezTo>
                    <a:pt x="200" y="32190"/>
                    <a:pt x="301" y="31122"/>
                    <a:pt x="301" y="30422"/>
                  </a:cubicBezTo>
                  <a:cubicBezTo>
                    <a:pt x="334" y="26119"/>
                    <a:pt x="601" y="21816"/>
                    <a:pt x="801" y="17513"/>
                  </a:cubicBezTo>
                  <a:cubicBezTo>
                    <a:pt x="1034" y="13243"/>
                    <a:pt x="1201" y="8940"/>
                    <a:pt x="1034" y="4637"/>
                  </a:cubicBezTo>
                  <a:cubicBezTo>
                    <a:pt x="1001" y="3669"/>
                    <a:pt x="934" y="2669"/>
                    <a:pt x="834" y="1701"/>
                  </a:cubicBezTo>
                  <a:cubicBezTo>
                    <a:pt x="868" y="1701"/>
                    <a:pt x="901" y="1668"/>
                    <a:pt x="934" y="1668"/>
                  </a:cubicBezTo>
                  <a:cubicBezTo>
                    <a:pt x="2169" y="367"/>
                    <a:pt x="4270" y="567"/>
                    <a:pt x="5905" y="534"/>
                  </a:cubicBezTo>
                  <a:cubicBezTo>
                    <a:pt x="8073" y="501"/>
                    <a:pt x="10241" y="467"/>
                    <a:pt x="12409" y="434"/>
                  </a:cubicBezTo>
                  <a:cubicBezTo>
                    <a:pt x="16712" y="367"/>
                    <a:pt x="21049" y="300"/>
                    <a:pt x="25385" y="267"/>
                  </a:cubicBezTo>
                  <a:close/>
                  <a:moveTo>
                    <a:pt x="25481" y="0"/>
                  </a:moveTo>
                  <a:cubicBezTo>
                    <a:pt x="24384" y="0"/>
                    <a:pt x="23284" y="17"/>
                    <a:pt x="22183" y="34"/>
                  </a:cubicBezTo>
                  <a:lnTo>
                    <a:pt x="15445" y="134"/>
                  </a:lnTo>
                  <a:cubicBezTo>
                    <a:pt x="13243" y="134"/>
                    <a:pt x="11008" y="167"/>
                    <a:pt x="8773" y="200"/>
                  </a:cubicBezTo>
                  <a:cubicBezTo>
                    <a:pt x="7672" y="234"/>
                    <a:pt x="6572" y="234"/>
                    <a:pt x="5438" y="267"/>
                  </a:cubicBezTo>
                  <a:cubicBezTo>
                    <a:pt x="4570" y="267"/>
                    <a:pt x="3670" y="267"/>
                    <a:pt x="2802" y="434"/>
                  </a:cubicBezTo>
                  <a:cubicBezTo>
                    <a:pt x="2035" y="567"/>
                    <a:pt x="1301" y="867"/>
                    <a:pt x="768" y="1435"/>
                  </a:cubicBezTo>
                  <a:cubicBezTo>
                    <a:pt x="701" y="1435"/>
                    <a:pt x="667" y="1435"/>
                    <a:pt x="667" y="1501"/>
                  </a:cubicBezTo>
                  <a:cubicBezTo>
                    <a:pt x="1001" y="5904"/>
                    <a:pt x="901" y="10341"/>
                    <a:pt x="734" y="14777"/>
                  </a:cubicBezTo>
                  <a:cubicBezTo>
                    <a:pt x="534" y="19181"/>
                    <a:pt x="234" y="23617"/>
                    <a:pt x="100" y="28054"/>
                  </a:cubicBezTo>
                  <a:cubicBezTo>
                    <a:pt x="67" y="29088"/>
                    <a:pt x="0" y="30155"/>
                    <a:pt x="67" y="31189"/>
                  </a:cubicBezTo>
                  <a:cubicBezTo>
                    <a:pt x="100" y="31856"/>
                    <a:pt x="301" y="32624"/>
                    <a:pt x="968" y="32890"/>
                  </a:cubicBezTo>
                  <a:cubicBezTo>
                    <a:pt x="1435" y="33091"/>
                    <a:pt x="1968" y="33024"/>
                    <a:pt x="2469" y="33057"/>
                  </a:cubicBezTo>
                  <a:cubicBezTo>
                    <a:pt x="3002" y="33091"/>
                    <a:pt x="3570" y="33091"/>
                    <a:pt x="4103" y="33124"/>
                  </a:cubicBezTo>
                  <a:cubicBezTo>
                    <a:pt x="5204" y="33157"/>
                    <a:pt x="6338" y="33191"/>
                    <a:pt x="7472" y="33257"/>
                  </a:cubicBezTo>
                  <a:cubicBezTo>
                    <a:pt x="11909" y="33391"/>
                    <a:pt x="16379" y="33491"/>
                    <a:pt x="20849" y="33491"/>
                  </a:cubicBezTo>
                  <a:cubicBezTo>
                    <a:pt x="21966" y="33507"/>
                    <a:pt x="23083" y="33516"/>
                    <a:pt x="24201" y="33516"/>
                  </a:cubicBezTo>
                  <a:cubicBezTo>
                    <a:pt x="25318" y="33516"/>
                    <a:pt x="26436" y="33507"/>
                    <a:pt x="27553" y="33491"/>
                  </a:cubicBezTo>
                  <a:cubicBezTo>
                    <a:pt x="28654" y="33491"/>
                    <a:pt x="29788" y="33491"/>
                    <a:pt x="30922" y="33457"/>
                  </a:cubicBezTo>
                  <a:cubicBezTo>
                    <a:pt x="31656" y="33457"/>
                    <a:pt x="32524" y="33457"/>
                    <a:pt x="33191" y="33024"/>
                  </a:cubicBezTo>
                  <a:cubicBezTo>
                    <a:pt x="33925" y="32523"/>
                    <a:pt x="33958" y="31656"/>
                    <a:pt x="33925" y="30856"/>
                  </a:cubicBezTo>
                  <a:cubicBezTo>
                    <a:pt x="33891" y="29755"/>
                    <a:pt x="33858" y="28654"/>
                    <a:pt x="33824" y="27553"/>
                  </a:cubicBezTo>
                  <a:cubicBezTo>
                    <a:pt x="33758" y="25318"/>
                    <a:pt x="33724" y="23050"/>
                    <a:pt x="33691" y="20815"/>
                  </a:cubicBezTo>
                  <a:cubicBezTo>
                    <a:pt x="33658" y="16379"/>
                    <a:pt x="33724" y="11942"/>
                    <a:pt x="33858" y="7506"/>
                  </a:cubicBezTo>
                  <a:cubicBezTo>
                    <a:pt x="33891" y="6371"/>
                    <a:pt x="33925" y="5271"/>
                    <a:pt x="33958" y="4136"/>
                  </a:cubicBezTo>
                  <a:cubicBezTo>
                    <a:pt x="33991" y="3603"/>
                    <a:pt x="34025" y="3036"/>
                    <a:pt x="34025" y="2502"/>
                  </a:cubicBezTo>
                  <a:cubicBezTo>
                    <a:pt x="34058" y="2068"/>
                    <a:pt x="34025" y="1601"/>
                    <a:pt x="33758" y="1234"/>
                  </a:cubicBezTo>
                  <a:cubicBezTo>
                    <a:pt x="33357" y="601"/>
                    <a:pt x="32557" y="400"/>
                    <a:pt x="31856" y="300"/>
                  </a:cubicBezTo>
                  <a:cubicBezTo>
                    <a:pt x="30856" y="167"/>
                    <a:pt x="29788" y="100"/>
                    <a:pt x="28754" y="67"/>
                  </a:cubicBezTo>
                  <a:cubicBezTo>
                    <a:pt x="27670" y="17"/>
                    <a:pt x="26578" y="0"/>
                    <a:pt x="25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2537;p47">
              <a:extLst>
                <a:ext uri="{FF2B5EF4-FFF2-40B4-BE49-F238E27FC236}">
                  <a16:creationId xmlns:a16="http://schemas.microsoft.com/office/drawing/2014/main" id="{CFDD845B-FDA0-48FA-66BE-F7A9866BF2DC}"/>
                </a:ext>
              </a:extLst>
            </p:cNvPr>
            <p:cNvSpPr/>
            <p:nvPr/>
          </p:nvSpPr>
          <p:spPr>
            <a:xfrm flipH="1">
              <a:off x="7587186" y="1657652"/>
              <a:ext cx="350678" cy="13888"/>
            </a:xfrm>
            <a:custGeom>
              <a:avLst/>
              <a:gdLst/>
              <a:ahLst/>
              <a:cxnLst/>
              <a:rect l="l" t="t" r="r" b="b"/>
              <a:pathLst>
                <a:path w="20983" h="831" extrusionOk="0">
                  <a:moveTo>
                    <a:pt x="17830" y="1"/>
                  </a:moveTo>
                  <a:cubicBezTo>
                    <a:pt x="16896" y="1"/>
                    <a:pt x="15962" y="26"/>
                    <a:pt x="15045" y="26"/>
                  </a:cubicBezTo>
                  <a:cubicBezTo>
                    <a:pt x="13244" y="59"/>
                    <a:pt x="11409" y="59"/>
                    <a:pt x="9608" y="59"/>
                  </a:cubicBezTo>
                  <a:cubicBezTo>
                    <a:pt x="6406" y="59"/>
                    <a:pt x="3203" y="59"/>
                    <a:pt x="1" y="192"/>
                  </a:cubicBezTo>
                  <a:lnTo>
                    <a:pt x="1" y="626"/>
                  </a:lnTo>
                  <a:cubicBezTo>
                    <a:pt x="3203" y="793"/>
                    <a:pt x="6406" y="760"/>
                    <a:pt x="9608" y="793"/>
                  </a:cubicBezTo>
                  <a:lnTo>
                    <a:pt x="15045" y="793"/>
                  </a:lnTo>
                  <a:cubicBezTo>
                    <a:pt x="16023" y="793"/>
                    <a:pt x="17021" y="831"/>
                    <a:pt x="18017" y="831"/>
                  </a:cubicBezTo>
                  <a:cubicBezTo>
                    <a:pt x="18889" y="831"/>
                    <a:pt x="19759" y="802"/>
                    <a:pt x="20616" y="693"/>
                  </a:cubicBezTo>
                  <a:cubicBezTo>
                    <a:pt x="20983" y="659"/>
                    <a:pt x="20983" y="192"/>
                    <a:pt x="20616" y="126"/>
                  </a:cubicBezTo>
                  <a:cubicBezTo>
                    <a:pt x="19698" y="26"/>
                    <a:pt x="18764" y="1"/>
                    <a:pt x="17830" y="1"/>
                  </a:cubicBezTo>
                  <a:close/>
                </a:path>
              </a:pathLst>
            </a:custGeom>
            <a:solidFill>
              <a:srgbClr val="D471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2538;p47">
              <a:extLst>
                <a:ext uri="{FF2B5EF4-FFF2-40B4-BE49-F238E27FC236}">
                  <a16:creationId xmlns:a16="http://schemas.microsoft.com/office/drawing/2014/main" id="{2538043D-0F08-7535-53BD-2CC834E0920F}"/>
                </a:ext>
              </a:extLst>
            </p:cNvPr>
            <p:cNvSpPr/>
            <p:nvPr/>
          </p:nvSpPr>
          <p:spPr>
            <a:xfrm flipH="1">
              <a:off x="7601124" y="1761704"/>
              <a:ext cx="336740" cy="15693"/>
            </a:xfrm>
            <a:custGeom>
              <a:avLst/>
              <a:gdLst/>
              <a:ahLst/>
              <a:cxnLst/>
              <a:rect l="l" t="t" r="r" b="b"/>
              <a:pathLst>
                <a:path w="20149" h="939" extrusionOk="0">
                  <a:moveTo>
                    <a:pt x="16145" y="0"/>
                  </a:moveTo>
                  <a:cubicBezTo>
                    <a:pt x="15545" y="0"/>
                    <a:pt x="14945" y="4"/>
                    <a:pt x="14345" y="4"/>
                  </a:cubicBezTo>
                  <a:lnTo>
                    <a:pt x="8907" y="4"/>
                  </a:lnTo>
                  <a:cubicBezTo>
                    <a:pt x="7106" y="4"/>
                    <a:pt x="5338" y="4"/>
                    <a:pt x="3537" y="37"/>
                  </a:cubicBezTo>
                  <a:cubicBezTo>
                    <a:pt x="2369" y="37"/>
                    <a:pt x="1168" y="37"/>
                    <a:pt x="1" y="138"/>
                  </a:cubicBezTo>
                  <a:lnTo>
                    <a:pt x="1" y="771"/>
                  </a:lnTo>
                  <a:cubicBezTo>
                    <a:pt x="1135" y="838"/>
                    <a:pt x="2303" y="871"/>
                    <a:pt x="3437" y="871"/>
                  </a:cubicBezTo>
                  <a:cubicBezTo>
                    <a:pt x="5271" y="905"/>
                    <a:pt x="7073" y="905"/>
                    <a:pt x="8907" y="905"/>
                  </a:cubicBezTo>
                  <a:lnTo>
                    <a:pt x="14278" y="905"/>
                  </a:lnTo>
                  <a:cubicBezTo>
                    <a:pt x="16079" y="871"/>
                    <a:pt x="17914" y="938"/>
                    <a:pt x="19715" y="771"/>
                  </a:cubicBezTo>
                  <a:cubicBezTo>
                    <a:pt x="20149" y="738"/>
                    <a:pt x="20149" y="171"/>
                    <a:pt x="19715" y="104"/>
                  </a:cubicBezTo>
                  <a:cubicBezTo>
                    <a:pt x="18536" y="15"/>
                    <a:pt x="17343" y="0"/>
                    <a:pt x="16145" y="0"/>
                  </a:cubicBezTo>
                  <a:close/>
                </a:path>
              </a:pathLst>
            </a:custGeom>
            <a:solidFill>
              <a:srgbClr val="D471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2539;p47">
              <a:extLst>
                <a:ext uri="{FF2B5EF4-FFF2-40B4-BE49-F238E27FC236}">
                  <a16:creationId xmlns:a16="http://schemas.microsoft.com/office/drawing/2014/main" id="{65F6FCB0-7936-6390-FC71-43E6E0104AFC}"/>
                </a:ext>
              </a:extLst>
            </p:cNvPr>
            <p:cNvSpPr/>
            <p:nvPr/>
          </p:nvSpPr>
          <p:spPr>
            <a:xfrm flipH="1">
              <a:off x="7609480" y="1837211"/>
              <a:ext cx="334501" cy="13487"/>
            </a:xfrm>
            <a:custGeom>
              <a:avLst/>
              <a:gdLst/>
              <a:ahLst/>
              <a:cxnLst/>
              <a:rect l="l" t="t" r="r" b="b"/>
              <a:pathLst>
                <a:path w="20015" h="807" extrusionOk="0">
                  <a:moveTo>
                    <a:pt x="1346" y="1"/>
                  </a:moveTo>
                  <a:cubicBezTo>
                    <a:pt x="1003" y="1"/>
                    <a:pt x="662" y="13"/>
                    <a:pt x="334" y="56"/>
                  </a:cubicBezTo>
                  <a:cubicBezTo>
                    <a:pt x="0" y="123"/>
                    <a:pt x="0" y="690"/>
                    <a:pt x="334" y="723"/>
                  </a:cubicBezTo>
                  <a:cubicBezTo>
                    <a:pt x="717" y="790"/>
                    <a:pt x="1117" y="807"/>
                    <a:pt x="1518" y="807"/>
                  </a:cubicBezTo>
                  <a:cubicBezTo>
                    <a:pt x="1918" y="807"/>
                    <a:pt x="2318" y="790"/>
                    <a:pt x="2702" y="790"/>
                  </a:cubicBezTo>
                  <a:cubicBezTo>
                    <a:pt x="3536" y="790"/>
                    <a:pt x="4336" y="790"/>
                    <a:pt x="5170" y="757"/>
                  </a:cubicBezTo>
                  <a:cubicBezTo>
                    <a:pt x="6772" y="757"/>
                    <a:pt x="8406" y="690"/>
                    <a:pt x="10007" y="623"/>
                  </a:cubicBezTo>
                  <a:cubicBezTo>
                    <a:pt x="10808" y="590"/>
                    <a:pt x="11617" y="581"/>
                    <a:pt x="12426" y="581"/>
                  </a:cubicBezTo>
                  <a:cubicBezTo>
                    <a:pt x="13234" y="581"/>
                    <a:pt x="14043" y="590"/>
                    <a:pt x="14844" y="590"/>
                  </a:cubicBezTo>
                  <a:lnTo>
                    <a:pt x="19781" y="590"/>
                  </a:lnTo>
                  <a:cubicBezTo>
                    <a:pt x="20014" y="590"/>
                    <a:pt x="20014" y="223"/>
                    <a:pt x="19781" y="223"/>
                  </a:cubicBezTo>
                  <a:lnTo>
                    <a:pt x="14844" y="223"/>
                  </a:lnTo>
                  <a:cubicBezTo>
                    <a:pt x="14043" y="223"/>
                    <a:pt x="13234" y="231"/>
                    <a:pt x="12426" y="231"/>
                  </a:cubicBezTo>
                  <a:cubicBezTo>
                    <a:pt x="11617" y="231"/>
                    <a:pt x="10808" y="223"/>
                    <a:pt x="10007" y="189"/>
                  </a:cubicBezTo>
                  <a:cubicBezTo>
                    <a:pt x="8406" y="123"/>
                    <a:pt x="6772" y="56"/>
                    <a:pt x="5170" y="23"/>
                  </a:cubicBezTo>
                  <a:lnTo>
                    <a:pt x="2702" y="23"/>
                  </a:lnTo>
                  <a:cubicBezTo>
                    <a:pt x="2264" y="23"/>
                    <a:pt x="1803" y="1"/>
                    <a:pt x="1346" y="1"/>
                  </a:cubicBezTo>
                  <a:close/>
                </a:path>
              </a:pathLst>
            </a:custGeom>
            <a:solidFill>
              <a:srgbClr val="D471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2540;p47">
              <a:extLst>
                <a:ext uri="{FF2B5EF4-FFF2-40B4-BE49-F238E27FC236}">
                  <a16:creationId xmlns:a16="http://schemas.microsoft.com/office/drawing/2014/main" id="{B461C461-8D33-F2F2-E838-E7626839D1F1}"/>
                </a:ext>
              </a:extLst>
            </p:cNvPr>
            <p:cNvSpPr/>
            <p:nvPr/>
          </p:nvSpPr>
          <p:spPr>
            <a:xfrm flipH="1">
              <a:off x="7618956" y="1980822"/>
              <a:ext cx="331726" cy="14573"/>
            </a:xfrm>
            <a:custGeom>
              <a:avLst/>
              <a:gdLst/>
              <a:ahLst/>
              <a:cxnLst/>
              <a:rect l="l" t="t" r="r" b="b"/>
              <a:pathLst>
                <a:path w="19849" h="872" extrusionOk="0">
                  <a:moveTo>
                    <a:pt x="3986" y="1"/>
                  </a:moveTo>
                  <a:cubicBezTo>
                    <a:pt x="2725" y="1"/>
                    <a:pt x="1480" y="21"/>
                    <a:pt x="234" y="203"/>
                  </a:cubicBezTo>
                  <a:cubicBezTo>
                    <a:pt x="1" y="236"/>
                    <a:pt x="1" y="670"/>
                    <a:pt x="234" y="703"/>
                  </a:cubicBezTo>
                  <a:cubicBezTo>
                    <a:pt x="1435" y="853"/>
                    <a:pt x="2636" y="872"/>
                    <a:pt x="3851" y="872"/>
                  </a:cubicBezTo>
                  <a:cubicBezTo>
                    <a:pt x="4256" y="872"/>
                    <a:pt x="4662" y="870"/>
                    <a:pt x="5071" y="870"/>
                  </a:cubicBezTo>
                  <a:lnTo>
                    <a:pt x="14945" y="870"/>
                  </a:lnTo>
                  <a:cubicBezTo>
                    <a:pt x="15745" y="836"/>
                    <a:pt x="16579" y="836"/>
                    <a:pt x="17413" y="836"/>
                  </a:cubicBezTo>
                  <a:cubicBezTo>
                    <a:pt x="17780" y="803"/>
                    <a:pt x="18147" y="803"/>
                    <a:pt x="18547" y="803"/>
                  </a:cubicBezTo>
                  <a:cubicBezTo>
                    <a:pt x="18948" y="770"/>
                    <a:pt x="19315" y="670"/>
                    <a:pt x="19715" y="570"/>
                  </a:cubicBezTo>
                  <a:cubicBezTo>
                    <a:pt x="19848" y="536"/>
                    <a:pt x="19848" y="336"/>
                    <a:pt x="19715" y="303"/>
                  </a:cubicBezTo>
                  <a:cubicBezTo>
                    <a:pt x="19315" y="203"/>
                    <a:pt x="18981" y="136"/>
                    <a:pt x="18547" y="103"/>
                  </a:cubicBezTo>
                  <a:cubicBezTo>
                    <a:pt x="18147" y="69"/>
                    <a:pt x="17780" y="69"/>
                    <a:pt x="17413" y="69"/>
                  </a:cubicBezTo>
                  <a:cubicBezTo>
                    <a:pt x="16579" y="36"/>
                    <a:pt x="15745" y="36"/>
                    <a:pt x="14945" y="36"/>
                  </a:cubicBezTo>
                  <a:cubicBezTo>
                    <a:pt x="13277" y="3"/>
                    <a:pt x="11642" y="3"/>
                    <a:pt x="10008" y="3"/>
                  </a:cubicBezTo>
                  <a:lnTo>
                    <a:pt x="5071" y="3"/>
                  </a:lnTo>
                  <a:cubicBezTo>
                    <a:pt x="4708" y="3"/>
                    <a:pt x="4346" y="1"/>
                    <a:pt x="3986" y="1"/>
                  </a:cubicBezTo>
                  <a:close/>
                </a:path>
              </a:pathLst>
            </a:custGeom>
            <a:solidFill>
              <a:srgbClr val="D471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2541;p47">
              <a:extLst>
                <a:ext uri="{FF2B5EF4-FFF2-40B4-BE49-F238E27FC236}">
                  <a16:creationId xmlns:a16="http://schemas.microsoft.com/office/drawing/2014/main" id="{AF60E14E-B90B-2283-34BB-C4F0F0AEAD67}"/>
                </a:ext>
              </a:extLst>
            </p:cNvPr>
            <p:cNvSpPr/>
            <p:nvPr/>
          </p:nvSpPr>
          <p:spPr>
            <a:xfrm flipH="1">
              <a:off x="7480142" y="1601214"/>
              <a:ext cx="575896" cy="566838"/>
            </a:xfrm>
            <a:custGeom>
              <a:avLst/>
              <a:gdLst/>
              <a:ahLst/>
              <a:cxnLst/>
              <a:rect l="l" t="t" r="r" b="b"/>
              <a:pathLst>
                <a:path w="34459" h="33917" extrusionOk="0">
                  <a:moveTo>
                    <a:pt x="25785" y="0"/>
                  </a:moveTo>
                  <a:cubicBezTo>
                    <a:pt x="24676" y="0"/>
                    <a:pt x="23567" y="17"/>
                    <a:pt x="22450" y="34"/>
                  </a:cubicBezTo>
                  <a:cubicBezTo>
                    <a:pt x="20181" y="67"/>
                    <a:pt x="17913" y="100"/>
                    <a:pt x="15645" y="134"/>
                  </a:cubicBezTo>
                  <a:cubicBezTo>
                    <a:pt x="13376" y="134"/>
                    <a:pt x="11142" y="167"/>
                    <a:pt x="8873" y="200"/>
                  </a:cubicBezTo>
                  <a:cubicBezTo>
                    <a:pt x="7772" y="234"/>
                    <a:pt x="6638" y="234"/>
                    <a:pt x="5538" y="267"/>
                  </a:cubicBezTo>
                  <a:cubicBezTo>
                    <a:pt x="4637" y="267"/>
                    <a:pt x="3703" y="267"/>
                    <a:pt x="2836" y="434"/>
                  </a:cubicBezTo>
                  <a:cubicBezTo>
                    <a:pt x="2068" y="567"/>
                    <a:pt x="1335" y="868"/>
                    <a:pt x="767" y="1435"/>
                  </a:cubicBezTo>
                  <a:cubicBezTo>
                    <a:pt x="734" y="1435"/>
                    <a:pt x="667" y="1468"/>
                    <a:pt x="667" y="1535"/>
                  </a:cubicBezTo>
                  <a:cubicBezTo>
                    <a:pt x="1001" y="5971"/>
                    <a:pt x="934" y="10474"/>
                    <a:pt x="734" y="14944"/>
                  </a:cubicBezTo>
                  <a:cubicBezTo>
                    <a:pt x="534" y="19414"/>
                    <a:pt x="234" y="23884"/>
                    <a:pt x="100" y="28387"/>
                  </a:cubicBezTo>
                  <a:cubicBezTo>
                    <a:pt x="100" y="29421"/>
                    <a:pt x="0" y="30489"/>
                    <a:pt x="67" y="31556"/>
                  </a:cubicBezTo>
                  <a:cubicBezTo>
                    <a:pt x="134" y="32223"/>
                    <a:pt x="300" y="33024"/>
                    <a:pt x="1001" y="33291"/>
                  </a:cubicBezTo>
                  <a:cubicBezTo>
                    <a:pt x="1468" y="33458"/>
                    <a:pt x="2002" y="33424"/>
                    <a:pt x="2502" y="33458"/>
                  </a:cubicBezTo>
                  <a:cubicBezTo>
                    <a:pt x="3036" y="33458"/>
                    <a:pt x="3603" y="33491"/>
                    <a:pt x="4170" y="33524"/>
                  </a:cubicBezTo>
                  <a:cubicBezTo>
                    <a:pt x="5304" y="33558"/>
                    <a:pt x="6438" y="33591"/>
                    <a:pt x="7572" y="33624"/>
                  </a:cubicBezTo>
                  <a:cubicBezTo>
                    <a:pt x="12076" y="33791"/>
                    <a:pt x="16612" y="33858"/>
                    <a:pt x="21115" y="33891"/>
                  </a:cubicBezTo>
                  <a:cubicBezTo>
                    <a:pt x="22249" y="33908"/>
                    <a:pt x="23375" y="33916"/>
                    <a:pt x="24501" y="33916"/>
                  </a:cubicBezTo>
                  <a:cubicBezTo>
                    <a:pt x="25627" y="33916"/>
                    <a:pt x="26753" y="33908"/>
                    <a:pt x="27887" y="33891"/>
                  </a:cubicBezTo>
                  <a:cubicBezTo>
                    <a:pt x="29021" y="33891"/>
                    <a:pt x="30155" y="33891"/>
                    <a:pt x="31289" y="33858"/>
                  </a:cubicBezTo>
                  <a:cubicBezTo>
                    <a:pt x="32056" y="33858"/>
                    <a:pt x="32924" y="33858"/>
                    <a:pt x="33591" y="33424"/>
                  </a:cubicBezTo>
                  <a:cubicBezTo>
                    <a:pt x="34325" y="32890"/>
                    <a:pt x="34358" y="32023"/>
                    <a:pt x="34325" y="31223"/>
                  </a:cubicBezTo>
                  <a:cubicBezTo>
                    <a:pt x="34291" y="30088"/>
                    <a:pt x="34258" y="28988"/>
                    <a:pt x="34225" y="27854"/>
                  </a:cubicBezTo>
                  <a:cubicBezTo>
                    <a:pt x="34158" y="25585"/>
                    <a:pt x="34125" y="23317"/>
                    <a:pt x="34125" y="21082"/>
                  </a:cubicBezTo>
                  <a:cubicBezTo>
                    <a:pt x="34058" y="16579"/>
                    <a:pt x="34125" y="12076"/>
                    <a:pt x="34258" y="7572"/>
                  </a:cubicBezTo>
                  <a:cubicBezTo>
                    <a:pt x="34291" y="6438"/>
                    <a:pt x="34325" y="5304"/>
                    <a:pt x="34358" y="4170"/>
                  </a:cubicBezTo>
                  <a:cubicBezTo>
                    <a:pt x="34391" y="3636"/>
                    <a:pt x="34425" y="3069"/>
                    <a:pt x="34458" y="2502"/>
                  </a:cubicBezTo>
                  <a:cubicBezTo>
                    <a:pt x="34458" y="2068"/>
                    <a:pt x="34425" y="1601"/>
                    <a:pt x="34191" y="1234"/>
                  </a:cubicBezTo>
                  <a:cubicBezTo>
                    <a:pt x="33758" y="634"/>
                    <a:pt x="32957" y="434"/>
                    <a:pt x="32257" y="334"/>
                  </a:cubicBezTo>
                  <a:cubicBezTo>
                    <a:pt x="31223" y="167"/>
                    <a:pt x="30155" y="100"/>
                    <a:pt x="29121" y="67"/>
                  </a:cubicBezTo>
                  <a:cubicBezTo>
                    <a:pt x="28004" y="17"/>
                    <a:pt x="26894" y="0"/>
                    <a:pt x="25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2542;p47">
              <a:extLst>
                <a:ext uri="{FF2B5EF4-FFF2-40B4-BE49-F238E27FC236}">
                  <a16:creationId xmlns:a16="http://schemas.microsoft.com/office/drawing/2014/main" id="{999D9236-31AA-3754-5025-6069791C862F}"/>
                </a:ext>
              </a:extLst>
            </p:cNvPr>
            <p:cNvSpPr/>
            <p:nvPr/>
          </p:nvSpPr>
          <p:spPr>
            <a:xfrm flipH="1">
              <a:off x="7480142" y="1601214"/>
              <a:ext cx="575896" cy="566838"/>
            </a:xfrm>
            <a:custGeom>
              <a:avLst/>
              <a:gdLst/>
              <a:ahLst/>
              <a:cxnLst/>
              <a:rect l="l" t="t" r="r" b="b"/>
              <a:pathLst>
                <a:path w="34459" h="33917" extrusionOk="0">
                  <a:moveTo>
                    <a:pt x="26969" y="290"/>
                  </a:moveTo>
                  <a:cubicBezTo>
                    <a:pt x="28685" y="290"/>
                    <a:pt x="30409" y="354"/>
                    <a:pt x="32090" y="567"/>
                  </a:cubicBezTo>
                  <a:cubicBezTo>
                    <a:pt x="32824" y="667"/>
                    <a:pt x="33791" y="868"/>
                    <a:pt x="34058" y="1635"/>
                  </a:cubicBezTo>
                  <a:cubicBezTo>
                    <a:pt x="34258" y="2102"/>
                    <a:pt x="34158" y="2669"/>
                    <a:pt x="34158" y="3169"/>
                  </a:cubicBezTo>
                  <a:cubicBezTo>
                    <a:pt x="34125" y="3703"/>
                    <a:pt x="34091" y="4270"/>
                    <a:pt x="34091" y="4804"/>
                  </a:cubicBezTo>
                  <a:cubicBezTo>
                    <a:pt x="33924" y="9207"/>
                    <a:pt x="33824" y="13577"/>
                    <a:pt x="33824" y="17946"/>
                  </a:cubicBezTo>
                  <a:cubicBezTo>
                    <a:pt x="33824" y="22316"/>
                    <a:pt x="33891" y="26719"/>
                    <a:pt x="34058" y="31089"/>
                  </a:cubicBezTo>
                  <a:cubicBezTo>
                    <a:pt x="34058" y="31556"/>
                    <a:pt x="34125" y="32023"/>
                    <a:pt x="33958" y="32490"/>
                  </a:cubicBezTo>
                  <a:cubicBezTo>
                    <a:pt x="33824" y="32924"/>
                    <a:pt x="33524" y="33224"/>
                    <a:pt x="33124" y="33391"/>
                  </a:cubicBezTo>
                  <a:cubicBezTo>
                    <a:pt x="32624" y="33599"/>
                    <a:pt x="32045" y="33638"/>
                    <a:pt x="31478" y="33638"/>
                  </a:cubicBezTo>
                  <a:cubicBezTo>
                    <a:pt x="31138" y="33638"/>
                    <a:pt x="30801" y="33624"/>
                    <a:pt x="30489" y="33624"/>
                  </a:cubicBezTo>
                  <a:cubicBezTo>
                    <a:pt x="28287" y="33658"/>
                    <a:pt x="26086" y="33658"/>
                    <a:pt x="23884" y="33658"/>
                  </a:cubicBezTo>
                  <a:cubicBezTo>
                    <a:pt x="19514" y="33658"/>
                    <a:pt x="15111" y="33624"/>
                    <a:pt x="10741" y="33491"/>
                  </a:cubicBezTo>
                  <a:cubicBezTo>
                    <a:pt x="8540" y="33424"/>
                    <a:pt x="6338" y="33357"/>
                    <a:pt x="4137" y="33291"/>
                  </a:cubicBezTo>
                  <a:cubicBezTo>
                    <a:pt x="3603" y="33257"/>
                    <a:pt x="3036" y="33257"/>
                    <a:pt x="2502" y="33224"/>
                  </a:cubicBezTo>
                  <a:cubicBezTo>
                    <a:pt x="2002" y="33191"/>
                    <a:pt x="1368" y="33257"/>
                    <a:pt x="934" y="32991"/>
                  </a:cubicBezTo>
                  <a:cubicBezTo>
                    <a:pt x="200" y="32590"/>
                    <a:pt x="300" y="31489"/>
                    <a:pt x="300" y="30789"/>
                  </a:cubicBezTo>
                  <a:cubicBezTo>
                    <a:pt x="334" y="26419"/>
                    <a:pt x="601" y="22083"/>
                    <a:pt x="834" y="17746"/>
                  </a:cubicBezTo>
                  <a:cubicBezTo>
                    <a:pt x="1034" y="13410"/>
                    <a:pt x="1201" y="9073"/>
                    <a:pt x="1034" y="4704"/>
                  </a:cubicBezTo>
                  <a:cubicBezTo>
                    <a:pt x="1001" y="3736"/>
                    <a:pt x="934" y="2736"/>
                    <a:pt x="868" y="1735"/>
                  </a:cubicBezTo>
                  <a:cubicBezTo>
                    <a:pt x="901" y="1735"/>
                    <a:pt x="934" y="1735"/>
                    <a:pt x="968" y="1701"/>
                  </a:cubicBezTo>
                  <a:cubicBezTo>
                    <a:pt x="1950" y="666"/>
                    <a:pt x="3482" y="560"/>
                    <a:pt x="4907" y="560"/>
                  </a:cubicBezTo>
                  <a:cubicBezTo>
                    <a:pt x="5272" y="560"/>
                    <a:pt x="5631" y="567"/>
                    <a:pt x="5971" y="567"/>
                  </a:cubicBezTo>
                  <a:lnTo>
                    <a:pt x="12543" y="467"/>
                  </a:lnTo>
                  <a:cubicBezTo>
                    <a:pt x="16912" y="401"/>
                    <a:pt x="21315" y="300"/>
                    <a:pt x="25685" y="300"/>
                  </a:cubicBezTo>
                  <a:cubicBezTo>
                    <a:pt x="26112" y="294"/>
                    <a:pt x="26541" y="290"/>
                    <a:pt x="26969" y="290"/>
                  </a:cubicBezTo>
                  <a:close/>
                  <a:moveTo>
                    <a:pt x="25785" y="0"/>
                  </a:moveTo>
                  <a:cubicBezTo>
                    <a:pt x="24676" y="0"/>
                    <a:pt x="23567" y="17"/>
                    <a:pt x="22450" y="34"/>
                  </a:cubicBezTo>
                  <a:cubicBezTo>
                    <a:pt x="20181" y="67"/>
                    <a:pt x="17913" y="100"/>
                    <a:pt x="15645" y="134"/>
                  </a:cubicBezTo>
                  <a:cubicBezTo>
                    <a:pt x="13376" y="134"/>
                    <a:pt x="11142" y="167"/>
                    <a:pt x="8873" y="200"/>
                  </a:cubicBezTo>
                  <a:cubicBezTo>
                    <a:pt x="7772" y="234"/>
                    <a:pt x="6638" y="234"/>
                    <a:pt x="5538" y="267"/>
                  </a:cubicBezTo>
                  <a:cubicBezTo>
                    <a:pt x="4637" y="267"/>
                    <a:pt x="3703" y="267"/>
                    <a:pt x="2836" y="434"/>
                  </a:cubicBezTo>
                  <a:cubicBezTo>
                    <a:pt x="2068" y="567"/>
                    <a:pt x="1335" y="868"/>
                    <a:pt x="767" y="1435"/>
                  </a:cubicBezTo>
                  <a:cubicBezTo>
                    <a:pt x="734" y="1435"/>
                    <a:pt x="667" y="1468"/>
                    <a:pt x="667" y="1535"/>
                  </a:cubicBezTo>
                  <a:cubicBezTo>
                    <a:pt x="1001" y="5971"/>
                    <a:pt x="934" y="10474"/>
                    <a:pt x="734" y="14944"/>
                  </a:cubicBezTo>
                  <a:cubicBezTo>
                    <a:pt x="534" y="19414"/>
                    <a:pt x="234" y="23884"/>
                    <a:pt x="100" y="28387"/>
                  </a:cubicBezTo>
                  <a:cubicBezTo>
                    <a:pt x="100" y="29421"/>
                    <a:pt x="0" y="30489"/>
                    <a:pt x="67" y="31556"/>
                  </a:cubicBezTo>
                  <a:cubicBezTo>
                    <a:pt x="134" y="32223"/>
                    <a:pt x="300" y="33024"/>
                    <a:pt x="1001" y="33291"/>
                  </a:cubicBezTo>
                  <a:cubicBezTo>
                    <a:pt x="1468" y="33458"/>
                    <a:pt x="2002" y="33424"/>
                    <a:pt x="2502" y="33458"/>
                  </a:cubicBezTo>
                  <a:cubicBezTo>
                    <a:pt x="3036" y="33458"/>
                    <a:pt x="3603" y="33491"/>
                    <a:pt x="4170" y="33524"/>
                  </a:cubicBezTo>
                  <a:cubicBezTo>
                    <a:pt x="5304" y="33558"/>
                    <a:pt x="6438" y="33591"/>
                    <a:pt x="7572" y="33624"/>
                  </a:cubicBezTo>
                  <a:cubicBezTo>
                    <a:pt x="12076" y="33791"/>
                    <a:pt x="16612" y="33858"/>
                    <a:pt x="21115" y="33891"/>
                  </a:cubicBezTo>
                  <a:cubicBezTo>
                    <a:pt x="22249" y="33908"/>
                    <a:pt x="23375" y="33916"/>
                    <a:pt x="24501" y="33916"/>
                  </a:cubicBezTo>
                  <a:cubicBezTo>
                    <a:pt x="25627" y="33916"/>
                    <a:pt x="26753" y="33908"/>
                    <a:pt x="27887" y="33891"/>
                  </a:cubicBezTo>
                  <a:cubicBezTo>
                    <a:pt x="29021" y="33891"/>
                    <a:pt x="30155" y="33891"/>
                    <a:pt x="31289" y="33858"/>
                  </a:cubicBezTo>
                  <a:cubicBezTo>
                    <a:pt x="32056" y="33858"/>
                    <a:pt x="32924" y="33858"/>
                    <a:pt x="33591" y="33424"/>
                  </a:cubicBezTo>
                  <a:cubicBezTo>
                    <a:pt x="34325" y="32890"/>
                    <a:pt x="34358" y="32023"/>
                    <a:pt x="34325" y="31223"/>
                  </a:cubicBezTo>
                  <a:cubicBezTo>
                    <a:pt x="34291" y="30088"/>
                    <a:pt x="34258" y="28988"/>
                    <a:pt x="34225" y="27854"/>
                  </a:cubicBezTo>
                  <a:cubicBezTo>
                    <a:pt x="34158" y="25585"/>
                    <a:pt x="34125" y="23317"/>
                    <a:pt x="34125" y="21082"/>
                  </a:cubicBezTo>
                  <a:cubicBezTo>
                    <a:pt x="34058" y="16579"/>
                    <a:pt x="34125" y="12076"/>
                    <a:pt x="34258" y="7572"/>
                  </a:cubicBezTo>
                  <a:cubicBezTo>
                    <a:pt x="34291" y="6438"/>
                    <a:pt x="34325" y="5304"/>
                    <a:pt x="34358" y="4170"/>
                  </a:cubicBezTo>
                  <a:cubicBezTo>
                    <a:pt x="34391" y="3636"/>
                    <a:pt x="34425" y="3069"/>
                    <a:pt x="34458" y="2502"/>
                  </a:cubicBezTo>
                  <a:cubicBezTo>
                    <a:pt x="34458" y="2068"/>
                    <a:pt x="34425" y="1601"/>
                    <a:pt x="34191" y="1234"/>
                  </a:cubicBezTo>
                  <a:cubicBezTo>
                    <a:pt x="33758" y="634"/>
                    <a:pt x="32957" y="434"/>
                    <a:pt x="32257" y="334"/>
                  </a:cubicBezTo>
                  <a:cubicBezTo>
                    <a:pt x="31223" y="167"/>
                    <a:pt x="30155" y="100"/>
                    <a:pt x="29121" y="67"/>
                  </a:cubicBezTo>
                  <a:cubicBezTo>
                    <a:pt x="28004" y="17"/>
                    <a:pt x="26894" y="0"/>
                    <a:pt x="257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2543;p47">
              <a:extLst>
                <a:ext uri="{FF2B5EF4-FFF2-40B4-BE49-F238E27FC236}">
                  <a16:creationId xmlns:a16="http://schemas.microsoft.com/office/drawing/2014/main" id="{113B6673-C2BF-43EC-8991-AE1ACDD7640F}"/>
                </a:ext>
              </a:extLst>
            </p:cNvPr>
            <p:cNvSpPr/>
            <p:nvPr/>
          </p:nvSpPr>
          <p:spPr>
            <a:xfrm flipH="1">
              <a:off x="7483485" y="1604557"/>
              <a:ext cx="568660" cy="560287"/>
            </a:xfrm>
            <a:custGeom>
              <a:avLst/>
              <a:gdLst/>
              <a:ahLst/>
              <a:cxnLst/>
              <a:rect l="l" t="t" r="r" b="b"/>
              <a:pathLst>
                <a:path w="34026" h="33525" extrusionOk="0">
                  <a:moveTo>
                    <a:pt x="25352" y="267"/>
                  </a:moveTo>
                  <a:cubicBezTo>
                    <a:pt x="27487" y="267"/>
                    <a:pt x="29589" y="301"/>
                    <a:pt x="31690" y="567"/>
                  </a:cubicBezTo>
                  <a:cubicBezTo>
                    <a:pt x="32424" y="668"/>
                    <a:pt x="33358" y="834"/>
                    <a:pt x="33658" y="1602"/>
                  </a:cubicBezTo>
                  <a:cubicBezTo>
                    <a:pt x="33825" y="2069"/>
                    <a:pt x="33758" y="2636"/>
                    <a:pt x="33725" y="3136"/>
                  </a:cubicBezTo>
                  <a:cubicBezTo>
                    <a:pt x="33691" y="3670"/>
                    <a:pt x="33658" y="4203"/>
                    <a:pt x="33658" y="4770"/>
                  </a:cubicBezTo>
                  <a:cubicBezTo>
                    <a:pt x="33491" y="9074"/>
                    <a:pt x="33425" y="13410"/>
                    <a:pt x="33391" y="17746"/>
                  </a:cubicBezTo>
                  <a:cubicBezTo>
                    <a:pt x="33391" y="22050"/>
                    <a:pt x="33458" y="26386"/>
                    <a:pt x="33625" y="30722"/>
                  </a:cubicBezTo>
                  <a:cubicBezTo>
                    <a:pt x="33658" y="31189"/>
                    <a:pt x="33691" y="31656"/>
                    <a:pt x="33558" y="32123"/>
                  </a:cubicBezTo>
                  <a:cubicBezTo>
                    <a:pt x="33425" y="32524"/>
                    <a:pt x="33124" y="32824"/>
                    <a:pt x="32724" y="32991"/>
                  </a:cubicBezTo>
                  <a:cubicBezTo>
                    <a:pt x="32203" y="33199"/>
                    <a:pt x="31643" y="33238"/>
                    <a:pt x="31084" y="33238"/>
                  </a:cubicBezTo>
                  <a:cubicBezTo>
                    <a:pt x="30749" y="33238"/>
                    <a:pt x="30414" y="33224"/>
                    <a:pt x="30089" y="33224"/>
                  </a:cubicBezTo>
                  <a:cubicBezTo>
                    <a:pt x="28556" y="33248"/>
                    <a:pt x="27023" y="33271"/>
                    <a:pt x="25489" y="33271"/>
                  </a:cubicBezTo>
                  <a:cubicBezTo>
                    <a:pt x="24854" y="33271"/>
                    <a:pt x="24219" y="33267"/>
                    <a:pt x="23584" y="33258"/>
                  </a:cubicBezTo>
                  <a:cubicBezTo>
                    <a:pt x="19248" y="33258"/>
                    <a:pt x="14911" y="33224"/>
                    <a:pt x="10575" y="33091"/>
                  </a:cubicBezTo>
                  <a:cubicBezTo>
                    <a:pt x="8407" y="33024"/>
                    <a:pt x="6239" y="32957"/>
                    <a:pt x="4070" y="32891"/>
                  </a:cubicBezTo>
                  <a:cubicBezTo>
                    <a:pt x="3537" y="32857"/>
                    <a:pt x="3003" y="32857"/>
                    <a:pt x="2436" y="32824"/>
                  </a:cubicBezTo>
                  <a:cubicBezTo>
                    <a:pt x="1969" y="32791"/>
                    <a:pt x="1335" y="32857"/>
                    <a:pt x="901" y="32624"/>
                  </a:cubicBezTo>
                  <a:cubicBezTo>
                    <a:pt x="201" y="32190"/>
                    <a:pt x="268" y="31123"/>
                    <a:pt x="268" y="30422"/>
                  </a:cubicBezTo>
                  <a:cubicBezTo>
                    <a:pt x="301" y="26119"/>
                    <a:pt x="568" y="21816"/>
                    <a:pt x="801" y="17513"/>
                  </a:cubicBezTo>
                  <a:cubicBezTo>
                    <a:pt x="1001" y="13243"/>
                    <a:pt x="1202" y="8940"/>
                    <a:pt x="1001" y="4637"/>
                  </a:cubicBezTo>
                  <a:cubicBezTo>
                    <a:pt x="968" y="3670"/>
                    <a:pt x="901" y="2669"/>
                    <a:pt x="835" y="1702"/>
                  </a:cubicBezTo>
                  <a:cubicBezTo>
                    <a:pt x="868" y="1702"/>
                    <a:pt x="901" y="1702"/>
                    <a:pt x="935" y="1668"/>
                  </a:cubicBezTo>
                  <a:cubicBezTo>
                    <a:pt x="2169" y="367"/>
                    <a:pt x="4237" y="567"/>
                    <a:pt x="5872" y="534"/>
                  </a:cubicBezTo>
                  <a:cubicBezTo>
                    <a:pt x="8040" y="501"/>
                    <a:pt x="10208" y="467"/>
                    <a:pt x="12376" y="434"/>
                  </a:cubicBezTo>
                  <a:cubicBezTo>
                    <a:pt x="16713" y="401"/>
                    <a:pt x="21049" y="301"/>
                    <a:pt x="25352" y="267"/>
                  </a:cubicBezTo>
                  <a:close/>
                  <a:moveTo>
                    <a:pt x="25456" y="0"/>
                  </a:moveTo>
                  <a:cubicBezTo>
                    <a:pt x="24360" y="0"/>
                    <a:pt x="23267" y="17"/>
                    <a:pt x="22183" y="34"/>
                  </a:cubicBezTo>
                  <a:cubicBezTo>
                    <a:pt x="19915" y="67"/>
                    <a:pt x="17680" y="100"/>
                    <a:pt x="15445" y="134"/>
                  </a:cubicBezTo>
                  <a:lnTo>
                    <a:pt x="8740" y="201"/>
                  </a:lnTo>
                  <a:cubicBezTo>
                    <a:pt x="7640" y="234"/>
                    <a:pt x="6539" y="234"/>
                    <a:pt x="5438" y="267"/>
                  </a:cubicBezTo>
                  <a:cubicBezTo>
                    <a:pt x="4537" y="267"/>
                    <a:pt x="3637" y="267"/>
                    <a:pt x="2769" y="434"/>
                  </a:cubicBezTo>
                  <a:cubicBezTo>
                    <a:pt x="2036" y="567"/>
                    <a:pt x="1302" y="868"/>
                    <a:pt x="735" y="1435"/>
                  </a:cubicBezTo>
                  <a:cubicBezTo>
                    <a:pt x="701" y="1435"/>
                    <a:pt x="635" y="1435"/>
                    <a:pt x="668" y="1501"/>
                  </a:cubicBezTo>
                  <a:cubicBezTo>
                    <a:pt x="968" y="5905"/>
                    <a:pt x="901" y="10341"/>
                    <a:pt x="701" y="14778"/>
                  </a:cubicBezTo>
                  <a:cubicBezTo>
                    <a:pt x="501" y="19181"/>
                    <a:pt x="201" y="23617"/>
                    <a:pt x="101" y="28054"/>
                  </a:cubicBezTo>
                  <a:cubicBezTo>
                    <a:pt x="67" y="29088"/>
                    <a:pt x="1" y="30155"/>
                    <a:pt x="67" y="31189"/>
                  </a:cubicBezTo>
                  <a:cubicBezTo>
                    <a:pt x="101" y="31857"/>
                    <a:pt x="268" y="32624"/>
                    <a:pt x="968" y="32891"/>
                  </a:cubicBezTo>
                  <a:cubicBezTo>
                    <a:pt x="1435" y="33091"/>
                    <a:pt x="1969" y="33024"/>
                    <a:pt x="2436" y="33057"/>
                  </a:cubicBezTo>
                  <a:cubicBezTo>
                    <a:pt x="3003" y="33091"/>
                    <a:pt x="3537" y="33091"/>
                    <a:pt x="4070" y="33124"/>
                  </a:cubicBezTo>
                  <a:cubicBezTo>
                    <a:pt x="5204" y="33157"/>
                    <a:pt x="6305" y="33224"/>
                    <a:pt x="7439" y="33258"/>
                  </a:cubicBezTo>
                  <a:cubicBezTo>
                    <a:pt x="11909" y="33391"/>
                    <a:pt x="16379" y="33491"/>
                    <a:pt x="20849" y="33524"/>
                  </a:cubicBezTo>
                  <a:lnTo>
                    <a:pt x="27520" y="33524"/>
                  </a:lnTo>
                  <a:cubicBezTo>
                    <a:pt x="28655" y="33491"/>
                    <a:pt x="29755" y="33491"/>
                    <a:pt x="30889" y="33491"/>
                  </a:cubicBezTo>
                  <a:cubicBezTo>
                    <a:pt x="31657" y="33458"/>
                    <a:pt x="32524" y="33491"/>
                    <a:pt x="33158" y="33024"/>
                  </a:cubicBezTo>
                  <a:cubicBezTo>
                    <a:pt x="33892" y="32524"/>
                    <a:pt x="33925" y="31656"/>
                    <a:pt x="33892" y="30856"/>
                  </a:cubicBezTo>
                  <a:cubicBezTo>
                    <a:pt x="33858" y="29755"/>
                    <a:pt x="33825" y="28654"/>
                    <a:pt x="33792" y="27553"/>
                  </a:cubicBezTo>
                  <a:cubicBezTo>
                    <a:pt x="33725" y="25319"/>
                    <a:pt x="33691" y="23084"/>
                    <a:pt x="33691" y="20849"/>
                  </a:cubicBezTo>
                  <a:cubicBezTo>
                    <a:pt x="33658" y="16379"/>
                    <a:pt x="33691" y="11942"/>
                    <a:pt x="33825" y="7506"/>
                  </a:cubicBezTo>
                  <a:cubicBezTo>
                    <a:pt x="33858" y="6372"/>
                    <a:pt x="33892" y="5271"/>
                    <a:pt x="33925" y="4137"/>
                  </a:cubicBezTo>
                  <a:cubicBezTo>
                    <a:pt x="33958" y="3603"/>
                    <a:pt x="33992" y="3036"/>
                    <a:pt x="34025" y="2502"/>
                  </a:cubicBezTo>
                  <a:cubicBezTo>
                    <a:pt x="34025" y="2069"/>
                    <a:pt x="33992" y="1602"/>
                    <a:pt x="33758" y="1235"/>
                  </a:cubicBezTo>
                  <a:cubicBezTo>
                    <a:pt x="33325" y="634"/>
                    <a:pt x="32557" y="401"/>
                    <a:pt x="31857" y="334"/>
                  </a:cubicBezTo>
                  <a:cubicBezTo>
                    <a:pt x="30823" y="167"/>
                    <a:pt x="29789" y="100"/>
                    <a:pt x="28755" y="67"/>
                  </a:cubicBezTo>
                  <a:cubicBezTo>
                    <a:pt x="27654" y="17"/>
                    <a:pt x="26553" y="0"/>
                    <a:pt x="25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2544;p47">
              <a:extLst>
                <a:ext uri="{FF2B5EF4-FFF2-40B4-BE49-F238E27FC236}">
                  <a16:creationId xmlns:a16="http://schemas.microsoft.com/office/drawing/2014/main" id="{DC1198AF-3990-E815-0356-149118EEBDC5}"/>
                </a:ext>
              </a:extLst>
            </p:cNvPr>
            <p:cNvSpPr/>
            <p:nvPr/>
          </p:nvSpPr>
          <p:spPr>
            <a:xfrm flipH="1">
              <a:off x="7538686" y="1725171"/>
              <a:ext cx="350662" cy="13838"/>
            </a:xfrm>
            <a:custGeom>
              <a:avLst/>
              <a:gdLst/>
              <a:ahLst/>
              <a:cxnLst/>
              <a:rect l="l" t="t" r="r" b="b"/>
              <a:pathLst>
                <a:path w="20982" h="828" extrusionOk="0">
                  <a:moveTo>
                    <a:pt x="18048" y="1"/>
                  </a:moveTo>
                  <a:cubicBezTo>
                    <a:pt x="17056" y="1"/>
                    <a:pt x="16057" y="37"/>
                    <a:pt x="15077" y="55"/>
                  </a:cubicBezTo>
                  <a:lnTo>
                    <a:pt x="9607" y="55"/>
                  </a:lnTo>
                  <a:cubicBezTo>
                    <a:pt x="6405" y="55"/>
                    <a:pt x="3202" y="55"/>
                    <a:pt x="0" y="189"/>
                  </a:cubicBezTo>
                  <a:lnTo>
                    <a:pt x="0" y="656"/>
                  </a:lnTo>
                  <a:cubicBezTo>
                    <a:pt x="3202" y="789"/>
                    <a:pt x="6405" y="789"/>
                    <a:pt x="9607" y="789"/>
                  </a:cubicBezTo>
                  <a:lnTo>
                    <a:pt x="15077" y="789"/>
                  </a:lnTo>
                  <a:cubicBezTo>
                    <a:pt x="16056" y="789"/>
                    <a:pt x="17053" y="827"/>
                    <a:pt x="18045" y="827"/>
                  </a:cubicBezTo>
                  <a:cubicBezTo>
                    <a:pt x="18912" y="827"/>
                    <a:pt x="19774" y="798"/>
                    <a:pt x="20615" y="689"/>
                  </a:cubicBezTo>
                  <a:cubicBezTo>
                    <a:pt x="20982" y="656"/>
                    <a:pt x="20982" y="189"/>
                    <a:pt x="20615" y="122"/>
                  </a:cubicBezTo>
                  <a:cubicBezTo>
                    <a:pt x="19775" y="29"/>
                    <a:pt x="18914" y="1"/>
                    <a:pt x="18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2545;p47">
              <a:extLst>
                <a:ext uri="{FF2B5EF4-FFF2-40B4-BE49-F238E27FC236}">
                  <a16:creationId xmlns:a16="http://schemas.microsoft.com/office/drawing/2014/main" id="{DD841D37-5F3D-8723-D1F6-3989D865CF45}"/>
                </a:ext>
              </a:extLst>
            </p:cNvPr>
            <p:cNvSpPr/>
            <p:nvPr/>
          </p:nvSpPr>
          <p:spPr>
            <a:xfrm flipH="1">
              <a:off x="7552624" y="1829173"/>
              <a:ext cx="336723" cy="15175"/>
            </a:xfrm>
            <a:custGeom>
              <a:avLst/>
              <a:gdLst/>
              <a:ahLst/>
              <a:cxnLst/>
              <a:rect l="l" t="t" r="r" b="b"/>
              <a:pathLst>
                <a:path w="20148" h="908" extrusionOk="0">
                  <a:moveTo>
                    <a:pt x="15914" y="1"/>
                  </a:moveTo>
                  <a:cubicBezTo>
                    <a:pt x="15404" y="1"/>
                    <a:pt x="14892" y="3"/>
                    <a:pt x="14377" y="3"/>
                  </a:cubicBezTo>
                  <a:lnTo>
                    <a:pt x="8906" y="3"/>
                  </a:lnTo>
                  <a:cubicBezTo>
                    <a:pt x="7138" y="3"/>
                    <a:pt x="5337" y="37"/>
                    <a:pt x="3569" y="37"/>
                  </a:cubicBezTo>
                  <a:cubicBezTo>
                    <a:pt x="2368" y="37"/>
                    <a:pt x="1201" y="37"/>
                    <a:pt x="0" y="137"/>
                  </a:cubicBezTo>
                  <a:lnTo>
                    <a:pt x="0" y="771"/>
                  </a:lnTo>
                  <a:cubicBezTo>
                    <a:pt x="1168" y="871"/>
                    <a:pt x="2302" y="871"/>
                    <a:pt x="3469" y="871"/>
                  </a:cubicBezTo>
                  <a:cubicBezTo>
                    <a:pt x="5270" y="904"/>
                    <a:pt x="7105" y="904"/>
                    <a:pt x="8906" y="904"/>
                  </a:cubicBezTo>
                  <a:lnTo>
                    <a:pt x="14277" y="904"/>
                  </a:lnTo>
                  <a:cubicBezTo>
                    <a:pt x="14888" y="904"/>
                    <a:pt x="15496" y="908"/>
                    <a:pt x="16103" y="908"/>
                  </a:cubicBezTo>
                  <a:cubicBezTo>
                    <a:pt x="17316" y="908"/>
                    <a:pt x="18524" y="893"/>
                    <a:pt x="19747" y="804"/>
                  </a:cubicBezTo>
                  <a:cubicBezTo>
                    <a:pt x="20148" y="737"/>
                    <a:pt x="20148" y="170"/>
                    <a:pt x="19747" y="137"/>
                  </a:cubicBezTo>
                  <a:cubicBezTo>
                    <a:pt x="18461" y="18"/>
                    <a:pt x="17191" y="1"/>
                    <a:pt x="15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2546;p47">
              <a:extLst>
                <a:ext uri="{FF2B5EF4-FFF2-40B4-BE49-F238E27FC236}">
                  <a16:creationId xmlns:a16="http://schemas.microsoft.com/office/drawing/2014/main" id="{E2C43D13-DD09-2C0E-4174-85D41CAD9D1B}"/>
                </a:ext>
              </a:extLst>
            </p:cNvPr>
            <p:cNvSpPr/>
            <p:nvPr/>
          </p:nvSpPr>
          <p:spPr>
            <a:xfrm flipH="1">
              <a:off x="7560981" y="1904680"/>
              <a:ext cx="334501" cy="13554"/>
            </a:xfrm>
            <a:custGeom>
              <a:avLst/>
              <a:gdLst/>
              <a:ahLst/>
              <a:cxnLst/>
              <a:rect l="l" t="t" r="r" b="b"/>
              <a:pathLst>
                <a:path w="20015" h="811" extrusionOk="0">
                  <a:moveTo>
                    <a:pt x="1346" y="0"/>
                  </a:moveTo>
                  <a:cubicBezTo>
                    <a:pt x="1004" y="0"/>
                    <a:pt x="662" y="12"/>
                    <a:pt x="334" y="55"/>
                  </a:cubicBezTo>
                  <a:cubicBezTo>
                    <a:pt x="0" y="122"/>
                    <a:pt x="0" y="689"/>
                    <a:pt x="334" y="756"/>
                  </a:cubicBezTo>
                  <a:cubicBezTo>
                    <a:pt x="662" y="799"/>
                    <a:pt x="1004" y="811"/>
                    <a:pt x="1346" y="811"/>
                  </a:cubicBezTo>
                  <a:cubicBezTo>
                    <a:pt x="1803" y="811"/>
                    <a:pt x="2264" y="789"/>
                    <a:pt x="2702" y="789"/>
                  </a:cubicBezTo>
                  <a:cubicBezTo>
                    <a:pt x="3536" y="789"/>
                    <a:pt x="4370" y="789"/>
                    <a:pt x="5170" y="756"/>
                  </a:cubicBezTo>
                  <a:cubicBezTo>
                    <a:pt x="6805" y="756"/>
                    <a:pt x="8406" y="689"/>
                    <a:pt x="10041" y="622"/>
                  </a:cubicBezTo>
                  <a:cubicBezTo>
                    <a:pt x="10841" y="589"/>
                    <a:pt x="11642" y="581"/>
                    <a:pt x="12446" y="581"/>
                  </a:cubicBezTo>
                  <a:cubicBezTo>
                    <a:pt x="13251" y="581"/>
                    <a:pt x="14060" y="589"/>
                    <a:pt x="14877" y="589"/>
                  </a:cubicBezTo>
                  <a:lnTo>
                    <a:pt x="19814" y="589"/>
                  </a:lnTo>
                  <a:cubicBezTo>
                    <a:pt x="20014" y="589"/>
                    <a:pt x="20014" y="222"/>
                    <a:pt x="19814" y="222"/>
                  </a:cubicBezTo>
                  <a:lnTo>
                    <a:pt x="14877" y="222"/>
                  </a:lnTo>
                  <a:cubicBezTo>
                    <a:pt x="14060" y="222"/>
                    <a:pt x="13251" y="230"/>
                    <a:pt x="12446" y="230"/>
                  </a:cubicBezTo>
                  <a:cubicBezTo>
                    <a:pt x="11642" y="230"/>
                    <a:pt x="10841" y="222"/>
                    <a:pt x="10041" y="189"/>
                  </a:cubicBezTo>
                  <a:cubicBezTo>
                    <a:pt x="8406" y="122"/>
                    <a:pt x="6805" y="55"/>
                    <a:pt x="5170" y="55"/>
                  </a:cubicBezTo>
                  <a:cubicBezTo>
                    <a:pt x="4370" y="22"/>
                    <a:pt x="3536" y="22"/>
                    <a:pt x="2702" y="22"/>
                  </a:cubicBezTo>
                  <a:cubicBezTo>
                    <a:pt x="2264" y="22"/>
                    <a:pt x="1803" y="0"/>
                    <a:pt x="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2547;p47">
              <a:extLst>
                <a:ext uri="{FF2B5EF4-FFF2-40B4-BE49-F238E27FC236}">
                  <a16:creationId xmlns:a16="http://schemas.microsoft.com/office/drawing/2014/main" id="{0E98FFE0-875B-4B80-0117-4B10D3F67B1C}"/>
                </a:ext>
              </a:extLst>
            </p:cNvPr>
            <p:cNvSpPr/>
            <p:nvPr/>
          </p:nvSpPr>
          <p:spPr>
            <a:xfrm flipH="1">
              <a:off x="7569905" y="2048290"/>
              <a:ext cx="332278" cy="14674"/>
            </a:xfrm>
            <a:custGeom>
              <a:avLst/>
              <a:gdLst/>
              <a:ahLst/>
              <a:cxnLst/>
              <a:rect l="l" t="t" r="r" b="b"/>
              <a:pathLst>
                <a:path w="19882" h="878" extrusionOk="0">
                  <a:moveTo>
                    <a:pt x="4004" y="0"/>
                  </a:moveTo>
                  <a:cubicBezTo>
                    <a:pt x="2758" y="0"/>
                    <a:pt x="1513" y="20"/>
                    <a:pt x="268" y="202"/>
                  </a:cubicBezTo>
                  <a:cubicBezTo>
                    <a:pt x="1" y="235"/>
                    <a:pt x="1" y="669"/>
                    <a:pt x="268" y="702"/>
                  </a:cubicBezTo>
                  <a:cubicBezTo>
                    <a:pt x="1287" y="851"/>
                    <a:pt x="2305" y="878"/>
                    <a:pt x="3324" y="878"/>
                  </a:cubicBezTo>
                  <a:cubicBezTo>
                    <a:pt x="3907" y="878"/>
                    <a:pt x="4489" y="869"/>
                    <a:pt x="5071" y="869"/>
                  </a:cubicBezTo>
                  <a:lnTo>
                    <a:pt x="14945" y="869"/>
                  </a:lnTo>
                  <a:cubicBezTo>
                    <a:pt x="15779" y="869"/>
                    <a:pt x="16613" y="869"/>
                    <a:pt x="17413" y="836"/>
                  </a:cubicBezTo>
                  <a:cubicBezTo>
                    <a:pt x="17814" y="836"/>
                    <a:pt x="18180" y="802"/>
                    <a:pt x="18547" y="802"/>
                  </a:cubicBezTo>
                  <a:cubicBezTo>
                    <a:pt x="18981" y="769"/>
                    <a:pt x="19315" y="669"/>
                    <a:pt x="19748" y="569"/>
                  </a:cubicBezTo>
                  <a:cubicBezTo>
                    <a:pt x="19848" y="569"/>
                    <a:pt x="19882" y="335"/>
                    <a:pt x="19748" y="302"/>
                  </a:cubicBezTo>
                  <a:cubicBezTo>
                    <a:pt x="19315" y="235"/>
                    <a:pt x="18981" y="135"/>
                    <a:pt x="18547" y="102"/>
                  </a:cubicBezTo>
                  <a:cubicBezTo>
                    <a:pt x="18180" y="68"/>
                    <a:pt x="17814" y="68"/>
                    <a:pt x="17413" y="68"/>
                  </a:cubicBezTo>
                  <a:cubicBezTo>
                    <a:pt x="16613" y="35"/>
                    <a:pt x="15779" y="35"/>
                    <a:pt x="14945" y="35"/>
                  </a:cubicBezTo>
                  <a:lnTo>
                    <a:pt x="10008" y="35"/>
                  </a:lnTo>
                  <a:lnTo>
                    <a:pt x="5071" y="2"/>
                  </a:lnTo>
                  <a:cubicBezTo>
                    <a:pt x="4715" y="2"/>
                    <a:pt x="4359" y="0"/>
                    <a:pt x="40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2548;p47">
              <a:extLst>
                <a:ext uri="{FF2B5EF4-FFF2-40B4-BE49-F238E27FC236}">
                  <a16:creationId xmlns:a16="http://schemas.microsoft.com/office/drawing/2014/main" id="{D134A893-A482-99BA-EDB3-0992D96ED9F7}"/>
                </a:ext>
              </a:extLst>
            </p:cNvPr>
            <p:cNvSpPr/>
            <p:nvPr/>
          </p:nvSpPr>
          <p:spPr>
            <a:xfrm flipH="1">
              <a:off x="7928355" y="1692097"/>
              <a:ext cx="69156" cy="66516"/>
            </a:xfrm>
            <a:custGeom>
              <a:avLst/>
              <a:gdLst/>
              <a:ahLst/>
              <a:cxnLst/>
              <a:rect l="l" t="t" r="r" b="b"/>
              <a:pathLst>
                <a:path w="4138" h="3980" extrusionOk="0">
                  <a:moveTo>
                    <a:pt x="3739" y="1"/>
                  </a:moveTo>
                  <a:cubicBezTo>
                    <a:pt x="3620" y="1"/>
                    <a:pt x="3505" y="52"/>
                    <a:pt x="3437" y="166"/>
                  </a:cubicBezTo>
                  <a:cubicBezTo>
                    <a:pt x="3303" y="466"/>
                    <a:pt x="3203" y="767"/>
                    <a:pt x="3103" y="1067"/>
                  </a:cubicBezTo>
                  <a:cubicBezTo>
                    <a:pt x="2970" y="1334"/>
                    <a:pt x="2869" y="1601"/>
                    <a:pt x="2703" y="1867"/>
                  </a:cubicBezTo>
                  <a:cubicBezTo>
                    <a:pt x="2503" y="2268"/>
                    <a:pt x="2269" y="2668"/>
                    <a:pt x="2036" y="3035"/>
                  </a:cubicBezTo>
                  <a:cubicBezTo>
                    <a:pt x="1569" y="2435"/>
                    <a:pt x="1068" y="1867"/>
                    <a:pt x="601" y="1267"/>
                  </a:cubicBezTo>
                  <a:cubicBezTo>
                    <a:pt x="539" y="1205"/>
                    <a:pt x="455" y="1179"/>
                    <a:pt x="374" y="1179"/>
                  </a:cubicBezTo>
                  <a:cubicBezTo>
                    <a:pt x="279" y="1179"/>
                    <a:pt x="188" y="1213"/>
                    <a:pt x="134" y="1267"/>
                  </a:cubicBezTo>
                  <a:cubicBezTo>
                    <a:pt x="1" y="1400"/>
                    <a:pt x="1" y="1601"/>
                    <a:pt x="134" y="1734"/>
                  </a:cubicBezTo>
                  <a:lnTo>
                    <a:pt x="1835" y="3869"/>
                  </a:lnTo>
                  <a:cubicBezTo>
                    <a:pt x="1888" y="3948"/>
                    <a:pt x="1966" y="3980"/>
                    <a:pt x="2048" y="3980"/>
                  </a:cubicBezTo>
                  <a:cubicBezTo>
                    <a:pt x="2174" y="3980"/>
                    <a:pt x="2308" y="3903"/>
                    <a:pt x="2369" y="3802"/>
                  </a:cubicBezTo>
                  <a:cubicBezTo>
                    <a:pt x="2769" y="3302"/>
                    <a:pt x="3103" y="2768"/>
                    <a:pt x="3370" y="2234"/>
                  </a:cubicBezTo>
                  <a:cubicBezTo>
                    <a:pt x="3537" y="1968"/>
                    <a:pt x="3670" y="1667"/>
                    <a:pt x="3770" y="1400"/>
                  </a:cubicBezTo>
                  <a:cubicBezTo>
                    <a:pt x="3904" y="1100"/>
                    <a:pt x="4070" y="767"/>
                    <a:pt x="4104" y="466"/>
                  </a:cubicBezTo>
                  <a:cubicBezTo>
                    <a:pt x="4137" y="266"/>
                    <a:pt x="4070" y="100"/>
                    <a:pt x="3904" y="33"/>
                  </a:cubicBezTo>
                  <a:cubicBezTo>
                    <a:pt x="3851" y="12"/>
                    <a:pt x="3795"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2549;p47">
              <a:extLst>
                <a:ext uri="{FF2B5EF4-FFF2-40B4-BE49-F238E27FC236}">
                  <a16:creationId xmlns:a16="http://schemas.microsoft.com/office/drawing/2014/main" id="{3E858618-7A1E-6731-03F3-E4EA8AD172CE}"/>
                </a:ext>
              </a:extLst>
            </p:cNvPr>
            <p:cNvSpPr/>
            <p:nvPr/>
          </p:nvSpPr>
          <p:spPr>
            <a:xfrm flipH="1">
              <a:off x="7933937" y="1806293"/>
              <a:ext cx="64126" cy="59697"/>
            </a:xfrm>
            <a:custGeom>
              <a:avLst/>
              <a:gdLst/>
              <a:ahLst/>
              <a:cxnLst/>
              <a:rect l="l" t="t" r="r" b="b"/>
              <a:pathLst>
                <a:path w="3837" h="3572" extrusionOk="0">
                  <a:moveTo>
                    <a:pt x="2047" y="0"/>
                  </a:moveTo>
                  <a:cubicBezTo>
                    <a:pt x="1734" y="0"/>
                    <a:pt x="1425" y="83"/>
                    <a:pt x="1168" y="272"/>
                  </a:cubicBezTo>
                  <a:cubicBezTo>
                    <a:pt x="934" y="438"/>
                    <a:pt x="768" y="605"/>
                    <a:pt x="668" y="839"/>
                  </a:cubicBezTo>
                  <a:cubicBezTo>
                    <a:pt x="234" y="1206"/>
                    <a:pt x="0" y="1839"/>
                    <a:pt x="234" y="2406"/>
                  </a:cubicBezTo>
                  <a:cubicBezTo>
                    <a:pt x="467" y="2940"/>
                    <a:pt x="901" y="3374"/>
                    <a:pt x="1501" y="3507"/>
                  </a:cubicBezTo>
                  <a:cubicBezTo>
                    <a:pt x="1660" y="3549"/>
                    <a:pt x="1828" y="3572"/>
                    <a:pt x="1997" y="3572"/>
                  </a:cubicBezTo>
                  <a:cubicBezTo>
                    <a:pt x="2362" y="3572"/>
                    <a:pt x="2729" y="3468"/>
                    <a:pt x="3003" y="3240"/>
                  </a:cubicBezTo>
                  <a:cubicBezTo>
                    <a:pt x="3503" y="2873"/>
                    <a:pt x="3836" y="2306"/>
                    <a:pt x="3803" y="1673"/>
                  </a:cubicBezTo>
                  <a:cubicBezTo>
                    <a:pt x="3770" y="1072"/>
                    <a:pt x="3470" y="472"/>
                    <a:pt x="2902" y="205"/>
                  </a:cubicBezTo>
                  <a:cubicBezTo>
                    <a:pt x="2643" y="75"/>
                    <a:pt x="2343" y="0"/>
                    <a:pt x="20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2550;p47">
              <a:extLst>
                <a:ext uri="{FF2B5EF4-FFF2-40B4-BE49-F238E27FC236}">
                  <a16:creationId xmlns:a16="http://schemas.microsoft.com/office/drawing/2014/main" id="{7CA9F197-1B67-59DE-E093-E3D473E08A6A}"/>
                </a:ext>
              </a:extLst>
            </p:cNvPr>
            <p:cNvSpPr/>
            <p:nvPr/>
          </p:nvSpPr>
          <p:spPr>
            <a:xfrm flipH="1">
              <a:off x="7934488" y="1884174"/>
              <a:ext cx="60783" cy="60499"/>
            </a:xfrm>
            <a:custGeom>
              <a:avLst/>
              <a:gdLst/>
              <a:ahLst/>
              <a:cxnLst/>
              <a:rect l="l" t="t" r="r" b="b"/>
              <a:pathLst>
                <a:path w="3637" h="3620" extrusionOk="0">
                  <a:moveTo>
                    <a:pt x="1803" y="1"/>
                  </a:moveTo>
                  <a:cubicBezTo>
                    <a:pt x="1749" y="1"/>
                    <a:pt x="1693" y="5"/>
                    <a:pt x="1635" y="15"/>
                  </a:cubicBezTo>
                  <a:cubicBezTo>
                    <a:pt x="1368" y="48"/>
                    <a:pt x="1168" y="81"/>
                    <a:pt x="934" y="215"/>
                  </a:cubicBezTo>
                  <a:cubicBezTo>
                    <a:pt x="801" y="282"/>
                    <a:pt x="667" y="415"/>
                    <a:pt x="601" y="548"/>
                  </a:cubicBezTo>
                  <a:cubicBezTo>
                    <a:pt x="367" y="749"/>
                    <a:pt x="167" y="1049"/>
                    <a:pt x="100" y="1349"/>
                  </a:cubicBezTo>
                  <a:cubicBezTo>
                    <a:pt x="0" y="1683"/>
                    <a:pt x="0" y="2050"/>
                    <a:pt x="100" y="2383"/>
                  </a:cubicBezTo>
                  <a:cubicBezTo>
                    <a:pt x="200" y="2617"/>
                    <a:pt x="300" y="2783"/>
                    <a:pt x="467" y="2984"/>
                  </a:cubicBezTo>
                  <a:cubicBezTo>
                    <a:pt x="567" y="3084"/>
                    <a:pt x="701" y="3184"/>
                    <a:pt x="834" y="3284"/>
                  </a:cubicBezTo>
                  <a:cubicBezTo>
                    <a:pt x="1101" y="3484"/>
                    <a:pt x="1435" y="3584"/>
                    <a:pt x="1768" y="3617"/>
                  </a:cubicBezTo>
                  <a:cubicBezTo>
                    <a:pt x="1793" y="3619"/>
                    <a:pt x="1817" y="3619"/>
                    <a:pt x="1842" y="3619"/>
                  </a:cubicBezTo>
                  <a:cubicBezTo>
                    <a:pt x="2453" y="3619"/>
                    <a:pt x="3081" y="3228"/>
                    <a:pt x="3369" y="2683"/>
                  </a:cubicBezTo>
                  <a:cubicBezTo>
                    <a:pt x="3536" y="2383"/>
                    <a:pt x="3636" y="2016"/>
                    <a:pt x="3603" y="1649"/>
                  </a:cubicBezTo>
                  <a:cubicBezTo>
                    <a:pt x="3569" y="1382"/>
                    <a:pt x="3536" y="1216"/>
                    <a:pt x="3403" y="949"/>
                  </a:cubicBezTo>
                  <a:cubicBezTo>
                    <a:pt x="3336" y="782"/>
                    <a:pt x="3202" y="649"/>
                    <a:pt x="3102" y="548"/>
                  </a:cubicBezTo>
                  <a:cubicBezTo>
                    <a:pt x="2969" y="415"/>
                    <a:pt x="2802" y="315"/>
                    <a:pt x="2669" y="215"/>
                  </a:cubicBezTo>
                  <a:cubicBezTo>
                    <a:pt x="2502" y="148"/>
                    <a:pt x="2335" y="81"/>
                    <a:pt x="2168" y="48"/>
                  </a:cubicBezTo>
                  <a:cubicBezTo>
                    <a:pt x="2050" y="24"/>
                    <a:pt x="1932" y="1"/>
                    <a:pt x="1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2551;p47">
              <a:extLst>
                <a:ext uri="{FF2B5EF4-FFF2-40B4-BE49-F238E27FC236}">
                  <a16:creationId xmlns:a16="http://schemas.microsoft.com/office/drawing/2014/main" id="{EEA694E8-E02D-57C6-C109-BBBD7802E34B}"/>
                </a:ext>
              </a:extLst>
            </p:cNvPr>
            <p:cNvSpPr/>
            <p:nvPr/>
          </p:nvSpPr>
          <p:spPr>
            <a:xfrm flipH="1">
              <a:off x="7926132" y="2010921"/>
              <a:ext cx="70259" cy="67686"/>
            </a:xfrm>
            <a:custGeom>
              <a:avLst/>
              <a:gdLst/>
              <a:ahLst/>
              <a:cxnLst/>
              <a:rect l="l" t="t" r="r" b="b"/>
              <a:pathLst>
                <a:path w="4204" h="4050" extrusionOk="0">
                  <a:moveTo>
                    <a:pt x="1965" y="0"/>
                  </a:moveTo>
                  <a:cubicBezTo>
                    <a:pt x="1933" y="0"/>
                    <a:pt x="1900" y="1"/>
                    <a:pt x="1868" y="3"/>
                  </a:cubicBezTo>
                  <a:cubicBezTo>
                    <a:pt x="1101" y="70"/>
                    <a:pt x="301" y="503"/>
                    <a:pt x="101" y="1304"/>
                  </a:cubicBezTo>
                  <a:cubicBezTo>
                    <a:pt x="67" y="1437"/>
                    <a:pt x="34" y="1537"/>
                    <a:pt x="34" y="1671"/>
                  </a:cubicBezTo>
                  <a:cubicBezTo>
                    <a:pt x="0" y="1938"/>
                    <a:pt x="0" y="2204"/>
                    <a:pt x="34" y="2471"/>
                  </a:cubicBezTo>
                  <a:cubicBezTo>
                    <a:pt x="134" y="3005"/>
                    <a:pt x="534" y="3439"/>
                    <a:pt x="968" y="3739"/>
                  </a:cubicBezTo>
                  <a:cubicBezTo>
                    <a:pt x="1326" y="3954"/>
                    <a:pt x="1719" y="4049"/>
                    <a:pt x="2121" y="4049"/>
                  </a:cubicBezTo>
                  <a:cubicBezTo>
                    <a:pt x="2280" y="4049"/>
                    <a:pt x="2441" y="4034"/>
                    <a:pt x="2602" y="4006"/>
                  </a:cubicBezTo>
                  <a:cubicBezTo>
                    <a:pt x="3303" y="3906"/>
                    <a:pt x="3870" y="3339"/>
                    <a:pt x="4037" y="2671"/>
                  </a:cubicBezTo>
                  <a:cubicBezTo>
                    <a:pt x="4203" y="1971"/>
                    <a:pt x="4003" y="1304"/>
                    <a:pt x="3570" y="770"/>
                  </a:cubicBezTo>
                  <a:cubicBezTo>
                    <a:pt x="3221" y="295"/>
                    <a:pt x="2572"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2552;p47">
              <a:extLst>
                <a:ext uri="{FF2B5EF4-FFF2-40B4-BE49-F238E27FC236}">
                  <a16:creationId xmlns:a16="http://schemas.microsoft.com/office/drawing/2014/main" id="{48968079-7056-22BB-B98C-FF6BA8450685}"/>
                </a:ext>
              </a:extLst>
            </p:cNvPr>
            <p:cNvSpPr/>
            <p:nvPr/>
          </p:nvSpPr>
          <p:spPr>
            <a:xfrm flipH="1">
              <a:off x="6303866" y="3565167"/>
              <a:ext cx="1165145" cy="627237"/>
            </a:xfrm>
            <a:custGeom>
              <a:avLst/>
              <a:gdLst/>
              <a:ahLst/>
              <a:cxnLst/>
              <a:rect l="l" t="t" r="r" b="b"/>
              <a:pathLst>
                <a:path w="69717" h="37531" extrusionOk="0">
                  <a:moveTo>
                    <a:pt x="24396" y="1"/>
                  </a:moveTo>
                  <a:cubicBezTo>
                    <a:pt x="16330" y="1"/>
                    <a:pt x="8203" y="785"/>
                    <a:pt x="134" y="2005"/>
                  </a:cubicBezTo>
                  <a:cubicBezTo>
                    <a:pt x="234" y="7776"/>
                    <a:pt x="0" y="16382"/>
                    <a:pt x="5171" y="20118"/>
                  </a:cubicBezTo>
                  <a:cubicBezTo>
                    <a:pt x="7339" y="21686"/>
                    <a:pt x="9907" y="22520"/>
                    <a:pt x="12543" y="23020"/>
                  </a:cubicBezTo>
                  <a:cubicBezTo>
                    <a:pt x="13310" y="23187"/>
                    <a:pt x="14110" y="23320"/>
                    <a:pt x="14878" y="23420"/>
                  </a:cubicBezTo>
                  <a:cubicBezTo>
                    <a:pt x="18280" y="23887"/>
                    <a:pt x="21783" y="24154"/>
                    <a:pt x="25018" y="25389"/>
                  </a:cubicBezTo>
                  <a:cubicBezTo>
                    <a:pt x="25519" y="25555"/>
                    <a:pt x="26052" y="25789"/>
                    <a:pt x="26386" y="26256"/>
                  </a:cubicBezTo>
                  <a:cubicBezTo>
                    <a:pt x="26753" y="26756"/>
                    <a:pt x="26753" y="27457"/>
                    <a:pt x="26753" y="28124"/>
                  </a:cubicBezTo>
                  <a:lnTo>
                    <a:pt x="26753" y="37464"/>
                  </a:lnTo>
                  <a:lnTo>
                    <a:pt x="66148" y="37531"/>
                  </a:lnTo>
                  <a:cubicBezTo>
                    <a:pt x="66748" y="33294"/>
                    <a:pt x="67215" y="29091"/>
                    <a:pt x="67348" y="25389"/>
                  </a:cubicBezTo>
                  <a:cubicBezTo>
                    <a:pt x="67615" y="19017"/>
                    <a:pt x="69717" y="10912"/>
                    <a:pt x="62712" y="7709"/>
                  </a:cubicBezTo>
                  <a:cubicBezTo>
                    <a:pt x="50446" y="2072"/>
                    <a:pt x="37502" y="1"/>
                    <a:pt x="24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2553;p47">
              <a:extLst>
                <a:ext uri="{FF2B5EF4-FFF2-40B4-BE49-F238E27FC236}">
                  <a16:creationId xmlns:a16="http://schemas.microsoft.com/office/drawing/2014/main" id="{B6DA4077-4992-6FB3-5E11-7F55FE5EB474}"/>
                </a:ext>
              </a:extLst>
            </p:cNvPr>
            <p:cNvSpPr/>
            <p:nvPr/>
          </p:nvSpPr>
          <p:spPr>
            <a:xfrm flipH="1">
              <a:off x="7157374" y="2603680"/>
              <a:ext cx="138263" cy="133934"/>
            </a:xfrm>
            <a:custGeom>
              <a:avLst/>
              <a:gdLst/>
              <a:ahLst/>
              <a:cxnLst/>
              <a:rect l="l" t="t" r="r" b="b"/>
              <a:pathLst>
                <a:path w="8273" h="8014" extrusionOk="0">
                  <a:moveTo>
                    <a:pt x="3787" y="1"/>
                  </a:moveTo>
                  <a:cubicBezTo>
                    <a:pt x="2734" y="1"/>
                    <a:pt x="1669" y="580"/>
                    <a:pt x="1068" y="1528"/>
                  </a:cubicBezTo>
                  <a:cubicBezTo>
                    <a:pt x="0" y="3229"/>
                    <a:pt x="434" y="5631"/>
                    <a:pt x="1902" y="6965"/>
                  </a:cubicBezTo>
                  <a:cubicBezTo>
                    <a:pt x="2565" y="7598"/>
                    <a:pt x="3474" y="8014"/>
                    <a:pt x="4406" y="8014"/>
                  </a:cubicBezTo>
                  <a:cubicBezTo>
                    <a:pt x="4505" y="8014"/>
                    <a:pt x="4604" y="8009"/>
                    <a:pt x="4704" y="7999"/>
                  </a:cubicBezTo>
                  <a:cubicBezTo>
                    <a:pt x="5838" y="7899"/>
                    <a:pt x="6739" y="7332"/>
                    <a:pt x="7339" y="6365"/>
                  </a:cubicBezTo>
                  <a:cubicBezTo>
                    <a:pt x="7873" y="5531"/>
                    <a:pt x="8273" y="4430"/>
                    <a:pt x="8240" y="3429"/>
                  </a:cubicBezTo>
                  <a:cubicBezTo>
                    <a:pt x="8206" y="2262"/>
                    <a:pt x="7572" y="1294"/>
                    <a:pt x="6572" y="794"/>
                  </a:cubicBezTo>
                  <a:cubicBezTo>
                    <a:pt x="6105" y="594"/>
                    <a:pt x="5638" y="427"/>
                    <a:pt x="5137" y="360"/>
                  </a:cubicBezTo>
                  <a:cubicBezTo>
                    <a:pt x="4717" y="115"/>
                    <a:pt x="4254" y="1"/>
                    <a:pt x="3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2554;p47">
              <a:extLst>
                <a:ext uri="{FF2B5EF4-FFF2-40B4-BE49-F238E27FC236}">
                  <a16:creationId xmlns:a16="http://schemas.microsoft.com/office/drawing/2014/main" id="{8BDE0B0A-A96E-DAE8-50B1-0BE3FEE4F54B}"/>
                </a:ext>
              </a:extLst>
            </p:cNvPr>
            <p:cNvSpPr/>
            <p:nvPr/>
          </p:nvSpPr>
          <p:spPr>
            <a:xfrm flipH="1">
              <a:off x="5906376" y="1854292"/>
              <a:ext cx="403072" cy="18985"/>
            </a:xfrm>
            <a:custGeom>
              <a:avLst/>
              <a:gdLst/>
              <a:ahLst/>
              <a:cxnLst/>
              <a:rect l="l" t="t" r="r" b="b"/>
              <a:pathLst>
                <a:path w="24118" h="1136" extrusionOk="0">
                  <a:moveTo>
                    <a:pt x="22767" y="0"/>
                  </a:moveTo>
                  <a:cubicBezTo>
                    <a:pt x="22675" y="0"/>
                    <a:pt x="22580" y="1"/>
                    <a:pt x="22483" y="1"/>
                  </a:cubicBezTo>
                  <a:lnTo>
                    <a:pt x="18046" y="1"/>
                  </a:lnTo>
                  <a:lnTo>
                    <a:pt x="12242" y="35"/>
                  </a:lnTo>
                  <a:cubicBezTo>
                    <a:pt x="11118" y="35"/>
                    <a:pt x="9990" y="29"/>
                    <a:pt x="8863" y="29"/>
                  </a:cubicBezTo>
                  <a:cubicBezTo>
                    <a:pt x="6043" y="29"/>
                    <a:pt x="3222" y="63"/>
                    <a:pt x="434" y="302"/>
                  </a:cubicBezTo>
                  <a:cubicBezTo>
                    <a:pt x="0" y="335"/>
                    <a:pt x="0" y="735"/>
                    <a:pt x="434" y="769"/>
                  </a:cubicBezTo>
                  <a:cubicBezTo>
                    <a:pt x="4337" y="1136"/>
                    <a:pt x="8306" y="1036"/>
                    <a:pt x="12242" y="1069"/>
                  </a:cubicBezTo>
                  <a:lnTo>
                    <a:pt x="22483" y="1069"/>
                  </a:lnTo>
                  <a:cubicBezTo>
                    <a:pt x="22590" y="1069"/>
                    <a:pt x="22694" y="1070"/>
                    <a:pt x="22795" y="1070"/>
                  </a:cubicBezTo>
                  <a:cubicBezTo>
                    <a:pt x="23201" y="1070"/>
                    <a:pt x="23564" y="1049"/>
                    <a:pt x="23884" y="835"/>
                  </a:cubicBezTo>
                  <a:cubicBezTo>
                    <a:pt x="24117" y="669"/>
                    <a:pt x="24117" y="402"/>
                    <a:pt x="23884" y="235"/>
                  </a:cubicBezTo>
                  <a:lnTo>
                    <a:pt x="23884" y="268"/>
                  </a:lnTo>
                  <a:cubicBezTo>
                    <a:pt x="23556" y="23"/>
                    <a:pt x="23184" y="0"/>
                    <a:pt x="22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2555;p47">
              <a:extLst>
                <a:ext uri="{FF2B5EF4-FFF2-40B4-BE49-F238E27FC236}">
                  <a16:creationId xmlns:a16="http://schemas.microsoft.com/office/drawing/2014/main" id="{D27EF2A6-BA1F-1690-82A0-87BE034690CB}"/>
                </a:ext>
              </a:extLst>
            </p:cNvPr>
            <p:cNvSpPr/>
            <p:nvPr/>
          </p:nvSpPr>
          <p:spPr>
            <a:xfrm flipH="1">
              <a:off x="5906376" y="1918417"/>
              <a:ext cx="403072" cy="18985"/>
            </a:xfrm>
            <a:custGeom>
              <a:avLst/>
              <a:gdLst/>
              <a:ahLst/>
              <a:cxnLst/>
              <a:rect l="l" t="t" r="r" b="b"/>
              <a:pathLst>
                <a:path w="24118" h="1136" extrusionOk="0">
                  <a:moveTo>
                    <a:pt x="22795" y="66"/>
                  </a:moveTo>
                  <a:cubicBezTo>
                    <a:pt x="22694" y="66"/>
                    <a:pt x="22590" y="67"/>
                    <a:pt x="22483" y="67"/>
                  </a:cubicBezTo>
                  <a:lnTo>
                    <a:pt x="12242" y="67"/>
                  </a:lnTo>
                  <a:cubicBezTo>
                    <a:pt x="8306" y="101"/>
                    <a:pt x="4337" y="1"/>
                    <a:pt x="434" y="367"/>
                  </a:cubicBezTo>
                  <a:cubicBezTo>
                    <a:pt x="0" y="401"/>
                    <a:pt x="0" y="801"/>
                    <a:pt x="434" y="834"/>
                  </a:cubicBezTo>
                  <a:cubicBezTo>
                    <a:pt x="2959" y="1072"/>
                    <a:pt x="5512" y="1114"/>
                    <a:pt x="8067" y="1114"/>
                  </a:cubicBezTo>
                  <a:cubicBezTo>
                    <a:pt x="9460" y="1114"/>
                    <a:pt x="10853" y="1101"/>
                    <a:pt x="12242" y="1101"/>
                  </a:cubicBezTo>
                  <a:cubicBezTo>
                    <a:pt x="14177" y="1101"/>
                    <a:pt x="16112" y="1135"/>
                    <a:pt x="18046" y="1135"/>
                  </a:cubicBezTo>
                  <a:lnTo>
                    <a:pt x="22483" y="1135"/>
                  </a:lnTo>
                  <a:cubicBezTo>
                    <a:pt x="22590" y="1135"/>
                    <a:pt x="22694" y="1136"/>
                    <a:pt x="22795" y="1136"/>
                  </a:cubicBezTo>
                  <a:cubicBezTo>
                    <a:pt x="23201" y="1136"/>
                    <a:pt x="23564" y="1115"/>
                    <a:pt x="23884" y="901"/>
                  </a:cubicBezTo>
                  <a:cubicBezTo>
                    <a:pt x="24117" y="734"/>
                    <a:pt x="24117" y="468"/>
                    <a:pt x="23884" y="301"/>
                  </a:cubicBezTo>
                  <a:cubicBezTo>
                    <a:pt x="23564" y="87"/>
                    <a:pt x="23201" y="66"/>
                    <a:pt x="22795"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2556;p47">
              <a:extLst>
                <a:ext uri="{FF2B5EF4-FFF2-40B4-BE49-F238E27FC236}">
                  <a16:creationId xmlns:a16="http://schemas.microsoft.com/office/drawing/2014/main" id="{A0833851-D922-C421-888C-F39EF7CE418E}"/>
                </a:ext>
              </a:extLst>
            </p:cNvPr>
            <p:cNvSpPr/>
            <p:nvPr/>
          </p:nvSpPr>
          <p:spPr>
            <a:xfrm flipH="1">
              <a:off x="5571747" y="3742778"/>
              <a:ext cx="71415" cy="225205"/>
            </a:xfrm>
            <a:custGeom>
              <a:avLst/>
              <a:gdLst/>
              <a:ahLst/>
              <a:cxnLst/>
              <a:rect l="l" t="t" r="r" b="b"/>
              <a:pathLst>
                <a:path w="4959" h="15638" extrusionOk="0">
                  <a:moveTo>
                    <a:pt x="120" y="1"/>
                  </a:moveTo>
                  <a:cubicBezTo>
                    <a:pt x="64" y="1"/>
                    <a:pt x="0" y="52"/>
                    <a:pt x="22" y="117"/>
                  </a:cubicBezTo>
                  <a:cubicBezTo>
                    <a:pt x="789" y="2052"/>
                    <a:pt x="1623" y="3986"/>
                    <a:pt x="2290" y="5988"/>
                  </a:cubicBezTo>
                  <a:cubicBezTo>
                    <a:pt x="2924" y="7956"/>
                    <a:pt x="3491" y="9991"/>
                    <a:pt x="3958" y="12025"/>
                  </a:cubicBezTo>
                  <a:cubicBezTo>
                    <a:pt x="4092" y="12592"/>
                    <a:pt x="4225" y="13159"/>
                    <a:pt x="4325" y="13727"/>
                  </a:cubicBezTo>
                  <a:cubicBezTo>
                    <a:pt x="4425" y="14327"/>
                    <a:pt x="4459" y="14994"/>
                    <a:pt x="4692" y="15528"/>
                  </a:cubicBezTo>
                  <a:cubicBezTo>
                    <a:pt x="4707" y="15603"/>
                    <a:pt x="4763" y="15637"/>
                    <a:pt x="4819" y="15637"/>
                  </a:cubicBezTo>
                  <a:cubicBezTo>
                    <a:pt x="4888" y="15637"/>
                    <a:pt x="4959" y="15586"/>
                    <a:pt x="4959" y="15494"/>
                  </a:cubicBezTo>
                  <a:cubicBezTo>
                    <a:pt x="4959" y="14994"/>
                    <a:pt x="4826" y="14460"/>
                    <a:pt x="4725" y="13993"/>
                  </a:cubicBezTo>
                  <a:cubicBezTo>
                    <a:pt x="4625" y="13460"/>
                    <a:pt x="4525" y="12926"/>
                    <a:pt x="4392" y="12426"/>
                  </a:cubicBezTo>
                  <a:cubicBezTo>
                    <a:pt x="4192" y="11392"/>
                    <a:pt x="3925" y="10357"/>
                    <a:pt x="3658" y="9323"/>
                  </a:cubicBezTo>
                  <a:cubicBezTo>
                    <a:pt x="3091" y="7255"/>
                    <a:pt x="2390" y="5254"/>
                    <a:pt x="1623" y="3252"/>
                  </a:cubicBezTo>
                  <a:cubicBezTo>
                    <a:pt x="1190" y="2185"/>
                    <a:pt x="756" y="1084"/>
                    <a:pt x="189" y="50"/>
                  </a:cubicBezTo>
                  <a:cubicBezTo>
                    <a:pt x="177" y="15"/>
                    <a:pt x="14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2557;p47">
              <a:extLst>
                <a:ext uri="{FF2B5EF4-FFF2-40B4-BE49-F238E27FC236}">
                  <a16:creationId xmlns:a16="http://schemas.microsoft.com/office/drawing/2014/main" id="{7D6A4A3A-3E5F-EE60-293A-F2FB7014CD68}"/>
                </a:ext>
              </a:extLst>
            </p:cNvPr>
            <p:cNvSpPr/>
            <p:nvPr/>
          </p:nvSpPr>
          <p:spPr>
            <a:xfrm flipH="1">
              <a:off x="5410340" y="3125926"/>
              <a:ext cx="170539" cy="576334"/>
            </a:xfrm>
            <a:custGeom>
              <a:avLst/>
              <a:gdLst/>
              <a:ahLst/>
              <a:cxnLst/>
              <a:rect l="l" t="t" r="r" b="b"/>
              <a:pathLst>
                <a:path w="11842" h="40020" extrusionOk="0">
                  <a:moveTo>
                    <a:pt x="5970" y="0"/>
                  </a:moveTo>
                  <a:cubicBezTo>
                    <a:pt x="5801" y="0"/>
                    <a:pt x="5632" y="27"/>
                    <a:pt x="5471" y="87"/>
                  </a:cubicBezTo>
                  <a:lnTo>
                    <a:pt x="5504" y="87"/>
                  </a:lnTo>
                  <a:cubicBezTo>
                    <a:pt x="5437" y="87"/>
                    <a:pt x="5371" y="120"/>
                    <a:pt x="5304" y="154"/>
                  </a:cubicBezTo>
                  <a:cubicBezTo>
                    <a:pt x="4904" y="387"/>
                    <a:pt x="4670" y="754"/>
                    <a:pt x="4437" y="1154"/>
                  </a:cubicBezTo>
                  <a:cubicBezTo>
                    <a:pt x="1902" y="5357"/>
                    <a:pt x="634" y="10261"/>
                    <a:pt x="267" y="15131"/>
                  </a:cubicBezTo>
                  <a:cubicBezTo>
                    <a:pt x="0" y="18800"/>
                    <a:pt x="200" y="22503"/>
                    <a:pt x="667" y="26172"/>
                  </a:cubicBezTo>
                  <a:cubicBezTo>
                    <a:pt x="1201" y="30475"/>
                    <a:pt x="634" y="34745"/>
                    <a:pt x="2202" y="38881"/>
                  </a:cubicBezTo>
                  <a:cubicBezTo>
                    <a:pt x="2335" y="39282"/>
                    <a:pt x="2535" y="39715"/>
                    <a:pt x="2902" y="39915"/>
                  </a:cubicBezTo>
                  <a:cubicBezTo>
                    <a:pt x="3040" y="39988"/>
                    <a:pt x="3183" y="40020"/>
                    <a:pt x="3327" y="40020"/>
                  </a:cubicBezTo>
                  <a:cubicBezTo>
                    <a:pt x="3915" y="40020"/>
                    <a:pt x="4522" y="39484"/>
                    <a:pt x="4870" y="38948"/>
                  </a:cubicBezTo>
                  <a:cubicBezTo>
                    <a:pt x="5871" y="37514"/>
                    <a:pt x="6438" y="35812"/>
                    <a:pt x="6938" y="34145"/>
                  </a:cubicBezTo>
                  <a:cubicBezTo>
                    <a:pt x="10007" y="24271"/>
                    <a:pt x="11842" y="12529"/>
                    <a:pt x="8373" y="2489"/>
                  </a:cubicBezTo>
                  <a:cubicBezTo>
                    <a:pt x="8139" y="1788"/>
                    <a:pt x="7872" y="1088"/>
                    <a:pt x="7339" y="554"/>
                  </a:cubicBezTo>
                  <a:cubicBezTo>
                    <a:pt x="6966" y="231"/>
                    <a:pt x="6464" y="0"/>
                    <a:pt x="5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2558;p47">
              <a:extLst>
                <a:ext uri="{FF2B5EF4-FFF2-40B4-BE49-F238E27FC236}">
                  <a16:creationId xmlns:a16="http://schemas.microsoft.com/office/drawing/2014/main" id="{4931B16E-4C1C-FB99-4112-403B711E278D}"/>
                </a:ext>
              </a:extLst>
            </p:cNvPr>
            <p:cNvSpPr/>
            <p:nvPr/>
          </p:nvSpPr>
          <p:spPr>
            <a:xfrm flipH="1">
              <a:off x="5502090" y="3244735"/>
              <a:ext cx="67743" cy="779088"/>
            </a:xfrm>
            <a:custGeom>
              <a:avLst/>
              <a:gdLst/>
              <a:ahLst/>
              <a:cxnLst/>
              <a:rect l="l" t="t" r="r" b="b"/>
              <a:pathLst>
                <a:path w="4704" h="54099" extrusionOk="0">
                  <a:moveTo>
                    <a:pt x="4620" y="1"/>
                  </a:moveTo>
                  <a:cubicBezTo>
                    <a:pt x="4579" y="1"/>
                    <a:pt x="4537" y="26"/>
                    <a:pt x="4537" y="76"/>
                  </a:cubicBezTo>
                  <a:cubicBezTo>
                    <a:pt x="4437" y="4146"/>
                    <a:pt x="4370" y="8215"/>
                    <a:pt x="4270" y="12285"/>
                  </a:cubicBezTo>
                  <a:cubicBezTo>
                    <a:pt x="4170" y="15854"/>
                    <a:pt x="4203" y="19490"/>
                    <a:pt x="3903" y="23059"/>
                  </a:cubicBezTo>
                  <a:cubicBezTo>
                    <a:pt x="3603" y="26495"/>
                    <a:pt x="2836" y="29831"/>
                    <a:pt x="2002" y="33166"/>
                  </a:cubicBezTo>
                  <a:cubicBezTo>
                    <a:pt x="1201" y="36469"/>
                    <a:pt x="434" y="39771"/>
                    <a:pt x="201" y="43207"/>
                  </a:cubicBezTo>
                  <a:cubicBezTo>
                    <a:pt x="0" y="46776"/>
                    <a:pt x="301" y="50379"/>
                    <a:pt x="701" y="53948"/>
                  </a:cubicBezTo>
                  <a:cubicBezTo>
                    <a:pt x="701" y="54048"/>
                    <a:pt x="768" y="54098"/>
                    <a:pt x="834" y="54098"/>
                  </a:cubicBezTo>
                  <a:cubicBezTo>
                    <a:pt x="901" y="54098"/>
                    <a:pt x="968" y="54048"/>
                    <a:pt x="968" y="53948"/>
                  </a:cubicBezTo>
                  <a:cubicBezTo>
                    <a:pt x="634" y="49945"/>
                    <a:pt x="234" y="45942"/>
                    <a:pt x="634" y="41906"/>
                  </a:cubicBezTo>
                  <a:cubicBezTo>
                    <a:pt x="1001" y="38504"/>
                    <a:pt x="1868" y="35168"/>
                    <a:pt x="2669" y="31865"/>
                  </a:cubicBezTo>
                  <a:cubicBezTo>
                    <a:pt x="3069" y="30231"/>
                    <a:pt x="3436" y="28596"/>
                    <a:pt x="3703" y="26962"/>
                  </a:cubicBezTo>
                  <a:cubicBezTo>
                    <a:pt x="4003" y="25261"/>
                    <a:pt x="4170" y="23526"/>
                    <a:pt x="4270" y="21792"/>
                  </a:cubicBezTo>
                  <a:cubicBezTo>
                    <a:pt x="4470" y="18189"/>
                    <a:pt x="4470" y="14586"/>
                    <a:pt x="4537" y="10984"/>
                  </a:cubicBezTo>
                  <a:cubicBezTo>
                    <a:pt x="4570" y="7348"/>
                    <a:pt x="4637" y="3712"/>
                    <a:pt x="4704" y="76"/>
                  </a:cubicBezTo>
                  <a:cubicBezTo>
                    <a:pt x="4704" y="26"/>
                    <a:pt x="4662" y="1"/>
                    <a:pt x="46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2559;p47">
              <a:extLst>
                <a:ext uri="{FF2B5EF4-FFF2-40B4-BE49-F238E27FC236}">
                  <a16:creationId xmlns:a16="http://schemas.microsoft.com/office/drawing/2014/main" id="{0A315F23-7EEF-4A5D-DB4E-EFC6718627E1}"/>
                </a:ext>
              </a:extLst>
            </p:cNvPr>
            <p:cNvSpPr/>
            <p:nvPr/>
          </p:nvSpPr>
          <p:spPr>
            <a:xfrm flipH="1">
              <a:off x="5187785" y="3408071"/>
              <a:ext cx="308070" cy="418541"/>
            </a:xfrm>
            <a:custGeom>
              <a:avLst/>
              <a:gdLst/>
              <a:ahLst/>
              <a:cxnLst/>
              <a:rect l="l" t="t" r="r" b="b"/>
              <a:pathLst>
                <a:path w="21392" h="29063" extrusionOk="0">
                  <a:moveTo>
                    <a:pt x="18721" y="1"/>
                  </a:moveTo>
                  <a:cubicBezTo>
                    <a:pt x="18451" y="1"/>
                    <a:pt x="18150" y="35"/>
                    <a:pt x="17813" y="109"/>
                  </a:cubicBezTo>
                  <a:cubicBezTo>
                    <a:pt x="13043" y="1143"/>
                    <a:pt x="8773" y="6113"/>
                    <a:pt x="6405" y="10083"/>
                  </a:cubicBezTo>
                  <a:cubicBezTo>
                    <a:pt x="4470" y="13285"/>
                    <a:pt x="3136" y="16787"/>
                    <a:pt x="2102" y="20323"/>
                  </a:cubicBezTo>
                  <a:cubicBezTo>
                    <a:pt x="1335" y="22925"/>
                    <a:pt x="0" y="26361"/>
                    <a:pt x="768" y="29063"/>
                  </a:cubicBezTo>
                  <a:cubicBezTo>
                    <a:pt x="2302" y="27462"/>
                    <a:pt x="3703" y="25627"/>
                    <a:pt x="5271" y="23993"/>
                  </a:cubicBezTo>
                  <a:cubicBezTo>
                    <a:pt x="10641" y="18355"/>
                    <a:pt x="16746" y="12985"/>
                    <a:pt x="19915" y="5679"/>
                  </a:cubicBezTo>
                  <a:cubicBezTo>
                    <a:pt x="20914" y="3377"/>
                    <a:pt x="21391" y="1"/>
                    <a:pt x="18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2560;p47">
              <a:extLst>
                <a:ext uri="{FF2B5EF4-FFF2-40B4-BE49-F238E27FC236}">
                  <a16:creationId xmlns:a16="http://schemas.microsoft.com/office/drawing/2014/main" id="{5C992FF7-4207-10F5-E4FC-7BFFACF8638D}"/>
                </a:ext>
              </a:extLst>
            </p:cNvPr>
            <p:cNvSpPr/>
            <p:nvPr/>
          </p:nvSpPr>
          <p:spPr>
            <a:xfrm flipH="1">
              <a:off x="5608250" y="3567115"/>
              <a:ext cx="341077" cy="219517"/>
            </a:xfrm>
            <a:custGeom>
              <a:avLst/>
              <a:gdLst/>
              <a:ahLst/>
              <a:cxnLst/>
              <a:rect l="l" t="t" r="r" b="b"/>
              <a:pathLst>
                <a:path w="23684" h="15243" extrusionOk="0">
                  <a:moveTo>
                    <a:pt x="13067" y="1"/>
                  </a:moveTo>
                  <a:cubicBezTo>
                    <a:pt x="12585" y="1"/>
                    <a:pt x="12103" y="60"/>
                    <a:pt x="11642" y="173"/>
                  </a:cubicBezTo>
                  <a:cubicBezTo>
                    <a:pt x="10141" y="573"/>
                    <a:pt x="8840" y="1440"/>
                    <a:pt x="7606" y="2374"/>
                  </a:cubicBezTo>
                  <a:cubicBezTo>
                    <a:pt x="5604" y="3909"/>
                    <a:pt x="3770" y="5643"/>
                    <a:pt x="2168" y="7545"/>
                  </a:cubicBezTo>
                  <a:cubicBezTo>
                    <a:pt x="1335" y="8512"/>
                    <a:pt x="534" y="9580"/>
                    <a:pt x="200" y="10814"/>
                  </a:cubicBezTo>
                  <a:cubicBezTo>
                    <a:pt x="67" y="11347"/>
                    <a:pt x="0" y="11948"/>
                    <a:pt x="234" y="12482"/>
                  </a:cubicBezTo>
                  <a:cubicBezTo>
                    <a:pt x="501" y="13149"/>
                    <a:pt x="1201" y="13616"/>
                    <a:pt x="1935" y="13749"/>
                  </a:cubicBezTo>
                  <a:cubicBezTo>
                    <a:pt x="2172" y="13792"/>
                    <a:pt x="2412" y="13811"/>
                    <a:pt x="2653" y="13811"/>
                  </a:cubicBezTo>
                  <a:cubicBezTo>
                    <a:pt x="3157" y="13811"/>
                    <a:pt x="3662" y="13729"/>
                    <a:pt x="4137" y="13616"/>
                  </a:cubicBezTo>
                  <a:cubicBezTo>
                    <a:pt x="8306" y="12648"/>
                    <a:pt x="11909" y="10147"/>
                    <a:pt x="15378" y="7678"/>
                  </a:cubicBezTo>
                  <a:cubicBezTo>
                    <a:pt x="16979" y="10080"/>
                    <a:pt x="18847" y="12281"/>
                    <a:pt x="20915" y="14283"/>
                  </a:cubicBezTo>
                  <a:cubicBezTo>
                    <a:pt x="21292" y="14613"/>
                    <a:pt x="22036" y="15243"/>
                    <a:pt x="22628" y="15243"/>
                  </a:cubicBezTo>
                  <a:cubicBezTo>
                    <a:pt x="22874" y="15243"/>
                    <a:pt x="23094" y="15134"/>
                    <a:pt x="23250" y="14850"/>
                  </a:cubicBezTo>
                  <a:cubicBezTo>
                    <a:pt x="23684" y="14049"/>
                    <a:pt x="22383" y="12315"/>
                    <a:pt x="22049" y="11681"/>
                  </a:cubicBezTo>
                  <a:cubicBezTo>
                    <a:pt x="20615" y="8912"/>
                    <a:pt x="19181" y="6144"/>
                    <a:pt x="17713" y="3375"/>
                  </a:cubicBezTo>
                  <a:cubicBezTo>
                    <a:pt x="17279" y="2508"/>
                    <a:pt x="16779" y="1607"/>
                    <a:pt x="16045" y="973"/>
                  </a:cubicBezTo>
                  <a:cubicBezTo>
                    <a:pt x="15236" y="303"/>
                    <a:pt x="14154" y="1"/>
                    <a:pt x="13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2561;p47">
              <a:extLst>
                <a:ext uri="{FF2B5EF4-FFF2-40B4-BE49-F238E27FC236}">
                  <a16:creationId xmlns:a16="http://schemas.microsoft.com/office/drawing/2014/main" id="{778A81E2-21DA-FCE0-BD81-4BBC2C1B7915}"/>
                </a:ext>
              </a:extLst>
            </p:cNvPr>
            <p:cNvSpPr/>
            <p:nvPr/>
          </p:nvSpPr>
          <p:spPr>
            <a:xfrm flipH="1">
              <a:off x="5329521" y="3590502"/>
              <a:ext cx="195640" cy="371334"/>
            </a:xfrm>
            <a:custGeom>
              <a:avLst/>
              <a:gdLst/>
              <a:ahLst/>
              <a:cxnLst/>
              <a:rect l="l" t="t" r="r" b="b"/>
              <a:pathLst>
                <a:path w="13585" h="25785" extrusionOk="0">
                  <a:moveTo>
                    <a:pt x="13401" y="1"/>
                  </a:moveTo>
                  <a:cubicBezTo>
                    <a:pt x="13369" y="1"/>
                    <a:pt x="13336" y="15"/>
                    <a:pt x="13310" y="50"/>
                  </a:cubicBezTo>
                  <a:cubicBezTo>
                    <a:pt x="10808" y="3052"/>
                    <a:pt x="8507" y="6221"/>
                    <a:pt x="6372" y="9523"/>
                  </a:cubicBezTo>
                  <a:cubicBezTo>
                    <a:pt x="4304" y="12692"/>
                    <a:pt x="2236" y="15995"/>
                    <a:pt x="1035" y="19597"/>
                  </a:cubicBezTo>
                  <a:cubicBezTo>
                    <a:pt x="701" y="20598"/>
                    <a:pt x="434" y="21599"/>
                    <a:pt x="267" y="22633"/>
                  </a:cubicBezTo>
                  <a:cubicBezTo>
                    <a:pt x="101" y="23633"/>
                    <a:pt x="1" y="24701"/>
                    <a:pt x="134" y="25735"/>
                  </a:cubicBezTo>
                  <a:cubicBezTo>
                    <a:pt x="134" y="25768"/>
                    <a:pt x="159" y="25785"/>
                    <a:pt x="184" y="25785"/>
                  </a:cubicBezTo>
                  <a:cubicBezTo>
                    <a:pt x="209" y="25785"/>
                    <a:pt x="234" y="25768"/>
                    <a:pt x="234" y="25735"/>
                  </a:cubicBezTo>
                  <a:cubicBezTo>
                    <a:pt x="234" y="24768"/>
                    <a:pt x="267" y="23834"/>
                    <a:pt x="401" y="22900"/>
                  </a:cubicBezTo>
                  <a:cubicBezTo>
                    <a:pt x="534" y="21999"/>
                    <a:pt x="734" y="21098"/>
                    <a:pt x="1035" y="20231"/>
                  </a:cubicBezTo>
                  <a:cubicBezTo>
                    <a:pt x="1602" y="18430"/>
                    <a:pt x="2402" y="16728"/>
                    <a:pt x="3270" y="15094"/>
                  </a:cubicBezTo>
                  <a:cubicBezTo>
                    <a:pt x="5104" y="11725"/>
                    <a:pt x="7206" y="8523"/>
                    <a:pt x="9441" y="5454"/>
                  </a:cubicBezTo>
                  <a:cubicBezTo>
                    <a:pt x="10742" y="3652"/>
                    <a:pt x="12076" y="1918"/>
                    <a:pt x="13510" y="217"/>
                  </a:cubicBezTo>
                  <a:cubicBezTo>
                    <a:pt x="13584" y="118"/>
                    <a:pt x="13494" y="1"/>
                    <a:pt x="13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2562;p47">
              <a:extLst>
                <a:ext uri="{FF2B5EF4-FFF2-40B4-BE49-F238E27FC236}">
                  <a16:creationId xmlns:a16="http://schemas.microsoft.com/office/drawing/2014/main" id="{7AFBD8CB-90B7-1F6E-D1B9-57D4849DC63D}"/>
                </a:ext>
              </a:extLst>
            </p:cNvPr>
            <p:cNvSpPr/>
            <p:nvPr/>
          </p:nvSpPr>
          <p:spPr>
            <a:xfrm flipH="1">
              <a:off x="5695394" y="3656833"/>
              <a:ext cx="41029" cy="26225"/>
            </a:xfrm>
            <a:custGeom>
              <a:avLst/>
              <a:gdLst/>
              <a:ahLst/>
              <a:cxnLst/>
              <a:rect l="l" t="t" r="r" b="b"/>
              <a:pathLst>
                <a:path w="2849" h="1821" extrusionOk="0">
                  <a:moveTo>
                    <a:pt x="2650" y="0"/>
                  </a:moveTo>
                  <a:cubicBezTo>
                    <a:pt x="2632" y="0"/>
                    <a:pt x="2614" y="5"/>
                    <a:pt x="2595" y="14"/>
                  </a:cubicBezTo>
                  <a:cubicBezTo>
                    <a:pt x="2362" y="147"/>
                    <a:pt x="2162" y="314"/>
                    <a:pt x="1962" y="447"/>
                  </a:cubicBezTo>
                  <a:cubicBezTo>
                    <a:pt x="1761" y="614"/>
                    <a:pt x="1561" y="748"/>
                    <a:pt x="1328" y="881"/>
                  </a:cubicBezTo>
                  <a:cubicBezTo>
                    <a:pt x="927" y="1148"/>
                    <a:pt x="494" y="1415"/>
                    <a:pt x="60" y="1682"/>
                  </a:cubicBezTo>
                  <a:cubicBezTo>
                    <a:pt x="1" y="1711"/>
                    <a:pt x="47" y="1820"/>
                    <a:pt x="129" y="1820"/>
                  </a:cubicBezTo>
                  <a:cubicBezTo>
                    <a:pt x="139" y="1820"/>
                    <a:pt x="149" y="1819"/>
                    <a:pt x="160" y="1815"/>
                  </a:cubicBezTo>
                  <a:cubicBezTo>
                    <a:pt x="594" y="1582"/>
                    <a:pt x="1061" y="1348"/>
                    <a:pt x="1495" y="1081"/>
                  </a:cubicBezTo>
                  <a:cubicBezTo>
                    <a:pt x="1928" y="814"/>
                    <a:pt x="2362" y="548"/>
                    <a:pt x="2762" y="247"/>
                  </a:cubicBezTo>
                  <a:cubicBezTo>
                    <a:pt x="2848" y="161"/>
                    <a:pt x="2761" y="0"/>
                    <a:pt x="26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2563;p47">
              <a:extLst>
                <a:ext uri="{FF2B5EF4-FFF2-40B4-BE49-F238E27FC236}">
                  <a16:creationId xmlns:a16="http://schemas.microsoft.com/office/drawing/2014/main" id="{70652B73-0C2A-279E-C7C2-05694E83521E}"/>
                </a:ext>
              </a:extLst>
            </p:cNvPr>
            <p:cNvSpPr/>
            <p:nvPr/>
          </p:nvSpPr>
          <p:spPr>
            <a:xfrm flipH="1">
              <a:off x="5422334" y="3872718"/>
              <a:ext cx="287289" cy="332912"/>
            </a:xfrm>
            <a:custGeom>
              <a:avLst/>
              <a:gdLst/>
              <a:ahLst/>
              <a:cxnLst/>
              <a:rect l="l" t="t" r="r" b="b"/>
              <a:pathLst>
                <a:path w="19949" h="23117" extrusionOk="0">
                  <a:moveTo>
                    <a:pt x="0" y="0"/>
                  </a:moveTo>
                  <a:lnTo>
                    <a:pt x="2502" y="23117"/>
                  </a:lnTo>
                  <a:lnTo>
                    <a:pt x="16312" y="23117"/>
                  </a:lnTo>
                  <a:lnTo>
                    <a:pt x="19948" y="1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2564;p47">
              <a:extLst>
                <a:ext uri="{FF2B5EF4-FFF2-40B4-BE49-F238E27FC236}">
                  <a16:creationId xmlns:a16="http://schemas.microsoft.com/office/drawing/2014/main" id="{1B908378-B313-7FA7-3577-34082BB3278F}"/>
                </a:ext>
              </a:extLst>
            </p:cNvPr>
            <p:cNvSpPr/>
            <p:nvPr/>
          </p:nvSpPr>
          <p:spPr>
            <a:xfrm flipH="1">
              <a:off x="5430025" y="3916915"/>
              <a:ext cx="275753" cy="10095"/>
            </a:xfrm>
            <a:custGeom>
              <a:avLst/>
              <a:gdLst/>
              <a:ahLst/>
              <a:cxnLst/>
              <a:rect l="l" t="t" r="r" b="b"/>
              <a:pathLst>
                <a:path w="19148" h="701" extrusionOk="0">
                  <a:moveTo>
                    <a:pt x="0" y="0"/>
                  </a:moveTo>
                  <a:cubicBezTo>
                    <a:pt x="34" y="100"/>
                    <a:pt x="34" y="200"/>
                    <a:pt x="67" y="300"/>
                  </a:cubicBezTo>
                  <a:cubicBezTo>
                    <a:pt x="67" y="334"/>
                    <a:pt x="67" y="334"/>
                    <a:pt x="67" y="367"/>
                  </a:cubicBezTo>
                  <a:lnTo>
                    <a:pt x="1601" y="367"/>
                  </a:lnTo>
                  <a:cubicBezTo>
                    <a:pt x="2335" y="367"/>
                    <a:pt x="3069" y="400"/>
                    <a:pt x="3770" y="400"/>
                  </a:cubicBezTo>
                  <a:lnTo>
                    <a:pt x="11642" y="567"/>
                  </a:lnTo>
                  <a:lnTo>
                    <a:pt x="15545" y="634"/>
                  </a:lnTo>
                  <a:cubicBezTo>
                    <a:pt x="16212" y="634"/>
                    <a:pt x="16879" y="667"/>
                    <a:pt x="17546" y="667"/>
                  </a:cubicBezTo>
                  <a:cubicBezTo>
                    <a:pt x="18047" y="667"/>
                    <a:pt x="18547" y="701"/>
                    <a:pt x="19081" y="701"/>
                  </a:cubicBezTo>
                  <a:cubicBezTo>
                    <a:pt x="19081" y="600"/>
                    <a:pt x="19114" y="500"/>
                    <a:pt x="19147" y="434"/>
                  </a:cubicBezTo>
                  <a:cubicBezTo>
                    <a:pt x="18514" y="367"/>
                    <a:pt x="17880" y="367"/>
                    <a:pt x="17246" y="367"/>
                  </a:cubicBezTo>
                  <a:cubicBezTo>
                    <a:pt x="16545" y="367"/>
                    <a:pt x="15812" y="334"/>
                    <a:pt x="15078" y="334"/>
                  </a:cubicBezTo>
                  <a:lnTo>
                    <a:pt x="7306" y="167"/>
                  </a:lnTo>
                  <a:cubicBezTo>
                    <a:pt x="6005" y="167"/>
                    <a:pt x="4670" y="133"/>
                    <a:pt x="3369" y="100"/>
                  </a:cubicBezTo>
                  <a:lnTo>
                    <a:pt x="1435" y="67"/>
                  </a:lnTo>
                  <a:cubicBezTo>
                    <a:pt x="968" y="33"/>
                    <a:pt x="467"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2565;p47">
              <a:extLst>
                <a:ext uri="{FF2B5EF4-FFF2-40B4-BE49-F238E27FC236}">
                  <a16:creationId xmlns:a16="http://schemas.microsoft.com/office/drawing/2014/main" id="{C6B9C4D5-DFC6-097F-DE20-CF303C6ABAF3}"/>
                </a:ext>
              </a:extLst>
            </p:cNvPr>
            <p:cNvSpPr/>
            <p:nvPr/>
          </p:nvSpPr>
          <p:spPr>
            <a:xfrm flipH="1">
              <a:off x="5430025" y="3937436"/>
              <a:ext cx="275753" cy="9750"/>
            </a:xfrm>
            <a:custGeom>
              <a:avLst/>
              <a:gdLst/>
              <a:ahLst/>
              <a:cxnLst/>
              <a:rect l="l" t="t" r="r" b="b"/>
              <a:pathLst>
                <a:path w="19148" h="677" extrusionOk="0">
                  <a:moveTo>
                    <a:pt x="284" y="0"/>
                  </a:moveTo>
                  <a:cubicBezTo>
                    <a:pt x="188" y="0"/>
                    <a:pt x="94" y="3"/>
                    <a:pt x="0" y="9"/>
                  </a:cubicBezTo>
                  <a:cubicBezTo>
                    <a:pt x="34" y="109"/>
                    <a:pt x="34" y="210"/>
                    <a:pt x="67" y="310"/>
                  </a:cubicBezTo>
                  <a:cubicBezTo>
                    <a:pt x="67" y="310"/>
                    <a:pt x="67" y="310"/>
                    <a:pt x="67" y="343"/>
                  </a:cubicBezTo>
                  <a:lnTo>
                    <a:pt x="1601" y="343"/>
                  </a:lnTo>
                  <a:cubicBezTo>
                    <a:pt x="2335" y="343"/>
                    <a:pt x="3069" y="376"/>
                    <a:pt x="3770" y="376"/>
                  </a:cubicBezTo>
                  <a:lnTo>
                    <a:pt x="11642" y="543"/>
                  </a:lnTo>
                  <a:lnTo>
                    <a:pt x="15545" y="610"/>
                  </a:lnTo>
                  <a:cubicBezTo>
                    <a:pt x="16212" y="610"/>
                    <a:pt x="16879" y="643"/>
                    <a:pt x="17546" y="643"/>
                  </a:cubicBezTo>
                  <a:cubicBezTo>
                    <a:pt x="18047" y="643"/>
                    <a:pt x="18547" y="677"/>
                    <a:pt x="19081" y="677"/>
                  </a:cubicBezTo>
                  <a:cubicBezTo>
                    <a:pt x="19081" y="576"/>
                    <a:pt x="19114" y="476"/>
                    <a:pt x="19147" y="410"/>
                  </a:cubicBezTo>
                  <a:cubicBezTo>
                    <a:pt x="18514" y="343"/>
                    <a:pt x="17880" y="376"/>
                    <a:pt x="17246" y="343"/>
                  </a:cubicBezTo>
                  <a:cubicBezTo>
                    <a:pt x="16545" y="343"/>
                    <a:pt x="15812" y="310"/>
                    <a:pt x="15078" y="310"/>
                  </a:cubicBezTo>
                  <a:lnTo>
                    <a:pt x="7306" y="143"/>
                  </a:lnTo>
                  <a:cubicBezTo>
                    <a:pt x="6005" y="143"/>
                    <a:pt x="4670" y="109"/>
                    <a:pt x="3369" y="76"/>
                  </a:cubicBezTo>
                  <a:lnTo>
                    <a:pt x="1435" y="43"/>
                  </a:lnTo>
                  <a:cubicBezTo>
                    <a:pt x="1061" y="43"/>
                    <a:pt x="666" y="0"/>
                    <a:pt x="2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2566;p47">
              <a:extLst>
                <a:ext uri="{FF2B5EF4-FFF2-40B4-BE49-F238E27FC236}">
                  <a16:creationId xmlns:a16="http://schemas.microsoft.com/office/drawing/2014/main" id="{A762806A-92E2-A510-14DD-6C07A5C5BE1D}"/>
                </a:ext>
              </a:extLst>
            </p:cNvPr>
            <p:cNvSpPr/>
            <p:nvPr/>
          </p:nvSpPr>
          <p:spPr>
            <a:xfrm flipH="1">
              <a:off x="5449726" y="4067261"/>
              <a:ext cx="242602" cy="9145"/>
            </a:xfrm>
            <a:custGeom>
              <a:avLst/>
              <a:gdLst/>
              <a:ahLst/>
              <a:cxnLst/>
              <a:rect l="l" t="t" r="r" b="b"/>
              <a:pathLst>
                <a:path w="16846" h="635" extrusionOk="0">
                  <a:moveTo>
                    <a:pt x="0" y="1"/>
                  </a:moveTo>
                  <a:cubicBezTo>
                    <a:pt x="34" y="34"/>
                    <a:pt x="67" y="68"/>
                    <a:pt x="67" y="101"/>
                  </a:cubicBezTo>
                  <a:cubicBezTo>
                    <a:pt x="100" y="168"/>
                    <a:pt x="134" y="268"/>
                    <a:pt x="167" y="334"/>
                  </a:cubicBezTo>
                  <a:lnTo>
                    <a:pt x="667" y="334"/>
                  </a:lnTo>
                  <a:lnTo>
                    <a:pt x="2836" y="368"/>
                  </a:lnTo>
                  <a:lnTo>
                    <a:pt x="10708" y="535"/>
                  </a:lnTo>
                  <a:lnTo>
                    <a:pt x="14611" y="601"/>
                  </a:lnTo>
                  <a:lnTo>
                    <a:pt x="16579" y="635"/>
                  </a:lnTo>
                  <a:lnTo>
                    <a:pt x="16812" y="635"/>
                  </a:lnTo>
                  <a:cubicBezTo>
                    <a:pt x="16812" y="601"/>
                    <a:pt x="16812" y="568"/>
                    <a:pt x="16812" y="535"/>
                  </a:cubicBezTo>
                  <a:cubicBezTo>
                    <a:pt x="16812" y="468"/>
                    <a:pt x="16846" y="401"/>
                    <a:pt x="16846" y="334"/>
                  </a:cubicBezTo>
                  <a:lnTo>
                    <a:pt x="16312" y="334"/>
                  </a:lnTo>
                  <a:cubicBezTo>
                    <a:pt x="15611" y="301"/>
                    <a:pt x="14878" y="301"/>
                    <a:pt x="14144" y="268"/>
                  </a:cubicBezTo>
                  <a:cubicBezTo>
                    <a:pt x="11575" y="234"/>
                    <a:pt x="8973" y="168"/>
                    <a:pt x="6372" y="134"/>
                  </a:cubicBezTo>
                  <a:cubicBezTo>
                    <a:pt x="5071" y="101"/>
                    <a:pt x="3770" y="68"/>
                    <a:pt x="2435" y="34"/>
                  </a:cubicBezTo>
                  <a:lnTo>
                    <a:pt x="5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2567;p47">
              <a:extLst>
                <a:ext uri="{FF2B5EF4-FFF2-40B4-BE49-F238E27FC236}">
                  <a16:creationId xmlns:a16="http://schemas.microsoft.com/office/drawing/2014/main" id="{2CC1CC68-4B97-3E01-1367-85F2D4E462F4}"/>
                </a:ext>
              </a:extLst>
            </p:cNvPr>
            <p:cNvSpPr/>
            <p:nvPr/>
          </p:nvSpPr>
          <p:spPr>
            <a:xfrm flipH="1">
              <a:off x="6607683" y="3642897"/>
              <a:ext cx="464039" cy="550059"/>
            </a:xfrm>
            <a:custGeom>
              <a:avLst/>
              <a:gdLst/>
              <a:ahLst/>
              <a:cxnLst/>
              <a:rect l="l" t="t" r="r" b="b"/>
              <a:pathLst>
                <a:path w="27766" h="32913" extrusionOk="0">
                  <a:moveTo>
                    <a:pt x="439" y="1"/>
                  </a:moveTo>
                  <a:cubicBezTo>
                    <a:pt x="164" y="1"/>
                    <a:pt x="0" y="428"/>
                    <a:pt x="279" y="623"/>
                  </a:cubicBezTo>
                  <a:cubicBezTo>
                    <a:pt x="6750" y="5193"/>
                    <a:pt x="15290" y="4593"/>
                    <a:pt x="22061" y="8562"/>
                  </a:cubicBezTo>
                  <a:cubicBezTo>
                    <a:pt x="23729" y="9530"/>
                    <a:pt x="25363" y="10830"/>
                    <a:pt x="26231" y="12632"/>
                  </a:cubicBezTo>
                  <a:cubicBezTo>
                    <a:pt x="27231" y="14767"/>
                    <a:pt x="26798" y="17235"/>
                    <a:pt x="26631" y="19470"/>
                  </a:cubicBezTo>
                  <a:cubicBezTo>
                    <a:pt x="26264" y="23940"/>
                    <a:pt x="25864" y="28410"/>
                    <a:pt x="25430" y="32913"/>
                  </a:cubicBezTo>
                  <a:lnTo>
                    <a:pt x="26031" y="32913"/>
                  </a:lnTo>
                  <a:cubicBezTo>
                    <a:pt x="26431" y="28877"/>
                    <a:pt x="26798" y="24840"/>
                    <a:pt x="27131" y="20804"/>
                  </a:cubicBezTo>
                  <a:cubicBezTo>
                    <a:pt x="27331" y="18536"/>
                    <a:pt x="27765" y="16068"/>
                    <a:pt x="27231" y="13799"/>
                  </a:cubicBezTo>
                  <a:cubicBezTo>
                    <a:pt x="26798" y="11898"/>
                    <a:pt x="25530" y="10330"/>
                    <a:pt x="23996" y="9129"/>
                  </a:cubicBezTo>
                  <a:cubicBezTo>
                    <a:pt x="20894" y="6728"/>
                    <a:pt x="16957" y="5660"/>
                    <a:pt x="13188" y="4726"/>
                  </a:cubicBezTo>
                  <a:cubicBezTo>
                    <a:pt x="8852" y="3625"/>
                    <a:pt x="4315" y="2691"/>
                    <a:pt x="612" y="56"/>
                  </a:cubicBezTo>
                  <a:cubicBezTo>
                    <a:pt x="552" y="18"/>
                    <a:pt x="493" y="1"/>
                    <a:pt x="4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3DFAA073-26B1-9A5B-0F73-B3A429A3662B}"/>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19/37</a:t>
            </a:r>
          </a:p>
        </p:txBody>
      </p:sp>
    </p:spTree>
    <p:extLst>
      <p:ext uri="{BB962C8B-B14F-4D97-AF65-F5344CB8AC3E}">
        <p14:creationId xmlns:p14="http://schemas.microsoft.com/office/powerpoint/2010/main" val="4218608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4" name="Google Shape;1321;p54">
            <a:extLst>
              <a:ext uri="{FF2B5EF4-FFF2-40B4-BE49-F238E27FC236}">
                <a16:creationId xmlns:a16="http://schemas.microsoft.com/office/drawing/2014/main" id="{245C1A75-ECFC-73A0-9BF8-293941E9A56A}"/>
              </a:ext>
            </a:extLst>
          </p:cNvPr>
          <p:cNvSpPr txBox="1">
            <a:spLocks/>
          </p:cNvSpPr>
          <p:nvPr/>
        </p:nvSpPr>
        <p:spPr>
          <a:xfrm>
            <a:off x="0" y="349117"/>
            <a:ext cx="9143999" cy="856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2800"/>
              <a:buFont typeface="Manjari"/>
              <a:buNone/>
              <a:defRPr sz="1500" b="0" i="0" u="none" strike="noStrike" cap="none">
                <a:solidFill>
                  <a:schemeClr val="accent2"/>
                </a:solidFill>
                <a:latin typeface="Manjari"/>
                <a:ea typeface="Manjari"/>
                <a:cs typeface="Manjari"/>
                <a:sym typeface="Manjari"/>
              </a:defRPr>
            </a:lvl1pPr>
            <a:lvl2pPr marL="914400" marR="0" lvl="1"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2pPr>
            <a:lvl3pPr marL="1371600" marR="0" lvl="2"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3pPr>
            <a:lvl4pPr marL="1828800" marR="0" lvl="3"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4pPr>
            <a:lvl5pPr marL="2286000" marR="0" lvl="4"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5pPr>
            <a:lvl6pPr marL="2743200" marR="0" lvl="5"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6pPr>
            <a:lvl7pPr marL="3200400" marR="0" lvl="6"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7pPr>
            <a:lvl8pPr marL="3657600" marR="0" lvl="7"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8pPr>
            <a:lvl9pPr marL="4114800" marR="0" lvl="8" indent="-317500" algn="ctr" rtl="0">
              <a:lnSpc>
                <a:spcPct val="100000"/>
              </a:lnSpc>
              <a:spcBef>
                <a:spcPts val="0"/>
              </a:spcBef>
              <a:spcAft>
                <a:spcPts val="0"/>
              </a:spcAft>
              <a:buClr>
                <a:schemeClr val="accent2"/>
              </a:buClr>
              <a:buSzPts val="2800"/>
              <a:buFont typeface="Manjari"/>
              <a:buNone/>
              <a:defRPr sz="2800" b="0" i="0" u="none" strike="noStrike" cap="none">
                <a:solidFill>
                  <a:schemeClr val="accent2"/>
                </a:solidFill>
                <a:latin typeface="Manjari"/>
                <a:ea typeface="Manjari"/>
                <a:cs typeface="Manjari"/>
                <a:sym typeface="Manjari"/>
              </a:defRPr>
            </a:lvl9pPr>
          </a:lstStyle>
          <a:p>
            <a:pPr marL="0" indent="0">
              <a:buClr>
                <a:schemeClr val="dk1"/>
              </a:buClr>
              <a:buSzPts val="1100"/>
              <a:buFont typeface="Arial"/>
              <a:buNone/>
            </a:pPr>
            <a:r>
              <a:rPr lang="en-US" sz="4000" b="1" dirty="0">
                <a:solidFill>
                  <a:schemeClr val="dk2"/>
                </a:solidFill>
                <a:latin typeface="Segoe UI" panose="020B0502040204020203" pitchFamily="34" charset="0"/>
                <a:cs typeface="Segoe UI" panose="020B0502040204020203" pitchFamily="34" charset="0"/>
                <a:sym typeface="Hammersmith One"/>
              </a:rPr>
              <a:t>NHÓM 7</a:t>
            </a:r>
          </a:p>
        </p:txBody>
      </p:sp>
      <p:grpSp>
        <p:nvGrpSpPr>
          <p:cNvPr id="2686" name="Group 2685">
            <a:extLst>
              <a:ext uri="{FF2B5EF4-FFF2-40B4-BE49-F238E27FC236}">
                <a16:creationId xmlns:a16="http://schemas.microsoft.com/office/drawing/2014/main" id="{45A1C805-B89B-08A4-6B6C-F720E124868A}"/>
              </a:ext>
            </a:extLst>
          </p:cNvPr>
          <p:cNvGrpSpPr/>
          <p:nvPr/>
        </p:nvGrpSpPr>
        <p:grpSpPr>
          <a:xfrm>
            <a:off x="2215826" y="1579083"/>
            <a:ext cx="1326738" cy="1967230"/>
            <a:chOff x="1492900" y="1501000"/>
            <a:chExt cx="2106531" cy="2838403"/>
          </a:xfrm>
        </p:grpSpPr>
        <p:sp>
          <p:nvSpPr>
            <p:cNvPr id="2687" name="Google Shape;1549;p71">
              <a:extLst>
                <a:ext uri="{FF2B5EF4-FFF2-40B4-BE49-F238E27FC236}">
                  <a16:creationId xmlns:a16="http://schemas.microsoft.com/office/drawing/2014/main" id="{C00B975E-E36A-2066-21B4-3A08984A052D}"/>
                </a:ext>
              </a:extLst>
            </p:cNvPr>
            <p:cNvSpPr/>
            <p:nvPr/>
          </p:nvSpPr>
          <p:spPr>
            <a:xfrm>
              <a:off x="1827896" y="1955391"/>
              <a:ext cx="325418" cy="509223"/>
            </a:xfrm>
            <a:custGeom>
              <a:avLst/>
              <a:gdLst/>
              <a:ahLst/>
              <a:cxnLst/>
              <a:rect l="l" t="t" r="r" b="b"/>
              <a:pathLst>
                <a:path w="5846" h="9148" extrusionOk="0">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88" name="Google Shape;1550;p71">
              <a:extLst>
                <a:ext uri="{FF2B5EF4-FFF2-40B4-BE49-F238E27FC236}">
                  <a16:creationId xmlns:a16="http://schemas.microsoft.com/office/drawing/2014/main" id="{F7400E49-B20F-3581-DF25-3AE5E5173CAC}"/>
                </a:ext>
              </a:extLst>
            </p:cNvPr>
            <p:cNvSpPr/>
            <p:nvPr/>
          </p:nvSpPr>
          <p:spPr>
            <a:xfrm>
              <a:off x="1492900" y="3322459"/>
              <a:ext cx="2106531" cy="1016944"/>
            </a:xfrm>
            <a:custGeom>
              <a:avLst/>
              <a:gdLst/>
              <a:ahLst/>
              <a:cxnLst/>
              <a:rect l="l" t="t" r="r" b="b"/>
              <a:pathLst>
                <a:path w="37843" h="18269" extrusionOk="0">
                  <a:moveTo>
                    <a:pt x="19758" y="1"/>
                  </a:moveTo>
                  <a:cubicBezTo>
                    <a:pt x="3739" y="1"/>
                    <a:pt x="0" y="18268"/>
                    <a:pt x="0" y="18268"/>
                  </a:cubicBezTo>
                  <a:lnTo>
                    <a:pt x="37843" y="18268"/>
                  </a:lnTo>
                  <a:cubicBezTo>
                    <a:pt x="37843" y="18268"/>
                    <a:pt x="35776" y="1"/>
                    <a:pt x="19758" y="1"/>
                  </a:cubicBezTo>
                  <a:close/>
                </a:path>
              </a:pathLst>
            </a:custGeom>
            <a:solidFill>
              <a:srgbClr val="91C4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89" name="Google Shape;1551;p71">
              <a:extLst>
                <a:ext uri="{FF2B5EF4-FFF2-40B4-BE49-F238E27FC236}">
                  <a16:creationId xmlns:a16="http://schemas.microsoft.com/office/drawing/2014/main" id="{5DE31E49-1EAA-BE9F-7AC1-18E2E90871AC}"/>
                </a:ext>
              </a:extLst>
            </p:cNvPr>
            <p:cNvSpPr/>
            <p:nvPr/>
          </p:nvSpPr>
          <p:spPr>
            <a:xfrm>
              <a:off x="1780525" y="2259932"/>
              <a:ext cx="329982" cy="331652"/>
            </a:xfrm>
            <a:custGeom>
              <a:avLst/>
              <a:gdLst/>
              <a:ahLst/>
              <a:cxnLst/>
              <a:rect l="l" t="t" r="r" b="b"/>
              <a:pathLst>
                <a:path w="5928" h="5958" extrusionOk="0">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90" name="Google Shape;1552;p71">
              <a:extLst>
                <a:ext uri="{FF2B5EF4-FFF2-40B4-BE49-F238E27FC236}">
                  <a16:creationId xmlns:a16="http://schemas.microsoft.com/office/drawing/2014/main" id="{397362E7-514D-3731-C969-3E4B8F3297C5}"/>
                </a:ext>
              </a:extLst>
            </p:cNvPr>
            <p:cNvSpPr/>
            <p:nvPr/>
          </p:nvSpPr>
          <p:spPr>
            <a:xfrm>
              <a:off x="3008899" y="2259932"/>
              <a:ext cx="330038" cy="331652"/>
            </a:xfrm>
            <a:custGeom>
              <a:avLst/>
              <a:gdLst/>
              <a:ahLst/>
              <a:cxnLst/>
              <a:rect l="l" t="t" r="r" b="b"/>
              <a:pathLst>
                <a:path w="5929" h="5958" extrusionOk="0">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91" name="Google Shape;1553;p71">
              <a:extLst>
                <a:ext uri="{FF2B5EF4-FFF2-40B4-BE49-F238E27FC236}">
                  <a16:creationId xmlns:a16="http://schemas.microsoft.com/office/drawing/2014/main" id="{49B39DDB-EAD4-E56C-94D3-99D99C3516E1}"/>
                </a:ext>
              </a:extLst>
            </p:cNvPr>
            <p:cNvSpPr/>
            <p:nvPr/>
          </p:nvSpPr>
          <p:spPr>
            <a:xfrm>
              <a:off x="2411662" y="2659215"/>
              <a:ext cx="362101" cy="577023"/>
            </a:xfrm>
            <a:custGeom>
              <a:avLst/>
              <a:gdLst/>
              <a:ahLst/>
              <a:cxnLst/>
              <a:rect l="l" t="t" r="r" b="b"/>
              <a:pathLst>
                <a:path w="6505" h="10366" extrusionOk="0">
                  <a:moveTo>
                    <a:pt x="5988" y="1"/>
                  </a:moveTo>
                  <a:lnTo>
                    <a:pt x="851" y="700"/>
                  </a:lnTo>
                  <a:lnTo>
                    <a:pt x="0" y="10366"/>
                  </a:lnTo>
                  <a:cubicBezTo>
                    <a:pt x="1702" y="10153"/>
                    <a:pt x="4468" y="9362"/>
                    <a:pt x="6505" y="6596"/>
                  </a:cubicBezTo>
                  <a:lnTo>
                    <a:pt x="5988" y="1"/>
                  </a:ln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92" name="Google Shape;1554;p71">
              <a:extLst>
                <a:ext uri="{FF2B5EF4-FFF2-40B4-BE49-F238E27FC236}">
                  <a16:creationId xmlns:a16="http://schemas.microsoft.com/office/drawing/2014/main" id="{B76CEE52-1D4E-2C6A-7484-B35D55E6E877}"/>
                </a:ext>
              </a:extLst>
            </p:cNvPr>
            <p:cNvSpPr/>
            <p:nvPr/>
          </p:nvSpPr>
          <p:spPr>
            <a:xfrm>
              <a:off x="1986933" y="1574644"/>
              <a:ext cx="1155717" cy="1387895"/>
            </a:xfrm>
            <a:custGeom>
              <a:avLst/>
              <a:gdLst/>
              <a:ahLst/>
              <a:cxnLst/>
              <a:rect l="l" t="t" r="r" b="b"/>
              <a:pathLst>
                <a:path w="20762" h="24933" extrusionOk="0">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93" name="Google Shape;1555;p71">
              <a:extLst>
                <a:ext uri="{FF2B5EF4-FFF2-40B4-BE49-F238E27FC236}">
                  <a16:creationId xmlns:a16="http://schemas.microsoft.com/office/drawing/2014/main" id="{7BFB387C-74AA-7B2C-DE36-9F4CD0197752}"/>
                </a:ext>
              </a:extLst>
            </p:cNvPr>
            <p:cNvSpPr/>
            <p:nvPr/>
          </p:nvSpPr>
          <p:spPr>
            <a:xfrm>
              <a:off x="2391344" y="3026379"/>
              <a:ext cx="412867" cy="587433"/>
            </a:xfrm>
            <a:custGeom>
              <a:avLst/>
              <a:gdLst/>
              <a:ahLst/>
              <a:cxnLst/>
              <a:rect l="l" t="t" r="r" b="b"/>
              <a:pathLst>
                <a:path w="7417" h="10553" extrusionOk="0">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94" name="Google Shape;1556;p71">
              <a:extLst>
                <a:ext uri="{FF2B5EF4-FFF2-40B4-BE49-F238E27FC236}">
                  <a16:creationId xmlns:a16="http://schemas.microsoft.com/office/drawing/2014/main" id="{4B666B5D-71AB-AECC-2BCA-8D6B4E6C2A46}"/>
                </a:ext>
              </a:extLst>
            </p:cNvPr>
            <p:cNvSpPr/>
            <p:nvPr/>
          </p:nvSpPr>
          <p:spPr>
            <a:xfrm>
              <a:off x="2271218" y="2327620"/>
              <a:ext cx="59283" cy="118455"/>
            </a:xfrm>
            <a:custGeom>
              <a:avLst/>
              <a:gdLst/>
              <a:ahLst/>
              <a:cxnLst/>
              <a:rect l="l" t="t" r="r" b="b"/>
              <a:pathLst>
                <a:path w="1065" h="2128" extrusionOk="0">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95" name="Google Shape;1557;p71">
              <a:extLst>
                <a:ext uri="{FF2B5EF4-FFF2-40B4-BE49-F238E27FC236}">
                  <a16:creationId xmlns:a16="http://schemas.microsoft.com/office/drawing/2014/main" id="{8DC2868B-973A-3BEE-4211-449D51CE8392}"/>
                </a:ext>
              </a:extLst>
            </p:cNvPr>
            <p:cNvSpPr/>
            <p:nvPr/>
          </p:nvSpPr>
          <p:spPr>
            <a:xfrm>
              <a:off x="2814348" y="2337751"/>
              <a:ext cx="59283" cy="116785"/>
            </a:xfrm>
            <a:custGeom>
              <a:avLst/>
              <a:gdLst/>
              <a:ahLst/>
              <a:cxnLst/>
              <a:rect l="l" t="t" r="r" b="b"/>
              <a:pathLst>
                <a:path w="1065" h="2098" extrusionOk="0">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96" name="Google Shape;1558;p71">
              <a:extLst>
                <a:ext uri="{FF2B5EF4-FFF2-40B4-BE49-F238E27FC236}">
                  <a16:creationId xmlns:a16="http://schemas.microsoft.com/office/drawing/2014/main" id="{E824A517-F68A-A2F0-226C-81105B88117A}"/>
                </a:ext>
              </a:extLst>
            </p:cNvPr>
            <p:cNvSpPr/>
            <p:nvPr/>
          </p:nvSpPr>
          <p:spPr>
            <a:xfrm>
              <a:off x="2494548" y="2425757"/>
              <a:ext cx="74480" cy="78042"/>
            </a:xfrm>
            <a:custGeom>
              <a:avLst/>
              <a:gdLst/>
              <a:ahLst/>
              <a:cxnLst/>
              <a:rect l="l" t="t" r="r" b="b"/>
              <a:pathLst>
                <a:path w="1338" h="1402" extrusionOk="0">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97" name="Google Shape;1559;p71">
              <a:extLst>
                <a:ext uri="{FF2B5EF4-FFF2-40B4-BE49-F238E27FC236}">
                  <a16:creationId xmlns:a16="http://schemas.microsoft.com/office/drawing/2014/main" id="{E81DBA43-E508-BBE1-6AE8-96E2638A7851}"/>
                </a:ext>
              </a:extLst>
            </p:cNvPr>
            <p:cNvSpPr/>
            <p:nvPr/>
          </p:nvSpPr>
          <p:spPr>
            <a:xfrm>
              <a:off x="2487813" y="2562804"/>
              <a:ext cx="160761" cy="49097"/>
            </a:xfrm>
            <a:custGeom>
              <a:avLst/>
              <a:gdLst/>
              <a:ahLst/>
              <a:cxnLst/>
              <a:rect l="l" t="t" r="r" b="b"/>
              <a:pathLst>
                <a:path w="2888" h="882" extrusionOk="0">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98" name="Google Shape;1560;p71">
              <a:extLst>
                <a:ext uri="{FF2B5EF4-FFF2-40B4-BE49-F238E27FC236}">
                  <a16:creationId xmlns:a16="http://schemas.microsoft.com/office/drawing/2014/main" id="{5AA58A5F-FBF0-1C90-E640-5829E36C2137}"/>
                </a:ext>
              </a:extLst>
            </p:cNvPr>
            <p:cNvSpPr/>
            <p:nvPr/>
          </p:nvSpPr>
          <p:spPr>
            <a:xfrm>
              <a:off x="2210319" y="2522168"/>
              <a:ext cx="123521" cy="123576"/>
            </a:xfrm>
            <a:custGeom>
              <a:avLst/>
              <a:gdLst/>
              <a:ahLst/>
              <a:cxnLst/>
              <a:rect l="l" t="t" r="r" b="b"/>
              <a:pathLst>
                <a:path w="2219" h="2220" extrusionOk="0">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91C4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699" name="Google Shape;1561;p71">
              <a:extLst>
                <a:ext uri="{FF2B5EF4-FFF2-40B4-BE49-F238E27FC236}">
                  <a16:creationId xmlns:a16="http://schemas.microsoft.com/office/drawing/2014/main" id="{4684AD2D-8E27-A6AE-252A-614B4B267937}"/>
                </a:ext>
              </a:extLst>
            </p:cNvPr>
            <p:cNvSpPr/>
            <p:nvPr/>
          </p:nvSpPr>
          <p:spPr>
            <a:xfrm>
              <a:off x="2782173" y="2522168"/>
              <a:ext cx="123576" cy="123576"/>
            </a:xfrm>
            <a:custGeom>
              <a:avLst/>
              <a:gdLst/>
              <a:ahLst/>
              <a:cxnLst/>
              <a:rect l="l" t="t" r="r" b="b"/>
              <a:pathLst>
                <a:path w="2220" h="2220" extrusionOk="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91C4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00" name="Google Shape;1562;p71">
              <a:extLst>
                <a:ext uri="{FF2B5EF4-FFF2-40B4-BE49-F238E27FC236}">
                  <a16:creationId xmlns:a16="http://schemas.microsoft.com/office/drawing/2014/main" id="{203C8A4C-F767-77B1-1D54-90157E3B60A1}"/>
                </a:ext>
              </a:extLst>
            </p:cNvPr>
            <p:cNvSpPr/>
            <p:nvPr/>
          </p:nvSpPr>
          <p:spPr>
            <a:xfrm>
              <a:off x="1736549" y="1501000"/>
              <a:ext cx="1434654" cy="743796"/>
            </a:xfrm>
            <a:custGeom>
              <a:avLst/>
              <a:gdLst/>
              <a:ahLst/>
              <a:cxnLst/>
              <a:rect l="l" t="t" r="r" b="b"/>
              <a:pathLst>
                <a:path w="25773" h="13362" extrusionOk="0">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01" name="Google Shape;1563;p71">
              <a:extLst>
                <a:ext uri="{FF2B5EF4-FFF2-40B4-BE49-F238E27FC236}">
                  <a16:creationId xmlns:a16="http://schemas.microsoft.com/office/drawing/2014/main" id="{6AE436C8-CBEA-79D7-B035-F2988E352CE2}"/>
                </a:ext>
              </a:extLst>
            </p:cNvPr>
            <p:cNvSpPr/>
            <p:nvPr/>
          </p:nvSpPr>
          <p:spPr>
            <a:xfrm>
              <a:off x="1621488" y="3951860"/>
              <a:ext cx="1883203" cy="33900"/>
            </a:xfrm>
            <a:custGeom>
              <a:avLst/>
              <a:gdLst/>
              <a:ahLst/>
              <a:cxnLst/>
              <a:rect l="l" t="t" r="r" b="b"/>
              <a:pathLst>
                <a:path w="33831" h="609" extrusionOk="0">
                  <a:moveTo>
                    <a:pt x="304" y="1"/>
                  </a:moveTo>
                  <a:lnTo>
                    <a:pt x="0" y="609"/>
                  </a:lnTo>
                  <a:lnTo>
                    <a:pt x="33831" y="609"/>
                  </a:lnTo>
                  <a:lnTo>
                    <a:pt x="33557" y="1"/>
                  </a:lnTo>
                  <a:close/>
                </a:path>
              </a:pathLst>
            </a:custGeom>
            <a:solidFill>
              <a:srgbClr val="DEEB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02" name="Google Shape;1564;p71">
              <a:extLst>
                <a:ext uri="{FF2B5EF4-FFF2-40B4-BE49-F238E27FC236}">
                  <a16:creationId xmlns:a16="http://schemas.microsoft.com/office/drawing/2014/main" id="{3274C525-E023-E1D9-20BA-6DF0C1C46EF8}"/>
                </a:ext>
              </a:extLst>
            </p:cNvPr>
            <p:cNvSpPr/>
            <p:nvPr/>
          </p:nvSpPr>
          <p:spPr>
            <a:xfrm>
              <a:off x="1531810" y="4166781"/>
              <a:ext cx="2042293" cy="33844"/>
            </a:xfrm>
            <a:custGeom>
              <a:avLst/>
              <a:gdLst/>
              <a:ahLst/>
              <a:cxnLst/>
              <a:rect l="l" t="t" r="r" b="b"/>
              <a:pathLst>
                <a:path w="36689" h="608" extrusionOk="0">
                  <a:moveTo>
                    <a:pt x="244" y="0"/>
                  </a:moveTo>
                  <a:lnTo>
                    <a:pt x="0" y="608"/>
                  </a:lnTo>
                  <a:lnTo>
                    <a:pt x="36688" y="608"/>
                  </a:lnTo>
                  <a:lnTo>
                    <a:pt x="36506" y="0"/>
                  </a:lnTo>
                  <a:close/>
                </a:path>
              </a:pathLst>
            </a:custGeom>
            <a:solidFill>
              <a:srgbClr val="DEEBF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03" name="Google Shape;1565;p71">
              <a:extLst>
                <a:ext uri="{FF2B5EF4-FFF2-40B4-BE49-F238E27FC236}">
                  <a16:creationId xmlns:a16="http://schemas.microsoft.com/office/drawing/2014/main" id="{8E5D2BDB-0EBA-A84D-A6EE-852FEB434880}"/>
                </a:ext>
              </a:extLst>
            </p:cNvPr>
            <p:cNvSpPr/>
            <p:nvPr/>
          </p:nvSpPr>
          <p:spPr>
            <a:xfrm>
              <a:off x="2756789" y="2204490"/>
              <a:ext cx="208187" cy="65629"/>
            </a:xfrm>
            <a:custGeom>
              <a:avLst/>
              <a:gdLst/>
              <a:ahLst/>
              <a:cxnLst/>
              <a:rect l="l" t="t" r="r" b="b"/>
              <a:pathLst>
                <a:path w="3740" h="1179" extrusionOk="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04" name="Google Shape;1566;p71">
              <a:extLst>
                <a:ext uri="{FF2B5EF4-FFF2-40B4-BE49-F238E27FC236}">
                  <a16:creationId xmlns:a16="http://schemas.microsoft.com/office/drawing/2014/main" id="{65705233-6E7A-D994-8F18-E7A6B963C67B}"/>
                </a:ext>
              </a:extLst>
            </p:cNvPr>
            <p:cNvSpPr/>
            <p:nvPr/>
          </p:nvSpPr>
          <p:spPr>
            <a:xfrm>
              <a:off x="2171409" y="2187178"/>
              <a:ext cx="223384" cy="67744"/>
            </a:xfrm>
            <a:custGeom>
              <a:avLst/>
              <a:gdLst/>
              <a:ahLst/>
              <a:cxnLst/>
              <a:rect l="l" t="t" r="r" b="b"/>
              <a:pathLst>
                <a:path w="4013" h="1217" extrusionOk="0">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grpSp>
      <p:grpSp>
        <p:nvGrpSpPr>
          <p:cNvPr id="2705" name="Group 2704">
            <a:extLst>
              <a:ext uri="{FF2B5EF4-FFF2-40B4-BE49-F238E27FC236}">
                <a16:creationId xmlns:a16="http://schemas.microsoft.com/office/drawing/2014/main" id="{394C05E6-DE4D-FFDA-EB13-4C82E1B7ACCC}"/>
              </a:ext>
            </a:extLst>
          </p:cNvPr>
          <p:cNvGrpSpPr/>
          <p:nvPr/>
        </p:nvGrpSpPr>
        <p:grpSpPr>
          <a:xfrm>
            <a:off x="4107237" y="1588135"/>
            <a:ext cx="1326738" cy="1967230"/>
            <a:chOff x="1500300" y="1501000"/>
            <a:chExt cx="2106492" cy="2837274"/>
          </a:xfrm>
        </p:grpSpPr>
        <p:grpSp>
          <p:nvGrpSpPr>
            <p:cNvPr id="2706" name="Google Shape;1585;p72">
              <a:extLst>
                <a:ext uri="{FF2B5EF4-FFF2-40B4-BE49-F238E27FC236}">
                  <a16:creationId xmlns:a16="http://schemas.microsoft.com/office/drawing/2014/main" id="{BB5D3E45-4BAA-A94D-BC30-2D406AACDCF0}"/>
                </a:ext>
              </a:extLst>
            </p:cNvPr>
            <p:cNvGrpSpPr/>
            <p:nvPr/>
          </p:nvGrpSpPr>
          <p:grpSpPr>
            <a:xfrm>
              <a:off x="1500300" y="3321374"/>
              <a:ext cx="2106492" cy="1016900"/>
              <a:chOff x="1500300" y="3321374"/>
              <a:chExt cx="2106492" cy="1016900"/>
            </a:xfrm>
          </p:grpSpPr>
          <p:sp>
            <p:nvSpPr>
              <p:cNvPr id="2722" name="Google Shape;1586;p72">
                <a:extLst>
                  <a:ext uri="{FF2B5EF4-FFF2-40B4-BE49-F238E27FC236}">
                    <a16:creationId xmlns:a16="http://schemas.microsoft.com/office/drawing/2014/main" id="{0CB3824A-F1BB-7895-BA86-ED503B5E95AB}"/>
                  </a:ext>
                </a:extLst>
              </p:cNvPr>
              <p:cNvSpPr/>
              <p:nvPr/>
            </p:nvSpPr>
            <p:spPr>
              <a:xfrm>
                <a:off x="2295540" y="3321374"/>
                <a:ext cx="605775" cy="354125"/>
              </a:xfrm>
              <a:custGeom>
                <a:avLst/>
                <a:gdLst/>
                <a:ahLst/>
                <a:cxnLst/>
                <a:rect l="l" t="t" r="r" b="b"/>
                <a:pathLst>
                  <a:path w="10883" h="6362" extrusionOk="0">
                    <a:moveTo>
                      <a:pt x="5472" y="1"/>
                    </a:moveTo>
                    <a:cubicBezTo>
                      <a:pt x="3496" y="1"/>
                      <a:pt x="1733" y="274"/>
                      <a:pt x="122" y="761"/>
                    </a:cubicBezTo>
                    <a:cubicBezTo>
                      <a:pt x="1" y="2432"/>
                      <a:pt x="305" y="6141"/>
                      <a:pt x="5320" y="6353"/>
                    </a:cubicBezTo>
                    <a:cubicBezTo>
                      <a:pt x="5451" y="6359"/>
                      <a:pt x="5580" y="6362"/>
                      <a:pt x="5705" y="6362"/>
                    </a:cubicBezTo>
                    <a:cubicBezTo>
                      <a:pt x="10421" y="6362"/>
                      <a:pt x="10883" y="2538"/>
                      <a:pt x="10883" y="791"/>
                    </a:cubicBezTo>
                    <a:cubicBezTo>
                      <a:pt x="9272" y="305"/>
                      <a:pt x="7478" y="1"/>
                      <a:pt x="5472" y="1"/>
                    </a:cubicBezTo>
                    <a:close/>
                  </a:path>
                </a:pathLst>
              </a:custGeom>
              <a:solidFill>
                <a:srgbClr val="B9AAB5"/>
              </a:solidFill>
              <a:ln w="9525" cap="flat" cmpd="sng">
                <a:solidFill>
                  <a:srgbClr val="B9AAB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23" name="Google Shape;1587;p72">
                <a:extLst>
                  <a:ext uri="{FF2B5EF4-FFF2-40B4-BE49-F238E27FC236}">
                    <a16:creationId xmlns:a16="http://schemas.microsoft.com/office/drawing/2014/main" id="{ACF5E31D-F9A5-6DCE-B545-4CE764DC1EAB}"/>
                  </a:ext>
                </a:extLst>
              </p:cNvPr>
              <p:cNvSpPr/>
              <p:nvPr/>
            </p:nvSpPr>
            <p:spPr>
              <a:xfrm>
                <a:off x="1500300" y="3363679"/>
                <a:ext cx="2106492" cy="974595"/>
              </a:xfrm>
              <a:custGeom>
                <a:avLst/>
                <a:gdLst/>
                <a:ahLst/>
                <a:cxnLst/>
                <a:rect l="l" t="t" r="r" b="b"/>
                <a:pathLst>
                  <a:path w="37844" h="17509" extrusionOk="0">
                    <a:moveTo>
                      <a:pt x="14408" y="1"/>
                    </a:moveTo>
                    <a:lnTo>
                      <a:pt x="14408" y="1"/>
                    </a:lnTo>
                    <a:cubicBezTo>
                      <a:pt x="2888" y="3435"/>
                      <a:pt x="1" y="17508"/>
                      <a:pt x="1" y="17508"/>
                    </a:cubicBezTo>
                    <a:lnTo>
                      <a:pt x="37844" y="17508"/>
                    </a:lnTo>
                    <a:cubicBezTo>
                      <a:pt x="37844" y="17508"/>
                      <a:pt x="36263" y="3557"/>
                      <a:pt x="25169" y="31"/>
                    </a:cubicBezTo>
                    <a:cubicBezTo>
                      <a:pt x="25169" y="1778"/>
                      <a:pt x="24707" y="5602"/>
                      <a:pt x="19991" y="5602"/>
                    </a:cubicBezTo>
                    <a:cubicBezTo>
                      <a:pt x="19866" y="5602"/>
                      <a:pt x="19737" y="5599"/>
                      <a:pt x="19606" y="5593"/>
                    </a:cubicBezTo>
                    <a:cubicBezTo>
                      <a:pt x="14591" y="5381"/>
                      <a:pt x="14287" y="1672"/>
                      <a:pt x="14408" y="1"/>
                    </a:cubicBezTo>
                    <a:close/>
                  </a:path>
                </a:pathLst>
              </a:custGeom>
              <a:solidFill>
                <a:srgbClr val="B9AAB5"/>
              </a:solidFill>
              <a:ln w="9525" cap="flat" cmpd="sng">
                <a:solidFill>
                  <a:srgbClr val="B9AAB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grpSp>
        <p:sp>
          <p:nvSpPr>
            <p:cNvPr id="2707" name="Google Shape;1588;p72">
              <a:extLst>
                <a:ext uri="{FF2B5EF4-FFF2-40B4-BE49-F238E27FC236}">
                  <a16:creationId xmlns:a16="http://schemas.microsoft.com/office/drawing/2014/main" id="{EBDA74F3-ACC5-CD3A-F4DC-4812A14BBE25}"/>
                </a:ext>
              </a:extLst>
            </p:cNvPr>
            <p:cNvSpPr/>
            <p:nvPr/>
          </p:nvSpPr>
          <p:spPr>
            <a:xfrm>
              <a:off x="1827896" y="1955391"/>
              <a:ext cx="325418" cy="509223"/>
            </a:xfrm>
            <a:custGeom>
              <a:avLst/>
              <a:gdLst/>
              <a:ahLst/>
              <a:cxnLst/>
              <a:rect l="l" t="t" r="r" b="b"/>
              <a:pathLst>
                <a:path w="5846" h="9148" extrusionOk="0">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08" name="Google Shape;1589;p72">
              <a:extLst>
                <a:ext uri="{FF2B5EF4-FFF2-40B4-BE49-F238E27FC236}">
                  <a16:creationId xmlns:a16="http://schemas.microsoft.com/office/drawing/2014/main" id="{D52E65D1-6A87-3399-3985-1A5321245308}"/>
                </a:ext>
              </a:extLst>
            </p:cNvPr>
            <p:cNvSpPr/>
            <p:nvPr/>
          </p:nvSpPr>
          <p:spPr>
            <a:xfrm>
              <a:off x="1780525" y="2259932"/>
              <a:ext cx="329982" cy="331652"/>
            </a:xfrm>
            <a:custGeom>
              <a:avLst/>
              <a:gdLst/>
              <a:ahLst/>
              <a:cxnLst/>
              <a:rect l="l" t="t" r="r" b="b"/>
              <a:pathLst>
                <a:path w="5928" h="5958" extrusionOk="0">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09" name="Google Shape;1590;p72">
              <a:extLst>
                <a:ext uri="{FF2B5EF4-FFF2-40B4-BE49-F238E27FC236}">
                  <a16:creationId xmlns:a16="http://schemas.microsoft.com/office/drawing/2014/main" id="{75F8A4BF-B42A-1789-B26C-BAAE7F4D3B6F}"/>
                </a:ext>
              </a:extLst>
            </p:cNvPr>
            <p:cNvSpPr/>
            <p:nvPr/>
          </p:nvSpPr>
          <p:spPr>
            <a:xfrm>
              <a:off x="3008899" y="2259932"/>
              <a:ext cx="330038" cy="331652"/>
            </a:xfrm>
            <a:custGeom>
              <a:avLst/>
              <a:gdLst/>
              <a:ahLst/>
              <a:cxnLst/>
              <a:rect l="l" t="t" r="r" b="b"/>
              <a:pathLst>
                <a:path w="5929" h="5958" extrusionOk="0">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10" name="Google Shape;1591;p72">
              <a:extLst>
                <a:ext uri="{FF2B5EF4-FFF2-40B4-BE49-F238E27FC236}">
                  <a16:creationId xmlns:a16="http://schemas.microsoft.com/office/drawing/2014/main" id="{EE3A638D-55C2-9AA6-C532-7C8E7FB0B6C1}"/>
                </a:ext>
              </a:extLst>
            </p:cNvPr>
            <p:cNvSpPr/>
            <p:nvPr/>
          </p:nvSpPr>
          <p:spPr>
            <a:xfrm>
              <a:off x="2411662" y="2659215"/>
              <a:ext cx="362101" cy="577023"/>
            </a:xfrm>
            <a:custGeom>
              <a:avLst/>
              <a:gdLst/>
              <a:ahLst/>
              <a:cxnLst/>
              <a:rect l="l" t="t" r="r" b="b"/>
              <a:pathLst>
                <a:path w="6505" h="10366" extrusionOk="0">
                  <a:moveTo>
                    <a:pt x="5988" y="1"/>
                  </a:moveTo>
                  <a:lnTo>
                    <a:pt x="851" y="700"/>
                  </a:lnTo>
                  <a:lnTo>
                    <a:pt x="0" y="10366"/>
                  </a:lnTo>
                  <a:cubicBezTo>
                    <a:pt x="1702" y="10153"/>
                    <a:pt x="4468" y="9362"/>
                    <a:pt x="6505" y="6596"/>
                  </a:cubicBezTo>
                  <a:lnTo>
                    <a:pt x="5988" y="1"/>
                  </a:ln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11" name="Google Shape;1592;p72">
              <a:extLst>
                <a:ext uri="{FF2B5EF4-FFF2-40B4-BE49-F238E27FC236}">
                  <a16:creationId xmlns:a16="http://schemas.microsoft.com/office/drawing/2014/main" id="{9B3921B7-815B-914E-02F5-8A5DD6D156E6}"/>
                </a:ext>
              </a:extLst>
            </p:cNvPr>
            <p:cNvSpPr/>
            <p:nvPr/>
          </p:nvSpPr>
          <p:spPr>
            <a:xfrm>
              <a:off x="1986933" y="1574644"/>
              <a:ext cx="1155717" cy="1387895"/>
            </a:xfrm>
            <a:custGeom>
              <a:avLst/>
              <a:gdLst/>
              <a:ahLst/>
              <a:cxnLst/>
              <a:rect l="l" t="t" r="r" b="b"/>
              <a:pathLst>
                <a:path w="20762" h="24933" extrusionOk="0">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12" name="Google Shape;1593;p72">
              <a:extLst>
                <a:ext uri="{FF2B5EF4-FFF2-40B4-BE49-F238E27FC236}">
                  <a16:creationId xmlns:a16="http://schemas.microsoft.com/office/drawing/2014/main" id="{F2D421CD-A05A-CDA2-E9A8-8B1775A28FE2}"/>
                </a:ext>
              </a:extLst>
            </p:cNvPr>
            <p:cNvSpPr/>
            <p:nvPr/>
          </p:nvSpPr>
          <p:spPr>
            <a:xfrm>
              <a:off x="2391344" y="3026379"/>
              <a:ext cx="412867" cy="587433"/>
            </a:xfrm>
            <a:custGeom>
              <a:avLst/>
              <a:gdLst/>
              <a:ahLst/>
              <a:cxnLst/>
              <a:rect l="l" t="t" r="r" b="b"/>
              <a:pathLst>
                <a:path w="7417" h="10553" extrusionOk="0">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13" name="Google Shape;1594;p72">
              <a:extLst>
                <a:ext uri="{FF2B5EF4-FFF2-40B4-BE49-F238E27FC236}">
                  <a16:creationId xmlns:a16="http://schemas.microsoft.com/office/drawing/2014/main" id="{B6EC63D9-DD56-1743-6103-8BE729C9A722}"/>
                </a:ext>
              </a:extLst>
            </p:cNvPr>
            <p:cNvSpPr/>
            <p:nvPr/>
          </p:nvSpPr>
          <p:spPr>
            <a:xfrm>
              <a:off x="2271218" y="2327620"/>
              <a:ext cx="59283" cy="118455"/>
            </a:xfrm>
            <a:custGeom>
              <a:avLst/>
              <a:gdLst/>
              <a:ahLst/>
              <a:cxnLst/>
              <a:rect l="l" t="t" r="r" b="b"/>
              <a:pathLst>
                <a:path w="1065" h="2128" extrusionOk="0">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14" name="Google Shape;1595;p72">
              <a:extLst>
                <a:ext uri="{FF2B5EF4-FFF2-40B4-BE49-F238E27FC236}">
                  <a16:creationId xmlns:a16="http://schemas.microsoft.com/office/drawing/2014/main" id="{DF706747-E513-39CF-9869-D8EE9289901E}"/>
                </a:ext>
              </a:extLst>
            </p:cNvPr>
            <p:cNvSpPr/>
            <p:nvPr/>
          </p:nvSpPr>
          <p:spPr>
            <a:xfrm>
              <a:off x="2814348" y="2337751"/>
              <a:ext cx="59283" cy="116785"/>
            </a:xfrm>
            <a:custGeom>
              <a:avLst/>
              <a:gdLst/>
              <a:ahLst/>
              <a:cxnLst/>
              <a:rect l="l" t="t" r="r" b="b"/>
              <a:pathLst>
                <a:path w="1065" h="2098" extrusionOk="0">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15" name="Google Shape;1596;p72">
              <a:extLst>
                <a:ext uri="{FF2B5EF4-FFF2-40B4-BE49-F238E27FC236}">
                  <a16:creationId xmlns:a16="http://schemas.microsoft.com/office/drawing/2014/main" id="{57A3470C-69CD-5DC4-FFA5-30EFE944FF45}"/>
                </a:ext>
              </a:extLst>
            </p:cNvPr>
            <p:cNvSpPr/>
            <p:nvPr/>
          </p:nvSpPr>
          <p:spPr>
            <a:xfrm>
              <a:off x="2494548" y="2425757"/>
              <a:ext cx="74480" cy="78042"/>
            </a:xfrm>
            <a:custGeom>
              <a:avLst/>
              <a:gdLst/>
              <a:ahLst/>
              <a:cxnLst/>
              <a:rect l="l" t="t" r="r" b="b"/>
              <a:pathLst>
                <a:path w="1338" h="1402" extrusionOk="0">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16" name="Google Shape;1597;p72">
              <a:extLst>
                <a:ext uri="{FF2B5EF4-FFF2-40B4-BE49-F238E27FC236}">
                  <a16:creationId xmlns:a16="http://schemas.microsoft.com/office/drawing/2014/main" id="{DDBA6963-BBB3-9B3D-1D26-634374DEFCEF}"/>
                </a:ext>
              </a:extLst>
            </p:cNvPr>
            <p:cNvSpPr/>
            <p:nvPr/>
          </p:nvSpPr>
          <p:spPr>
            <a:xfrm>
              <a:off x="2487813" y="2562804"/>
              <a:ext cx="160761" cy="49097"/>
            </a:xfrm>
            <a:custGeom>
              <a:avLst/>
              <a:gdLst/>
              <a:ahLst/>
              <a:cxnLst/>
              <a:rect l="l" t="t" r="r" b="b"/>
              <a:pathLst>
                <a:path w="2888" h="882" extrusionOk="0">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17" name="Google Shape;1598;p72">
              <a:extLst>
                <a:ext uri="{FF2B5EF4-FFF2-40B4-BE49-F238E27FC236}">
                  <a16:creationId xmlns:a16="http://schemas.microsoft.com/office/drawing/2014/main" id="{5D18906E-BEF3-CC50-D29C-D035179A1AD9}"/>
                </a:ext>
              </a:extLst>
            </p:cNvPr>
            <p:cNvSpPr/>
            <p:nvPr/>
          </p:nvSpPr>
          <p:spPr>
            <a:xfrm>
              <a:off x="2210319" y="2522168"/>
              <a:ext cx="123521" cy="123576"/>
            </a:xfrm>
            <a:custGeom>
              <a:avLst/>
              <a:gdLst/>
              <a:ahLst/>
              <a:cxnLst/>
              <a:rect l="l" t="t" r="r" b="b"/>
              <a:pathLst>
                <a:path w="2219" h="2220" extrusionOk="0">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91C4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18" name="Google Shape;1599;p72">
              <a:extLst>
                <a:ext uri="{FF2B5EF4-FFF2-40B4-BE49-F238E27FC236}">
                  <a16:creationId xmlns:a16="http://schemas.microsoft.com/office/drawing/2014/main" id="{98C92B88-DF36-0F43-A878-A5BCE9EAE917}"/>
                </a:ext>
              </a:extLst>
            </p:cNvPr>
            <p:cNvSpPr/>
            <p:nvPr/>
          </p:nvSpPr>
          <p:spPr>
            <a:xfrm>
              <a:off x="2782173" y="2522168"/>
              <a:ext cx="123576" cy="123576"/>
            </a:xfrm>
            <a:custGeom>
              <a:avLst/>
              <a:gdLst/>
              <a:ahLst/>
              <a:cxnLst/>
              <a:rect l="l" t="t" r="r" b="b"/>
              <a:pathLst>
                <a:path w="2220" h="2220" extrusionOk="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91C4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19" name="Google Shape;1600;p72">
              <a:extLst>
                <a:ext uri="{FF2B5EF4-FFF2-40B4-BE49-F238E27FC236}">
                  <a16:creationId xmlns:a16="http://schemas.microsoft.com/office/drawing/2014/main" id="{80536971-7563-B793-2AC0-0FB61DB481AD}"/>
                </a:ext>
              </a:extLst>
            </p:cNvPr>
            <p:cNvSpPr/>
            <p:nvPr/>
          </p:nvSpPr>
          <p:spPr>
            <a:xfrm>
              <a:off x="1736549" y="1501000"/>
              <a:ext cx="1434654" cy="743796"/>
            </a:xfrm>
            <a:custGeom>
              <a:avLst/>
              <a:gdLst/>
              <a:ahLst/>
              <a:cxnLst/>
              <a:rect l="l" t="t" r="r" b="b"/>
              <a:pathLst>
                <a:path w="25773" h="13362" extrusionOk="0">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20" name="Google Shape;1601;p72">
              <a:extLst>
                <a:ext uri="{FF2B5EF4-FFF2-40B4-BE49-F238E27FC236}">
                  <a16:creationId xmlns:a16="http://schemas.microsoft.com/office/drawing/2014/main" id="{824CC2D7-7ED6-D4A0-B454-070AEBAA9CB7}"/>
                </a:ext>
              </a:extLst>
            </p:cNvPr>
            <p:cNvSpPr/>
            <p:nvPr/>
          </p:nvSpPr>
          <p:spPr>
            <a:xfrm>
              <a:off x="2756789" y="2204490"/>
              <a:ext cx="208187" cy="65629"/>
            </a:xfrm>
            <a:custGeom>
              <a:avLst/>
              <a:gdLst/>
              <a:ahLst/>
              <a:cxnLst/>
              <a:rect l="l" t="t" r="r" b="b"/>
              <a:pathLst>
                <a:path w="3740" h="1179" extrusionOk="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21" name="Google Shape;1602;p72">
              <a:extLst>
                <a:ext uri="{FF2B5EF4-FFF2-40B4-BE49-F238E27FC236}">
                  <a16:creationId xmlns:a16="http://schemas.microsoft.com/office/drawing/2014/main" id="{9E096213-1614-7D0A-5215-07D50CF3CD6C}"/>
                </a:ext>
              </a:extLst>
            </p:cNvPr>
            <p:cNvSpPr/>
            <p:nvPr/>
          </p:nvSpPr>
          <p:spPr>
            <a:xfrm>
              <a:off x="2171409" y="2187178"/>
              <a:ext cx="223384" cy="67744"/>
            </a:xfrm>
            <a:custGeom>
              <a:avLst/>
              <a:gdLst/>
              <a:ahLst/>
              <a:cxnLst/>
              <a:rect l="l" t="t" r="r" b="b"/>
              <a:pathLst>
                <a:path w="4013" h="1217" extrusionOk="0">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grpSp>
      <p:grpSp>
        <p:nvGrpSpPr>
          <p:cNvPr id="2724" name="Group 2723">
            <a:extLst>
              <a:ext uri="{FF2B5EF4-FFF2-40B4-BE49-F238E27FC236}">
                <a16:creationId xmlns:a16="http://schemas.microsoft.com/office/drawing/2014/main" id="{9EBE629C-F8E0-04C9-C28A-56F2CBC80A87}"/>
              </a:ext>
            </a:extLst>
          </p:cNvPr>
          <p:cNvGrpSpPr/>
          <p:nvPr/>
        </p:nvGrpSpPr>
        <p:grpSpPr>
          <a:xfrm>
            <a:off x="7574953" y="1588135"/>
            <a:ext cx="1250967" cy="1974220"/>
            <a:chOff x="1478525" y="1501000"/>
            <a:chExt cx="2106531" cy="2837632"/>
          </a:xfrm>
        </p:grpSpPr>
        <p:sp>
          <p:nvSpPr>
            <p:cNvPr id="2725" name="Google Shape;1623;p73">
              <a:extLst>
                <a:ext uri="{FF2B5EF4-FFF2-40B4-BE49-F238E27FC236}">
                  <a16:creationId xmlns:a16="http://schemas.microsoft.com/office/drawing/2014/main" id="{6647CFBA-8A80-49DC-F86A-C78AB7CFEBEE}"/>
                </a:ext>
              </a:extLst>
            </p:cNvPr>
            <p:cNvSpPr/>
            <p:nvPr/>
          </p:nvSpPr>
          <p:spPr>
            <a:xfrm>
              <a:off x="1478525" y="3321688"/>
              <a:ext cx="2106531" cy="1016944"/>
            </a:xfrm>
            <a:custGeom>
              <a:avLst/>
              <a:gdLst/>
              <a:ahLst/>
              <a:cxnLst/>
              <a:rect l="l" t="t" r="r" b="b"/>
              <a:pathLst>
                <a:path w="37843" h="18269" extrusionOk="0">
                  <a:moveTo>
                    <a:pt x="19727" y="1"/>
                  </a:moveTo>
                  <a:cubicBezTo>
                    <a:pt x="3709" y="1"/>
                    <a:pt x="0" y="18268"/>
                    <a:pt x="0" y="18268"/>
                  </a:cubicBezTo>
                  <a:lnTo>
                    <a:pt x="37843" y="18268"/>
                  </a:lnTo>
                  <a:cubicBezTo>
                    <a:pt x="37843" y="18268"/>
                    <a:pt x="35746" y="1"/>
                    <a:pt x="19727" y="1"/>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26" name="Google Shape;1624;p73">
              <a:extLst>
                <a:ext uri="{FF2B5EF4-FFF2-40B4-BE49-F238E27FC236}">
                  <a16:creationId xmlns:a16="http://schemas.microsoft.com/office/drawing/2014/main" id="{F4E07E39-8851-7DF2-8ACA-9797399BAFA5}"/>
                </a:ext>
              </a:extLst>
            </p:cNvPr>
            <p:cNvSpPr/>
            <p:nvPr/>
          </p:nvSpPr>
          <p:spPr>
            <a:xfrm>
              <a:off x="2556334" y="3673611"/>
              <a:ext cx="44031" cy="44087"/>
            </a:xfrm>
            <a:custGeom>
              <a:avLst/>
              <a:gdLst/>
              <a:ahLst/>
              <a:cxnLst/>
              <a:rect l="l" t="t" r="r" b="b"/>
              <a:pathLst>
                <a:path w="791" h="792" extrusionOk="0">
                  <a:moveTo>
                    <a:pt x="396" y="1"/>
                  </a:moveTo>
                  <a:cubicBezTo>
                    <a:pt x="183" y="1"/>
                    <a:pt x="0" y="183"/>
                    <a:pt x="0" y="396"/>
                  </a:cubicBezTo>
                  <a:cubicBezTo>
                    <a:pt x="0" y="609"/>
                    <a:pt x="183" y="791"/>
                    <a:pt x="396" y="791"/>
                  </a:cubicBezTo>
                  <a:cubicBezTo>
                    <a:pt x="608" y="791"/>
                    <a:pt x="791" y="609"/>
                    <a:pt x="791" y="396"/>
                  </a:cubicBezTo>
                  <a:cubicBezTo>
                    <a:pt x="791"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27" name="Google Shape;1625;p73">
              <a:extLst>
                <a:ext uri="{FF2B5EF4-FFF2-40B4-BE49-F238E27FC236}">
                  <a16:creationId xmlns:a16="http://schemas.microsoft.com/office/drawing/2014/main" id="{011CE703-C129-BE34-687F-10C3B1E6331E}"/>
                </a:ext>
              </a:extLst>
            </p:cNvPr>
            <p:cNvSpPr/>
            <p:nvPr/>
          </p:nvSpPr>
          <p:spPr>
            <a:xfrm>
              <a:off x="2556334" y="4035721"/>
              <a:ext cx="44031" cy="44031"/>
            </a:xfrm>
            <a:custGeom>
              <a:avLst/>
              <a:gdLst/>
              <a:ahLst/>
              <a:cxnLst/>
              <a:rect l="l" t="t" r="r" b="b"/>
              <a:pathLst>
                <a:path w="791" h="791" extrusionOk="0">
                  <a:moveTo>
                    <a:pt x="396" y="1"/>
                  </a:moveTo>
                  <a:cubicBezTo>
                    <a:pt x="183" y="1"/>
                    <a:pt x="0" y="153"/>
                    <a:pt x="0" y="396"/>
                  </a:cubicBezTo>
                  <a:cubicBezTo>
                    <a:pt x="0" y="609"/>
                    <a:pt x="183" y="791"/>
                    <a:pt x="396" y="791"/>
                  </a:cubicBezTo>
                  <a:cubicBezTo>
                    <a:pt x="608" y="791"/>
                    <a:pt x="791" y="609"/>
                    <a:pt x="791" y="396"/>
                  </a:cubicBezTo>
                  <a:cubicBezTo>
                    <a:pt x="791" y="15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28" name="Google Shape;1626;p73">
              <a:extLst>
                <a:ext uri="{FF2B5EF4-FFF2-40B4-BE49-F238E27FC236}">
                  <a16:creationId xmlns:a16="http://schemas.microsoft.com/office/drawing/2014/main" id="{B8196A14-E000-71DE-7DFB-C8001B0EEE29}"/>
                </a:ext>
              </a:extLst>
            </p:cNvPr>
            <p:cNvSpPr/>
            <p:nvPr/>
          </p:nvSpPr>
          <p:spPr>
            <a:xfrm>
              <a:off x="1827896" y="1955391"/>
              <a:ext cx="325418" cy="509223"/>
            </a:xfrm>
            <a:custGeom>
              <a:avLst/>
              <a:gdLst/>
              <a:ahLst/>
              <a:cxnLst/>
              <a:rect l="l" t="t" r="r" b="b"/>
              <a:pathLst>
                <a:path w="5846" h="9148" extrusionOk="0">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29" name="Google Shape;1627;p73">
              <a:extLst>
                <a:ext uri="{FF2B5EF4-FFF2-40B4-BE49-F238E27FC236}">
                  <a16:creationId xmlns:a16="http://schemas.microsoft.com/office/drawing/2014/main" id="{B0D644A9-E5D3-4C09-83BF-581A99535A24}"/>
                </a:ext>
              </a:extLst>
            </p:cNvPr>
            <p:cNvSpPr/>
            <p:nvPr/>
          </p:nvSpPr>
          <p:spPr>
            <a:xfrm>
              <a:off x="1780525" y="2259932"/>
              <a:ext cx="329982" cy="331652"/>
            </a:xfrm>
            <a:custGeom>
              <a:avLst/>
              <a:gdLst/>
              <a:ahLst/>
              <a:cxnLst/>
              <a:rect l="l" t="t" r="r" b="b"/>
              <a:pathLst>
                <a:path w="5928" h="5958" extrusionOk="0">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30" name="Google Shape;1628;p73">
              <a:extLst>
                <a:ext uri="{FF2B5EF4-FFF2-40B4-BE49-F238E27FC236}">
                  <a16:creationId xmlns:a16="http://schemas.microsoft.com/office/drawing/2014/main" id="{B8250CBF-957D-2C00-568C-B9AF4BB77B95}"/>
                </a:ext>
              </a:extLst>
            </p:cNvPr>
            <p:cNvSpPr/>
            <p:nvPr/>
          </p:nvSpPr>
          <p:spPr>
            <a:xfrm>
              <a:off x="3008899" y="2259932"/>
              <a:ext cx="330038" cy="331652"/>
            </a:xfrm>
            <a:custGeom>
              <a:avLst/>
              <a:gdLst/>
              <a:ahLst/>
              <a:cxnLst/>
              <a:rect l="l" t="t" r="r" b="b"/>
              <a:pathLst>
                <a:path w="5929" h="5958" extrusionOk="0">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31" name="Google Shape;1629;p73">
              <a:extLst>
                <a:ext uri="{FF2B5EF4-FFF2-40B4-BE49-F238E27FC236}">
                  <a16:creationId xmlns:a16="http://schemas.microsoft.com/office/drawing/2014/main" id="{CB5715FD-A775-5E85-15A0-30A2A3D2B6F9}"/>
                </a:ext>
              </a:extLst>
            </p:cNvPr>
            <p:cNvSpPr/>
            <p:nvPr/>
          </p:nvSpPr>
          <p:spPr>
            <a:xfrm>
              <a:off x="2411662" y="2659215"/>
              <a:ext cx="362101" cy="577023"/>
            </a:xfrm>
            <a:custGeom>
              <a:avLst/>
              <a:gdLst/>
              <a:ahLst/>
              <a:cxnLst/>
              <a:rect l="l" t="t" r="r" b="b"/>
              <a:pathLst>
                <a:path w="6505" h="10366" extrusionOk="0">
                  <a:moveTo>
                    <a:pt x="5988" y="1"/>
                  </a:moveTo>
                  <a:lnTo>
                    <a:pt x="851" y="700"/>
                  </a:lnTo>
                  <a:lnTo>
                    <a:pt x="0" y="10366"/>
                  </a:lnTo>
                  <a:cubicBezTo>
                    <a:pt x="1702" y="10153"/>
                    <a:pt x="4468" y="9362"/>
                    <a:pt x="6505" y="6596"/>
                  </a:cubicBezTo>
                  <a:lnTo>
                    <a:pt x="5988" y="1"/>
                  </a:ln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32" name="Google Shape;1630;p73">
              <a:extLst>
                <a:ext uri="{FF2B5EF4-FFF2-40B4-BE49-F238E27FC236}">
                  <a16:creationId xmlns:a16="http://schemas.microsoft.com/office/drawing/2014/main" id="{FE16DAC2-8E9A-CECA-342A-F1F3360D33A6}"/>
                </a:ext>
              </a:extLst>
            </p:cNvPr>
            <p:cNvSpPr/>
            <p:nvPr/>
          </p:nvSpPr>
          <p:spPr>
            <a:xfrm>
              <a:off x="1986933" y="1574644"/>
              <a:ext cx="1155717" cy="1387895"/>
            </a:xfrm>
            <a:custGeom>
              <a:avLst/>
              <a:gdLst/>
              <a:ahLst/>
              <a:cxnLst/>
              <a:rect l="l" t="t" r="r" b="b"/>
              <a:pathLst>
                <a:path w="20762" h="24933" extrusionOk="0">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33" name="Google Shape;1631;p73">
              <a:extLst>
                <a:ext uri="{FF2B5EF4-FFF2-40B4-BE49-F238E27FC236}">
                  <a16:creationId xmlns:a16="http://schemas.microsoft.com/office/drawing/2014/main" id="{E811DD1D-2BCF-66F7-2561-D118282E17FE}"/>
                </a:ext>
              </a:extLst>
            </p:cNvPr>
            <p:cNvSpPr/>
            <p:nvPr/>
          </p:nvSpPr>
          <p:spPr>
            <a:xfrm>
              <a:off x="2391344" y="3026379"/>
              <a:ext cx="412867" cy="587433"/>
            </a:xfrm>
            <a:custGeom>
              <a:avLst/>
              <a:gdLst/>
              <a:ahLst/>
              <a:cxnLst/>
              <a:rect l="l" t="t" r="r" b="b"/>
              <a:pathLst>
                <a:path w="7417" h="10553" extrusionOk="0">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34" name="Google Shape;1632;p73">
              <a:extLst>
                <a:ext uri="{FF2B5EF4-FFF2-40B4-BE49-F238E27FC236}">
                  <a16:creationId xmlns:a16="http://schemas.microsoft.com/office/drawing/2014/main" id="{51BAECDC-6CF8-1122-A1DF-FB8E87317322}"/>
                </a:ext>
              </a:extLst>
            </p:cNvPr>
            <p:cNvSpPr/>
            <p:nvPr/>
          </p:nvSpPr>
          <p:spPr>
            <a:xfrm>
              <a:off x="2271218" y="2327620"/>
              <a:ext cx="59283" cy="118455"/>
            </a:xfrm>
            <a:custGeom>
              <a:avLst/>
              <a:gdLst/>
              <a:ahLst/>
              <a:cxnLst/>
              <a:rect l="l" t="t" r="r" b="b"/>
              <a:pathLst>
                <a:path w="1065" h="2128" extrusionOk="0">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35" name="Google Shape;1633;p73">
              <a:extLst>
                <a:ext uri="{FF2B5EF4-FFF2-40B4-BE49-F238E27FC236}">
                  <a16:creationId xmlns:a16="http://schemas.microsoft.com/office/drawing/2014/main" id="{74140A21-A75A-09C3-FF93-2F2C23239FB9}"/>
                </a:ext>
              </a:extLst>
            </p:cNvPr>
            <p:cNvSpPr/>
            <p:nvPr/>
          </p:nvSpPr>
          <p:spPr>
            <a:xfrm>
              <a:off x="2814348" y="2337751"/>
              <a:ext cx="59283" cy="116785"/>
            </a:xfrm>
            <a:custGeom>
              <a:avLst/>
              <a:gdLst/>
              <a:ahLst/>
              <a:cxnLst/>
              <a:rect l="l" t="t" r="r" b="b"/>
              <a:pathLst>
                <a:path w="1065" h="2098" extrusionOk="0">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36" name="Google Shape;1634;p73">
              <a:extLst>
                <a:ext uri="{FF2B5EF4-FFF2-40B4-BE49-F238E27FC236}">
                  <a16:creationId xmlns:a16="http://schemas.microsoft.com/office/drawing/2014/main" id="{8795CE2F-E673-BBC7-C6B4-8EE097EAFFA6}"/>
                </a:ext>
              </a:extLst>
            </p:cNvPr>
            <p:cNvSpPr/>
            <p:nvPr/>
          </p:nvSpPr>
          <p:spPr>
            <a:xfrm>
              <a:off x="2494548" y="2425757"/>
              <a:ext cx="74480" cy="78042"/>
            </a:xfrm>
            <a:custGeom>
              <a:avLst/>
              <a:gdLst/>
              <a:ahLst/>
              <a:cxnLst/>
              <a:rect l="l" t="t" r="r" b="b"/>
              <a:pathLst>
                <a:path w="1338" h="1402" extrusionOk="0">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37" name="Google Shape;1635;p73">
              <a:extLst>
                <a:ext uri="{FF2B5EF4-FFF2-40B4-BE49-F238E27FC236}">
                  <a16:creationId xmlns:a16="http://schemas.microsoft.com/office/drawing/2014/main" id="{7019A7D3-D7C4-DD33-3F3E-211CF92A1CC3}"/>
                </a:ext>
              </a:extLst>
            </p:cNvPr>
            <p:cNvSpPr/>
            <p:nvPr/>
          </p:nvSpPr>
          <p:spPr>
            <a:xfrm>
              <a:off x="2487813" y="2562804"/>
              <a:ext cx="160761" cy="49097"/>
            </a:xfrm>
            <a:custGeom>
              <a:avLst/>
              <a:gdLst/>
              <a:ahLst/>
              <a:cxnLst/>
              <a:rect l="l" t="t" r="r" b="b"/>
              <a:pathLst>
                <a:path w="2888" h="882" extrusionOk="0">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38" name="Google Shape;1636;p73">
              <a:extLst>
                <a:ext uri="{FF2B5EF4-FFF2-40B4-BE49-F238E27FC236}">
                  <a16:creationId xmlns:a16="http://schemas.microsoft.com/office/drawing/2014/main" id="{AB12C726-4CC5-2DAE-615D-342F5F1B340C}"/>
                </a:ext>
              </a:extLst>
            </p:cNvPr>
            <p:cNvSpPr/>
            <p:nvPr/>
          </p:nvSpPr>
          <p:spPr>
            <a:xfrm>
              <a:off x="2210319" y="2522168"/>
              <a:ext cx="123521" cy="123576"/>
            </a:xfrm>
            <a:custGeom>
              <a:avLst/>
              <a:gdLst/>
              <a:ahLst/>
              <a:cxnLst/>
              <a:rect l="l" t="t" r="r" b="b"/>
              <a:pathLst>
                <a:path w="2219" h="2220" extrusionOk="0">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91C4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39" name="Google Shape;1637;p73">
              <a:extLst>
                <a:ext uri="{FF2B5EF4-FFF2-40B4-BE49-F238E27FC236}">
                  <a16:creationId xmlns:a16="http://schemas.microsoft.com/office/drawing/2014/main" id="{E48E8950-85D3-E39F-8AC8-6A5295237C26}"/>
                </a:ext>
              </a:extLst>
            </p:cNvPr>
            <p:cNvSpPr/>
            <p:nvPr/>
          </p:nvSpPr>
          <p:spPr>
            <a:xfrm>
              <a:off x="2782173" y="2522168"/>
              <a:ext cx="123576" cy="123576"/>
            </a:xfrm>
            <a:custGeom>
              <a:avLst/>
              <a:gdLst/>
              <a:ahLst/>
              <a:cxnLst/>
              <a:rect l="l" t="t" r="r" b="b"/>
              <a:pathLst>
                <a:path w="2220" h="2220" extrusionOk="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91C4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40" name="Google Shape;1638;p73">
              <a:extLst>
                <a:ext uri="{FF2B5EF4-FFF2-40B4-BE49-F238E27FC236}">
                  <a16:creationId xmlns:a16="http://schemas.microsoft.com/office/drawing/2014/main" id="{8BCF8142-6810-573B-03B9-74E7219339BB}"/>
                </a:ext>
              </a:extLst>
            </p:cNvPr>
            <p:cNvSpPr/>
            <p:nvPr/>
          </p:nvSpPr>
          <p:spPr>
            <a:xfrm>
              <a:off x="1736549" y="1501000"/>
              <a:ext cx="1434654" cy="743796"/>
            </a:xfrm>
            <a:custGeom>
              <a:avLst/>
              <a:gdLst/>
              <a:ahLst/>
              <a:cxnLst/>
              <a:rect l="l" t="t" r="r" b="b"/>
              <a:pathLst>
                <a:path w="25773" h="13362" extrusionOk="0">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41" name="Google Shape;1639;p73">
              <a:extLst>
                <a:ext uri="{FF2B5EF4-FFF2-40B4-BE49-F238E27FC236}">
                  <a16:creationId xmlns:a16="http://schemas.microsoft.com/office/drawing/2014/main" id="{D817C258-C384-FCA4-3DC9-3E109E127D02}"/>
                </a:ext>
              </a:extLst>
            </p:cNvPr>
            <p:cNvSpPr/>
            <p:nvPr/>
          </p:nvSpPr>
          <p:spPr>
            <a:xfrm>
              <a:off x="2756789" y="2204490"/>
              <a:ext cx="208187" cy="65629"/>
            </a:xfrm>
            <a:custGeom>
              <a:avLst/>
              <a:gdLst/>
              <a:ahLst/>
              <a:cxnLst/>
              <a:rect l="l" t="t" r="r" b="b"/>
              <a:pathLst>
                <a:path w="3740" h="1179" extrusionOk="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42" name="Google Shape;1640;p73">
              <a:extLst>
                <a:ext uri="{FF2B5EF4-FFF2-40B4-BE49-F238E27FC236}">
                  <a16:creationId xmlns:a16="http://schemas.microsoft.com/office/drawing/2014/main" id="{5ABAE9C0-7E12-E43F-2F25-1CF6D3801ADD}"/>
                </a:ext>
              </a:extLst>
            </p:cNvPr>
            <p:cNvSpPr/>
            <p:nvPr/>
          </p:nvSpPr>
          <p:spPr>
            <a:xfrm>
              <a:off x="2171409" y="2187178"/>
              <a:ext cx="223384" cy="67744"/>
            </a:xfrm>
            <a:custGeom>
              <a:avLst/>
              <a:gdLst/>
              <a:ahLst/>
              <a:cxnLst/>
              <a:rect l="l" t="t" r="r" b="b"/>
              <a:pathLst>
                <a:path w="4013" h="1217" extrusionOk="0">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43" name="Google Shape;1652;p73">
              <a:extLst>
                <a:ext uri="{FF2B5EF4-FFF2-40B4-BE49-F238E27FC236}">
                  <a16:creationId xmlns:a16="http://schemas.microsoft.com/office/drawing/2014/main" id="{DDE1035B-9721-16A5-7EA8-25560A717090}"/>
                </a:ext>
              </a:extLst>
            </p:cNvPr>
            <p:cNvSpPr/>
            <p:nvPr/>
          </p:nvSpPr>
          <p:spPr>
            <a:xfrm>
              <a:off x="2288969" y="3236240"/>
              <a:ext cx="287732" cy="459459"/>
            </a:xfrm>
            <a:custGeom>
              <a:avLst/>
              <a:gdLst/>
              <a:ahLst/>
              <a:cxnLst/>
              <a:rect l="l" t="t" r="r" b="b"/>
              <a:pathLst>
                <a:path w="5169" h="8254" extrusionOk="0">
                  <a:moveTo>
                    <a:pt x="1827" y="1"/>
                  </a:moveTo>
                  <a:cubicBezTo>
                    <a:pt x="1674" y="1"/>
                    <a:pt x="1261" y="370"/>
                    <a:pt x="153" y="2204"/>
                  </a:cubicBezTo>
                  <a:cubicBezTo>
                    <a:pt x="1" y="5669"/>
                    <a:pt x="3253" y="8253"/>
                    <a:pt x="3253" y="8253"/>
                  </a:cubicBezTo>
                  <a:lnTo>
                    <a:pt x="5168" y="4545"/>
                  </a:lnTo>
                  <a:lnTo>
                    <a:pt x="1794" y="1505"/>
                  </a:lnTo>
                  <a:lnTo>
                    <a:pt x="1916" y="168"/>
                  </a:lnTo>
                  <a:cubicBezTo>
                    <a:pt x="1916" y="168"/>
                    <a:pt x="1931" y="1"/>
                    <a:pt x="1827" y="1"/>
                  </a:cubicBez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44" name="Google Shape;1653;p73">
              <a:extLst>
                <a:ext uri="{FF2B5EF4-FFF2-40B4-BE49-F238E27FC236}">
                  <a16:creationId xmlns:a16="http://schemas.microsoft.com/office/drawing/2014/main" id="{D05ACDC4-07FC-2BDD-03D3-2D2C5F140EF3}"/>
                </a:ext>
              </a:extLst>
            </p:cNvPr>
            <p:cNvSpPr/>
            <p:nvPr/>
          </p:nvSpPr>
          <p:spPr>
            <a:xfrm>
              <a:off x="2576652" y="3236240"/>
              <a:ext cx="299533" cy="459459"/>
            </a:xfrm>
            <a:custGeom>
              <a:avLst/>
              <a:gdLst/>
              <a:ahLst/>
              <a:cxnLst/>
              <a:rect l="l" t="t" r="r" b="b"/>
              <a:pathLst>
                <a:path w="5381" h="8254" extrusionOk="0">
                  <a:moveTo>
                    <a:pt x="3562" y="1"/>
                  </a:moveTo>
                  <a:cubicBezTo>
                    <a:pt x="3455" y="1"/>
                    <a:pt x="3465" y="168"/>
                    <a:pt x="3465" y="168"/>
                  </a:cubicBezTo>
                  <a:lnTo>
                    <a:pt x="3587" y="1505"/>
                  </a:lnTo>
                  <a:lnTo>
                    <a:pt x="0" y="4545"/>
                  </a:lnTo>
                  <a:lnTo>
                    <a:pt x="2128" y="8253"/>
                  </a:lnTo>
                  <a:cubicBezTo>
                    <a:pt x="2128" y="8253"/>
                    <a:pt x="5380" y="5669"/>
                    <a:pt x="5228" y="2204"/>
                  </a:cubicBezTo>
                  <a:cubicBezTo>
                    <a:pt x="4138" y="370"/>
                    <a:pt x="3721" y="1"/>
                    <a:pt x="3562" y="1"/>
                  </a:cubicBez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grpSp>
      <p:sp>
        <p:nvSpPr>
          <p:cNvPr id="2745" name="Google Shape;1355;p57">
            <a:extLst>
              <a:ext uri="{FF2B5EF4-FFF2-40B4-BE49-F238E27FC236}">
                <a16:creationId xmlns:a16="http://schemas.microsoft.com/office/drawing/2014/main" id="{CB379B9D-1E20-9109-B848-F31A2888A9EA}"/>
              </a:ext>
            </a:extLst>
          </p:cNvPr>
          <p:cNvSpPr txBox="1">
            <a:spLocks/>
          </p:cNvSpPr>
          <p:nvPr/>
        </p:nvSpPr>
        <p:spPr>
          <a:xfrm>
            <a:off x="357552" y="3726420"/>
            <a:ext cx="1406450" cy="5155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pPr marL="0" marR="0" lvl="0" indent="0" defTabSz="914400" rtl="0" eaLnBrk="1" fontAlgn="auto" latinLnBrk="0" hangingPunct="1">
              <a:lnSpc>
                <a:spcPct val="100000"/>
              </a:lnSpc>
              <a:spcBef>
                <a:spcPts val="0"/>
              </a:spcBef>
              <a:spcAft>
                <a:spcPts val="0"/>
              </a:spcAft>
              <a:buClr>
                <a:srgbClr val="40474B"/>
              </a:buClr>
              <a:buSzPts val="2400"/>
              <a:buFont typeface="Hammersmith One"/>
              <a:buNone/>
              <a:tabLst/>
              <a:defRPr/>
            </a:pPr>
            <a:r>
              <a:rPr lang="en-US" sz="2800" dirty="0">
                <a:solidFill>
                  <a:schemeClr val="tx1"/>
                </a:solidFill>
                <a:latin typeface="Montserrat" panose="00000500000000000000" pitchFamily="2" charset="0"/>
                <a:cs typeface="Segoe UI" panose="020B0502040204020203" pitchFamily="34" charset="0"/>
              </a:rPr>
              <a:t>Khanh</a:t>
            </a:r>
            <a:endParaRPr kumimoji="0" lang="en-US" sz="2800" b="1" i="0" u="none" strike="noStrike" kern="0" cap="none" spc="0" normalizeH="0" baseline="0" noProof="0" dirty="0">
              <a:ln>
                <a:noFill/>
              </a:ln>
              <a:solidFill>
                <a:schemeClr val="tx1"/>
              </a:solidFill>
              <a:effectLst/>
              <a:uLnTx/>
              <a:uFillTx/>
              <a:latin typeface="Montserrat" panose="00000500000000000000" pitchFamily="2" charset="0"/>
              <a:cs typeface="Segoe UI" panose="020B0502040204020203" pitchFamily="34" charset="0"/>
              <a:sym typeface="Hammersmith One"/>
            </a:endParaRPr>
          </a:p>
        </p:txBody>
      </p:sp>
      <p:sp>
        <p:nvSpPr>
          <p:cNvPr id="2746" name="Google Shape;1355;p57">
            <a:extLst>
              <a:ext uri="{FF2B5EF4-FFF2-40B4-BE49-F238E27FC236}">
                <a16:creationId xmlns:a16="http://schemas.microsoft.com/office/drawing/2014/main" id="{58916151-133D-3D60-8E98-7D36BE078456}"/>
              </a:ext>
            </a:extLst>
          </p:cNvPr>
          <p:cNvSpPr txBox="1">
            <a:spLocks/>
          </p:cNvSpPr>
          <p:nvPr/>
        </p:nvSpPr>
        <p:spPr>
          <a:xfrm>
            <a:off x="2225801" y="3726420"/>
            <a:ext cx="1288675" cy="5155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pPr>
              <a:buClr>
                <a:srgbClr val="40474B"/>
              </a:buClr>
            </a:pPr>
            <a:r>
              <a:rPr lang="en-US" sz="2800" dirty="0" err="1">
                <a:solidFill>
                  <a:srgbClr val="40474B"/>
                </a:solidFill>
                <a:latin typeface="Montserrat" panose="00000500000000000000" pitchFamily="2" charset="0"/>
                <a:cs typeface="Segoe UI" panose="020B0502040204020203" pitchFamily="34" charset="0"/>
              </a:rPr>
              <a:t>Tiệm</a:t>
            </a:r>
            <a:endParaRPr lang="en-US" sz="2800" dirty="0">
              <a:solidFill>
                <a:srgbClr val="40474B"/>
              </a:solidFill>
              <a:latin typeface="Montserrat" panose="00000500000000000000" pitchFamily="2" charset="0"/>
              <a:cs typeface="Segoe UI" panose="020B0502040204020203" pitchFamily="34" charset="0"/>
            </a:endParaRPr>
          </a:p>
        </p:txBody>
      </p:sp>
      <p:sp>
        <p:nvSpPr>
          <p:cNvPr id="2747" name="Google Shape;1355;p57">
            <a:extLst>
              <a:ext uri="{FF2B5EF4-FFF2-40B4-BE49-F238E27FC236}">
                <a16:creationId xmlns:a16="http://schemas.microsoft.com/office/drawing/2014/main" id="{106F2257-07B7-C38C-6848-61B93A3367DF}"/>
              </a:ext>
            </a:extLst>
          </p:cNvPr>
          <p:cNvSpPr txBox="1">
            <a:spLocks/>
          </p:cNvSpPr>
          <p:nvPr/>
        </p:nvSpPr>
        <p:spPr>
          <a:xfrm>
            <a:off x="4066319" y="3726420"/>
            <a:ext cx="1457909" cy="5155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pPr>
              <a:buClr>
                <a:srgbClr val="40474B"/>
              </a:buClr>
            </a:pPr>
            <a:r>
              <a:rPr lang="en-US" sz="2800" dirty="0" err="1">
                <a:solidFill>
                  <a:schemeClr val="tx1"/>
                </a:solidFill>
                <a:latin typeface="Montserrat" panose="00000500000000000000" pitchFamily="2" charset="0"/>
                <a:cs typeface="Segoe UI" panose="020B0502040204020203" pitchFamily="34" charset="0"/>
              </a:rPr>
              <a:t>Khang</a:t>
            </a:r>
            <a:endParaRPr lang="en-US" sz="2800" dirty="0">
              <a:solidFill>
                <a:schemeClr val="tx1"/>
              </a:solidFill>
              <a:latin typeface="Montserrat" panose="00000500000000000000" pitchFamily="2" charset="0"/>
              <a:cs typeface="Segoe UI" panose="020B0502040204020203" pitchFamily="34" charset="0"/>
            </a:endParaRPr>
          </a:p>
        </p:txBody>
      </p:sp>
      <p:sp>
        <p:nvSpPr>
          <p:cNvPr id="2748" name="Google Shape;1355;p57">
            <a:extLst>
              <a:ext uri="{FF2B5EF4-FFF2-40B4-BE49-F238E27FC236}">
                <a16:creationId xmlns:a16="http://schemas.microsoft.com/office/drawing/2014/main" id="{7235C4DF-9CC7-AFF6-20DB-FDB1434654DF}"/>
              </a:ext>
            </a:extLst>
          </p:cNvPr>
          <p:cNvSpPr txBox="1">
            <a:spLocks/>
          </p:cNvSpPr>
          <p:nvPr/>
        </p:nvSpPr>
        <p:spPr>
          <a:xfrm>
            <a:off x="7399020" y="3726420"/>
            <a:ext cx="1534137" cy="5155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pPr>
              <a:buClr>
                <a:srgbClr val="40474B"/>
              </a:buClr>
            </a:pPr>
            <a:r>
              <a:rPr lang="en-US" sz="2800" dirty="0">
                <a:solidFill>
                  <a:srgbClr val="504949"/>
                </a:solidFill>
                <a:latin typeface="Montserrat" panose="00000500000000000000" pitchFamily="2" charset="0"/>
                <a:cs typeface="Segoe UI" panose="020B0502040204020203" pitchFamily="34" charset="0"/>
              </a:rPr>
              <a:t>Trường</a:t>
            </a:r>
          </a:p>
        </p:txBody>
      </p:sp>
      <p:grpSp>
        <p:nvGrpSpPr>
          <p:cNvPr id="2750" name="Group 2749">
            <a:extLst>
              <a:ext uri="{FF2B5EF4-FFF2-40B4-BE49-F238E27FC236}">
                <a16:creationId xmlns:a16="http://schemas.microsoft.com/office/drawing/2014/main" id="{0D35E7A2-6C69-59EF-E98B-CCCAAF064117}"/>
              </a:ext>
            </a:extLst>
          </p:cNvPr>
          <p:cNvGrpSpPr/>
          <p:nvPr/>
        </p:nvGrpSpPr>
        <p:grpSpPr>
          <a:xfrm>
            <a:off x="5947054" y="1607318"/>
            <a:ext cx="1297141" cy="1974220"/>
            <a:chOff x="1478525" y="1501000"/>
            <a:chExt cx="2106531" cy="2837632"/>
          </a:xfrm>
        </p:grpSpPr>
        <p:sp>
          <p:nvSpPr>
            <p:cNvPr id="2751" name="Google Shape;1623;p73">
              <a:extLst>
                <a:ext uri="{FF2B5EF4-FFF2-40B4-BE49-F238E27FC236}">
                  <a16:creationId xmlns:a16="http://schemas.microsoft.com/office/drawing/2014/main" id="{7426D3A9-78D2-6459-2945-1C21BDE10CB8}"/>
                </a:ext>
              </a:extLst>
            </p:cNvPr>
            <p:cNvSpPr/>
            <p:nvPr/>
          </p:nvSpPr>
          <p:spPr>
            <a:xfrm>
              <a:off x="1478525" y="3321688"/>
              <a:ext cx="2106531" cy="1016944"/>
            </a:xfrm>
            <a:custGeom>
              <a:avLst/>
              <a:gdLst/>
              <a:ahLst/>
              <a:cxnLst/>
              <a:rect l="l" t="t" r="r" b="b"/>
              <a:pathLst>
                <a:path w="37843" h="18269" extrusionOk="0">
                  <a:moveTo>
                    <a:pt x="19727" y="1"/>
                  </a:moveTo>
                  <a:cubicBezTo>
                    <a:pt x="3709" y="1"/>
                    <a:pt x="0" y="18268"/>
                    <a:pt x="0" y="18268"/>
                  </a:cubicBezTo>
                  <a:lnTo>
                    <a:pt x="37843" y="18268"/>
                  </a:lnTo>
                  <a:cubicBezTo>
                    <a:pt x="37843" y="18268"/>
                    <a:pt x="35746" y="1"/>
                    <a:pt x="197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52" name="Google Shape;1624;p73">
              <a:extLst>
                <a:ext uri="{FF2B5EF4-FFF2-40B4-BE49-F238E27FC236}">
                  <a16:creationId xmlns:a16="http://schemas.microsoft.com/office/drawing/2014/main" id="{47C9ABC6-0707-68F9-D865-52AAD2EBFB4E}"/>
                </a:ext>
              </a:extLst>
            </p:cNvPr>
            <p:cNvSpPr/>
            <p:nvPr/>
          </p:nvSpPr>
          <p:spPr>
            <a:xfrm>
              <a:off x="2556334" y="3673611"/>
              <a:ext cx="44031" cy="44087"/>
            </a:xfrm>
            <a:custGeom>
              <a:avLst/>
              <a:gdLst/>
              <a:ahLst/>
              <a:cxnLst/>
              <a:rect l="l" t="t" r="r" b="b"/>
              <a:pathLst>
                <a:path w="791" h="792" extrusionOk="0">
                  <a:moveTo>
                    <a:pt x="396" y="1"/>
                  </a:moveTo>
                  <a:cubicBezTo>
                    <a:pt x="183" y="1"/>
                    <a:pt x="0" y="183"/>
                    <a:pt x="0" y="396"/>
                  </a:cubicBezTo>
                  <a:cubicBezTo>
                    <a:pt x="0" y="609"/>
                    <a:pt x="183" y="791"/>
                    <a:pt x="396" y="791"/>
                  </a:cubicBezTo>
                  <a:cubicBezTo>
                    <a:pt x="608" y="791"/>
                    <a:pt x="791" y="609"/>
                    <a:pt x="791" y="396"/>
                  </a:cubicBezTo>
                  <a:cubicBezTo>
                    <a:pt x="791"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53" name="Google Shape;1625;p73">
              <a:extLst>
                <a:ext uri="{FF2B5EF4-FFF2-40B4-BE49-F238E27FC236}">
                  <a16:creationId xmlns:a16="http://schemas.microsoft.com/office/drawing/2014/main" id="{D7F2415A-FEC9-C302-B347-F47C4649B85A}"/>
                </a:ext>
              </a:extLst>
            </p:cNvPr>
            <p:cNvSpPr/>
            <p:nvPr/>
          </p:nvSpPr>
          <p:spPr>
            <a:xfrm>
              <a:off x="2556334" y="4035721"/>
              <a:ext cx="44031" cy="44031"/>
            </a:xfrm>
            <a:custGeom>
              <a:avLst/>
              <a:gdLst/>
              <a:ahLst/>
              <a:cxnLst/>
              <a:rect l="l" t="t" r="r" b="b"/>
              <a:pathLst>
                <a:path w="791" h="791" extrusionOk="0">
                  <a:moveTo>
                    <a:pt x="396" y="1"/>
                  </a:moveTo>
                  <a:cubicBezTo>
                    <a:pt x="183" y="1"/>
                    <a:pt x="0" y="153"/>
                    <a:pt x="0" y="396"/>
                  </a:cubicBezTo>
                  <a:cubicBezTo>
                    <a:pt x="0" y="609"/>
                    <a:pt x="183" y="791"/>
                    <a:pt x="396" y="791"/>
                  </a:cubicBezTo>
                  <a:cubicBezTo>
                    <a:pt x="608" y="791"/>
                    <a:pt x="791" y="609"/>
                    <a:pt x="791" y="396"/>
                  </a:cubicBezTo>
                  <a:cubicBezTo>
                    <a:pt x="791" y="15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54" name="Google Shape;1626;p73">
              <a:extLst>
                <a:ext uri="{FF2B5EF4-FFF2-40B4-BE49-F238E27FC236}">
                  <a16:creationId xmlns:a16="http://schemas.microsoft.com/office/drawing/2014/main" id="{0E2CEFDC-6672-4A55-CB50-E176BEC263B8}"/>
                </a:ext>
              </a:extLst>
            </p:cNvPr>
            <p:cNvSpPr/>
            <p:nvPr/>
          </p:nvSpPr>
          <p:spPr>
            <a:xfrm>
              <a:off x="1827896" y="1955391"/>
              <a:ext cx="325418" cy="509223"/>
            </a:xfrm>
            <a:custGeom>
              <a:avLst/>
              <a:gdLst/>
              <a:ahLst/>
              <a:cxnLst/>
              <a:rect l="l" t="t" r="r" b="b"/>
              <a:pathLst>
                <a:path w="5846" h="9148" extrusionOk="0">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55" name="Google Shape;1627;p73">
              <a:extLst>
                <a:ext uri="{FF2B5EF4-FFF2-40B4-BE49-F238E27FC236}">
                  <a16:creationId xmlns:a16="http://schemas.microsoft.com/office/drawing/2014/main" id="{C6C9A45C-1B03-4A50-7EAA-7F645264564B}"/>
                </a:ext>
              </a:extLst>
            </p:cNvPr>
            <p:cNvSpPr/>
            <p:nvPr/>
          </p:nvSpPr>
          <p:spPr>
            <a:xfrm>
              <a:off x="1780525" y="2259932"/>
              <a:ext cx="329982" cy="331652"/>
            </a:xfrm>
            <a:custGeom>
              <a:avLst/>
              <a:gdLst/>
              <a:ahLst/>
              <a:cxnLst/>
              <a:rect l="l" t="t" r="r" b="b"/>
              <a:pathLst>
                <a:path w="5928" h="5958" extrusionOk="0">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56" name="Google Shape;1628;p73">
              <a:extLst>
                <a:ext uri="{FF2B5EF4-FFF2-40B4-BE49-F238E27FC236}">
                  <a16:creationId xmlns:a16="http://schemas.microsoft.com/office/drawing/2014/main" id="{0BA691CF-1C1C-DD1B-FCB5-0721C7CB5491}"/>
                </a:ext>
              </a:extLst>
            </p:cNvPr>
            <p:cNvSpPr/>
            <p:nvPr/>
          </p:nvSpPr>
          <p:spPr>
            <a:xfrm>
              <a:off x="3008899" y="2259932"/>
              <a:ext cx="330038" cy="331652"/>
            </a:xfrm>
            <a:custGeom>
              <a:avLst/>
              <a:gdLst/>
              <a:ahLst/>
              <a:cxnLst/>
              <a:rect l="l" t="t" r="r" b="b"/>
              <a:pathLst>
                <a:path w="5929" h="5958" extrusionOk="0">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57" name="Google Shape;1629;p73">
              <a:extLst>
                <a:ext uri="{FF2B5EF4-FFF2-40B4-BE49-F238E27FC236}">
                  <a16:creationId xmlns:a16="http://schemas.microsoft.com/office/drawing/2014/main" id="{CDC5445B-A2AD-0182-2818-A79A26AEA2F0}"/>
                </a:ext>
              </a:extLst>
            </p:cNvPr>
            <p:cNvSpPr/>
            <p:nvPr/>
          </p:nvSpPr>
          <p:spPr>
            <a:xfrm>
              <a:off x="2411662" y="2659215"/>
              <a:ext cx="362101" cy="577023"/>
            </a:xfrm>
            <a:custGeom>
              <a:avLst/>
              <a:gdLst/>
              <a:ahLst/>
              <a:cxnLst/>
              <a:rect l="l" t="t" r="r" b="b"/>
              <a:pathLst>
                <a:path w="6505" h="10366" extrusionOk="0">
                  <a:moveTo>
                    <a:pt x="5988" y="1"/>
                  </a:moveTo>
                  <a:lnTo>
                    <a:pt x="851" y="700"/>
                  </a:lnTo>
                  <a:lnTo>
                    <a:pt x="0" y="10366"/>
                  </a:lnTo>
                  <a:cubicBezTo>
                    <a:pt x="1702" y="10153"/>
                    <a:pt x="4468" y="9362"/>
                    <a:pt x="6505" y="6596"/>
                  </a:cubicBezTo>
                  <a:lnTo>
                    <a:pt x="5988" y="1"/>
                  </a:ln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58" name="Google Shape;1630;p73">
              <a:extLst>
                <a:ext uri="{FF2B5EF4-FFF2-40B4-BE49-F238E27FC236}">
                  <a16:creationId xmlns:a16="http://schemas.microsoft.com/office/drawing/2014/main" id="{B64EA561-D21F-71F1-7059-6F571BDB481B}"/>
                </a:ext>
              </a:extLst>
            </p:cNvPr>
            <p:cNvSpPr/>
            <p:nvPr/>
          </p:nvSpPr>
          <p:spPr>
            <a:xfrm>
              <a:off x="1986933" y="1574644"/>
              <a:ext cx="1155717" cy="1387895"/>
            </a:xfrm>
            <a:custGeom>
              <a:avLst/>
              <a:gdLst/>
              <a:ahLst/>
              <a:cxnLst/>
              <a:rect l="l" t="t" r="r" b="b"/>
              <a:pathLst>
                <a:path w="20762" h="24933" extrusionOk="0">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59" name="Google Shape;1631;p73">
              <a:extLst>
                <a:ext uri="{FF2B5EF4-FFF2-40B4-BE49-F238E27FC236}">
                  <a16:creationId xmlns:a16="http://schemas.microsoft.com/office/drawing/2014/main" id="{3102B4D8-7857-8C99-A490-2BBA8A457AD4}"/>
                </a:ext>
              </a:extLst>
            </p:cNvPr>
            <p:cNvSpPr/>
            <p:nvPr/>
          </p:nvSpPr>
          <p:spPr>
            <a:xfrm>
              <a:off x="2391344" y="3026379"/>
              <a:ext cx="412867" cy="587433"/>
            </a:xfrm>
            <a:custGeom>
              <a:avLst/>
              <a:gdLst/>
              <a:ahLst/>
              <a:cxnLst/>
              <a:rect l="l" t="t" r="r" b="b"/>
              <a:pathLst>
                <a:path w="7417" h="10553" extrusionOk="0">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rgbClr val="FFFFFF"/>
            </a:solidFill>
            <a:ln w="9525" cap="flat" cmpd="sng">
              <a:solidFill>
                <a:srgbClr val="40474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60" name="Google Shape;1632;p73">
              <a:extLst>
                <a:ext uri="{FF2B5EF4-FFF2-40B4-BE49-F238E27FC236}">
                  <a16:creationId xmlns:a16="http://schemas.microsoft.com/office/drawing/2014/main" id="{B0529F6C-6C5E-2F13-CA96-68D93830C352}"/>
                </a:ext>
              </a:extLst>
            </p:cNvPr>
            <p:cNvSpPr/>
            <p:nvPr/>
          </p:nvSpPr>
          <p:spPr>
            <a:xfrm>
              <a:off x="2271218" y="2327620"/>
              <a:ext cx="59283" cy="118455"/>
            </a:xfrm>
            <a:custGeom>
              <a:avLst/>
              <a:gdLst/>
              <a:ahLst/>
              <a:cxnLst/>
              <a:rect l="l" t="t" r="r" b="b"/>
              <a:pathLst>
                <a:path w="1065" h="2128" extrusionOk="0">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61" name="Google Shape;1633;p73">
              <a:extLst>
                <a:ext uri="{FF2B5EF4-FFF2-40B4-BE49-F238E27FC236}">
                  <a16:creationId xmlns:a16="http://schemas.microsoft.com/office/drawing/2014/main" id="{6363F47F-72A5-F469-8103-7F8CAFED69D0}"/>
                </a:ext>
              </a:extLst>
            </p:cNvPr>
            <p:cNvSpPr/>
            <p:nvPr/>
          </p:nvSpPr>
          <p:spPr>
            <a:xfrm>
              <a:off x="2814348" y="2337751"/>
              <a:ext cx="59283" cy="116785"/>
            </a:xfrm>
            <a:custGeom>
              <a:avLst/>
              <a:gdLst/>
              <a:ahLst/>
              <a:cxnLst/>
              <a:rect l="l" t="t" r="r" b="b"/>
              <a:pathLst>
                <a:path w="1065" h="2098" extrusionOk="0">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62" name="Google Shape;1634;p73">
              <a:extLst>
                <a:ext uri="{FF2B5EF4-FFF2-40B4-BE49-F238E27FC236}">
                  <a16:creationId xmlns:a16="http://schemas.microsoft.com/office/drawing/2014/main" id="{D8FD1039-84B1-D068-2B65-B6F384340C36}"/>
                </a:ext>
              </a:extLst>
            </p:cNvPr>
            <p:cNvSpPr/>
            <p:nvPr/>
          </p:nvSpPr>
          <p:spPr>
            <a:xfrm>
              <a:off x="2494548" y="2425757"/>
              <a:ext cx="74480" cy="78042"/>
            </a:xfrm>
            <a:custGeom>
              <a:avLst/>
              <a:gdLst/>
              <a:ahLst/>
              <a:cxnLst/>
              <a:rect l="l" t="t" r="r" b="b"/>
              <a:pathLst>
                <a:path w="1338" h="1402" extrusionOk="0">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63" name="Google Shape;1635;p73">
              <a:extLst>
                <a:ext uri="{FF2B5EF4-FFF2-40B4-BE49-F238E27FC236}">
                  <a16:creationId xmlns:a16="http://schemas.microsoft.com/office/drawing/2014/main" id="{B51E8B79-5C47-F7D6-A6C8-7ED0C32C8F6A}"/>
                </a:ext>
              </a:extLst>
            </p:cNvPr>
            <p:cNvSpPr/>
            <p:nvPr/>
          </p:nvSpPr>
          <p:spPr>
            <a:xfrm>
              <a:off x="2487813" y="2562804"/>
              <a:ext cx="160761" cy="49097"/>
            </a:xfrm>
            <a:custGeom>
              <a:avLst/>
              <a:gdLst/>
              <a:ahLst/>
              <a:cxnLst/>
              <a:rect l="l" t="t" r="r" b="b"/>
              <a:pathLst>
                <a:path w="2888" h="882" extrusionOk="0">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64" name="Google Shape;1636;p73">
              <a:extLst>
                <a:ext uri="{FF2B5EF4-FFF2-40B4-BE49-F238E27FC236}">
                  <a16:creationId xmlns:a16="http://schemas.microsoft.com/office/drawing/2014/main" id="{BD40C803-86C4-C971-58D6-125BF1AAAE5D}"/>
                </a:ext>
              </a:extLst>
            </p:cNvPr>
            <p:cNvSpPr/>
            <p:nvPr/>
          </p:nvSpPr>
          <p:spPr>
            <a:xfrm>
              <a:off x="2210319" y="2522168"/>
              <a:ext cx="123521" cy="123576"/>
            </a:xfrm>
            <a:custGeom>
              <a:avLst/>
              <a:gdLst/>
              <a:ahLst/>
              <a:cxnLst/>
              <a:rect l="l" t="t" r="r" b="b"/>
              <a:pathLst>
                <a:path w="2219" h="2220" extrusionOk="0">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91C4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65" name="Google Shape;1637;p73">
              <a:extLst>
                <a:ext uri="{FF2B5EF4-FFF2-40B4-BE49-F238E27FC236}">
                  <a16:creationId xmlns:a16="http://schemas.microsoft.com/office/drawing/2014/main" id="{A3EFACB6-702F-F869-AC0C-22195B40FF12}"/>
                </a:ext>
              </a:extLst>
            </p:cNvPr>
            <p:cNvSpPr/>
            <p:nvPr/>
          </p:nvSpPr>
          <p:spPr>
            <a:xfrm>
              <a:off x="2782173" y="2522168"/>
              <a:ext cx="123576" cy="123576"/>
            </a:xfrm>
            <a:custGeom>
              <a:avLst/>
              <a:gdLst/>
              <a:ahLst/>
              <a:cxnLst/>
              <a:rect l="l" t="t" r="r" b="b"/>
              <a:pathLst>
                <a:path w="2220" h="2220" extrusionOk="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91C4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66" name="Google Shape;1638;p73">
              <a:extLst>
                <a:ext uri="{FF2B5EF4-FFF2-40B4-BE49-F238E27FC236}">
                  <a16:creationId xmlns:a16="http://schemas.microsoft.com/office/drawing/2014/main" id="{1227EF68-20DC-7671-31D0-5B12E2C99788}"/>
                </a:ext>
              </a:extLst>
            </p:cNvPr>
            <p:cNvSpPr/>
            <p:nvPr/>
          </p:nvSpPr>
          <p:spPr>
            <a:xfrm>
              <a:off x="1736549" y="1501000"/>
              <a:ext cx="1434654" cy="743796"/>
            </a:xfrm>
            <a:custGeom>
              <a:avLst/>
              <a:gdLst/>
              <a:ahLst/>
              <a:cxnLst/>
              <a:rect l="l" t="t" r="r" b="b"/>
              <a:pathLst>
                <a:path w="25773" h="13362" extrusionOk="0">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67" name="Google Shape;1639;p73">
              <a:extLst>
                <a:ext uri="{FF2B5EF4-FFF2-40B4-BE49-F238E27FC236}">
                  <a16:creationId xmlns:a16="http://schemas.microsoft.com/office/drawing/2014/main" id="{8434C37B-4536-FA77-285D-D26B9E6ADDD2}"/>
                </a:ext>
              </a:extLst>
            </p:cNvPr>
            <p:cNvSpPr/>
            <p:nvPr/>
          </p:nvSpPr>
          <p:spPr>
            <a:xfrm>
              <a:off x="2756789" y="2204490"/>
              <a:ext cx="208187" cy="65629"/>
            </a:xfrm>
            <a:custGeom>
              <a:avLst/>
              <a:gdLst/>
              <a:ahLst/>
              <a:cxnLst/>
              <a:rect l="l" t="t" r="r" b="b"/>
              <a:pathLst>
                <a:path w="3740" h="1179" extrusionOk="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68" name="Google Shape;1640;p73">
              <a:extLst>
                <a:ext uri="{FF2B5EF4-FFF2-40B4-BE49-F238E27FC236}">
                  <a16:creationId xmlns:a16="http://schemas.microsoft.com/office/drawing/2014/main" id="{0CCB6836-8292-D23C-E1D7-E1A19AF92EB5}"/>
                </a:ext>
              </a:extLst>
            </p:cNvPr>
            <p:cNvSpPr/>
            <p:nvPr/>
          </p:nvSpPr>
          <p:spPr>
            <a:xfrm>
              <a:off x="2171409" y="2187178"/>
              <a:ext cx="223384" cy="67744"/>
            </a:xfrm>
            <a:custGeom>
              <a:avLst/>
              <a:gdLst/>
              <a:ahLst/>
              <a:cxnLst/>
              <a:rect l="l" t="t" r="r" b="b"/>
              <a:pathLst>
                <a:path w="4013" h="1217" extrusionOk="0">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rgbClr val="4047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69" name="Google Shape;1652;p73">
              <a:extLst>
                <a:ext uri="{FF2B5EF4-FFF2-40B4-BE49-F238E27FC236}">
                  <a16:creationId xmlns:a16="http://schemas.microsoft.com/office/drawing/2014/main" id="{9A62CB2D-4AEB-FEC5-701B-6506D4028780}"/>
                </a:ext>
              </a:extLst>
            </p:cNvPr>
            <p:cNvSpPr/>
            <p:nvPr/>
          </p:nvSpPr>
          <p:spPr>
            <a:xfrm>
              <a:off x="2288969" y="3236240"/>
              <a:ext cx="287732" cy="459459"/>
            </a:xfrm>
            <a:custGeom>
              <a:avLst/>
              <a:gdLst/>
              <a:ahLst/>
              <a:cxnLst/>
              <a:rect l="l" t="t" r="r" b="b"/>
              <a:pathLst>
                <a:path w="5169" h="8254" extrusionOk="0">
                  <a:moveTo>
                    <a:pt x="1827" y="1"/>
                  </a:moveTo>
                  <a:cubicBezTo>
                    <a:pt x="1674" y="1"/>
                    <a:pt x="1261" y="370"/>
                    <a:pt x="153" y="2204"/>
                  </a:cubicBezTo>
                  <a:cubicBezTo>
                    <a:pt x="1" y="5669"/>
                    <a:pt x="3253" y="8253"/>
                    <a:pt x="3253" y="8253"/>
                  </a:cubicBezTo>
                  <a:lnTo>
                    <a:pt x="5168" y="4545"/>
                  </a:lnTo>
                  <a:lnTo>
                    <a:pt x="1794" y="1505"/>
                  </a:lnTo>
                  <a:lnTo>
                    <a:pt x="1916" y="168"/>
                  </a:lnTo>
                  <a:cubicBezTo>
                    <a:pt x="1916" y="168"/>
                    <a:pt x="1931" y="1"/>
                    <a:pt x="1827" y="1"/>
                  </a:cubicBez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sp>
          <p:nvSpPr>
            <p:cNvPr id="2770" name="Google Shape;1653;p73">
              <a:extLst>
                <a:ext uri="{FF2B5EF4-FFF2-40B4-BE49-F238E27FC236}">
                  <a16:creationId xmlns:a16="http://schemas.microsoft.com/office/drawing/2014/main" id="{D96D07B4-CC71-A9FB-28BE-B84D3367874B}"/>
                </a:ext>
              </a:extLst>
            </p:cNvPr>
            <p:cNvSpPr/>
            <p:nvPr/>
          </p:nvSpPr>
          <p:spPr>
            <a:xfrm>
              <a:off x="2576652" y="3236240"/>
              <a:ext cx="299533" cy="459459"/>
            </a:xfrm>
            <a:custGeom>
              <a:avLst/>
              <a:gdLst/>
              <a:ahLst/>
              <a:cxnLst/>
              <a:rect l="l" t="t" r="r" b="b"/>
              <a:pathLst>
                <a:path w="5381" h="8254" extrusionOk="0">
                  <a:moveTo>
                    <a:pt x="3562" y="1"/>
                  </a:moveTo>
                  <a:cubicBezTo>
                    <a:pt x="3455" y="1"/>
                    <a:pt x="3465" y="168"/>
                    <a:pt x="3465" y="168"/>
                  </a:cubicBezTo>
                  <a:lnTo>
                    <a:pt x="3587" y="1505"/>
                  </a:lnTo>
                  <a:lnTo>
                    <a:pt x="0" y="4545"/>
                  </a:lnTo>
                  <a:lnTo>
                    <a:pt x="2128" y="8253"/>
                  </a:lnTo>
                  <a:cubicBezTo>
                    <a:pt x="2128" y="8253"/>
                    <a:pt x="5380" y="5669"/>
                    <a:pt x="5228" y="2204"/>
                  </a:cubicBezTo>
                  <a:cubicBezTo>
                    <a:pt x="4138" y="370"/>
                    <a:pt x="3721" y="1"/>
                    <a:pt x="3562" y="1"/>
                  </a:cubicBezTo>
                  <a:close/>
                </a:path>
              </a:pathLst>
            </a:custGeom>
            <a:solidFill>
              <a:srgbClr val="B9AA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Montserrat" panose="00000500000000000000" pitchFamily="2" charset="0"/>
              </a:endParaRPr>
            </a:p>
          </p:txBody>
        </p:sp>
      </p:grpSp>
      <p:sp>
        <p:nvSpPr>
          <p:cNvPr id="2771" name="Google Shape;1355;p57">
            <a:extLst>
              <a:ext uri="{FF2B5EF4-FFF2-40B4-BE49-F238E27FC236}">
                <a16:creationId xmlns:a16="http://schemas.microsoft.com/office/drawing/2014/main" id="{B3CE0BC9-E9FC-B3BA-576B-304AFA9A1FFA}"/>
              </a:ext>
            </a:extLst>
          </p:cNvPr>
          <p:cNvSpPr txBox="1">
            <a:spLocks/>
          </p:cNvSpPr>
          <p:nvPr/>
        </p:nvSpPr>
        <p:spPr>
          <a:xfrm>
            <a:off x="5955341" y="3729723"/>
            <a:ext cx="1326738" cy="5155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pPr>
              <a:buClr>
                <a:srgbClr val="40474B"/>
              </a:buClr>
            </a:pPr>
            <a:r>
              <a:rPr lang="en-US" sz="2800" dirty="0">
                <a:solidFill>
                  <a:schemeClr val="tx1"/>
                </a:solidFill>
                <a:latin typeface="Montserrat" panose="00000500000000000000" pitchFamily="2" charset="0"/>
                <a:cs typeface="Segoe UI" panose="020B0502040204020203" pitchFamily="34" charset="0"/>
              </a:rPr>
              <a:t>Tân</a:t>
            </a:r>
          </a:p>
        </p:txBody>
      </p:sp>
      <p:pic>
        <p:nvPicPr>
          <p:cNvPr id="23" name="Picture 22">
            <a:extLst>
              <a:ext uri="{FF2B5EF4-FFF2-40B4-BE49-F238E27FC236}">
                <a16:creationId xmlns:a16="http://schemas.microsoft.com/office/drawing/2014/main" id="{9F370EB1-82D4-C901-9CEF-CB4AE8FEEC62}"/>
              </a:ext>
            </a:extLst>
          </p:cNvPr>
          <p:cNvPicPr>
            <a:picLocks noChangeAspect="1"/>
          </p:cNvPicPr>
          <p:nvPr/>
        </p:nvPicPr>
        <p:blipFill>
          <a:blip r:embed="rId3"/>
          <a:stretch>
            <a:fillRect/>
          </a:stretch>
        </p:blipFill>
        <p:spPr>
          <a:xfrm>
            <a:off x="456402" y="1587080"/>
            <a:ext cx="1237595" cy="1975275"/>
          </a:xfrm>
          <a:prstGeom prst="rect">
            <a:avLst/>
          </a:prstGeom>
        </p:spPr>
      </p:pic>
      <p:sp>
        <p:nvSpPr>
          <p:cNvPr id="2" name="Google Shape;1355;p57">
            <a:extLst>
              <a:ext uri="{FF2B5EF4-FFF2-40B4-BE49-F238E27FC236}">
                <a16:creationId xmlns:a16="http://schemas.microsoft.com/office/drawing/2014/main" id="{8FE79540-DAFE-7372-CDC5-656D0D8D9E76}"/>
              </a:ext>
            </a:extLst>
          </p:cNvPr>
          <p:cNvSpPr txBox="1">
            <a:spLocks/>
          </p:cNvSpPr>
          <p:nvPr/>
        </p:nvSpPr>
        <p:spPr>
          <a:xfrm>
            <a:off x="363314" y="3726420"/>
            <a:ext cx="1406450" cy="5155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pPr marL="0" marR="0" lvl="0" indent="0" defTabSz="914400" rtl="0" eaLnBrk="1" fontAlgn="auto" latinLnBrk="0" hangingPunct="1">
              <a:lnSpc>
                <a:spcPct val="100000"/>
              </a:lnSpc>
              <a:spcBef>
                <a:spcPts val="0"/>
              </a:spcBef>
              <a:spcAft>
                <a:spcPts val="0"/>
              </a:spcAft>
              <a:buClr>
                <a:srgbClr val="40474B"/>
              </a:buClr>
              <a:buSzPts val="2400"/>
              <a:buFont typeface="Hammersmith One"/>
              <a:buNone/>
              <a:tabLst/>
              <a:defRPr/>
            </a:pPr>
            <a:r>
              <a:rPr lang="en-US" sz="2800" dirty="0">
                <a:solidFill>
                  <a:srgbClr val="C46345"/>
                </a:solidFill>
                <a:latin typeface="Montserrat" panose="00000500000000000000" pitchFamily="2" charset="0"/>
                <a:cs typeface="Segoe UI" panose="020B0502040204020203" pitchFamily="34" charset="0"/>
              </a:rPr>
              <a:t>Khanh</a:t>
            </a:r>
            <a:endParaRPr kumimoji="0" lang="en-US" sz="2800" b="1" i="0" u="none" strike="noStrike" kern="0" cap="none" spc="0" normalizeH="0" baseline="0" noProof="0" dirty="0">
              <a:ln>
                <a:noFill/>
              </a:ln>
              <a:solidFill>
                <a:srgbClr val="C46345"/>
              </a:solidFill>
              <a:effectLst/>
              <a:uLnTx/>
              <a:uFillTx/>
              <a:latin typeface="Montserrat" panose="00000500000000000000" pitchFamily="2" charset="0"/>
              <a:cs typeface="Segoe UI" panose="020B0502040204020203" pitchFamily="34" charset="0"/>
              <a:sym typeface="Hammersmith One"/>
            </a:endParaRPr>
          </a:p>
        </p:txBody>
      </p:sp>
      <p:sp>
        <p:nvSpPr>
          <p:cNvPr id="3" name="Oval 2">
            <a:extLst>
              <a:ext uri="{FF2B5EF4-FFF2-40B4-BE49-F238E27FC236}">
                <a16:creationId xmlns:a16="http://schemas.microsoft.com/office/drawing/2014/main" id="{BC77BA7C-0E2A-7CB3-2CA4-1106E7FDA385}"/>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2/37</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11" name="Google Shape;986;p48">
            <a:extLst>
              <a:ext uri="{FF2B5EF4-FFF2-40B4-BE49-F238E27FC236}">
                <a16:creationId xmlns:a16="http://schemas.microsoft.com/office/drawing/2014/main" id="{D035382D-AA62-D7F7-3780-0B72B0C01635}"/>
              </a:ext>
            </a:extLst>
          </p:cNvPr>
          <p:cNvSpPr txBox="1">
            <a:spLocks/>
          </p:cNvSpPr>
          <p:nvPr/>
        </p:nvSpPr>
        <p:spPr>
          <a:xfrm>
            <a:off x="0" y="198615"/>
            <a:ext cx="914400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kumimoji="0" lang="en" sz="3200" b="1" i="0" u="none" strike="noStrike" kern="0" cap="none" spc="0" normalizeH="0" baseline="0" noProof="0" dirty="0">
                <a:ln>
                  <a:noFill/>
                </a:ln>
                <a:solidFill>
                  <a:srgbClr val="77457D"/>
                </a:solidFill>
                <a:effectLst/>
                <a:uLnTx/>
                <a:uFillTx/>
                <a:latin typeface="Segoe UI" panose="020B0502040204020203" pitchFamily="34" charset="0"/>
                <a:cs typeface="Segoe UI" panose="020B0502040204020203" pitchFamily="34" charset="0"/>
                <a:sym typeface="Bayon"/>
              </a:rPr>
              <a:t>BẢN QUYỀN SỞ HỮU TRÍ TUỆ</a:t>
            </a:r>
            <a:endParaRPr lang="en-US" sz="2000" b="1" dirty="0">
              <a:latin typeface="Segoe UI" panose="020B0502040204020203" pitchFamily="34" charset="0"/>
              <a:cs typeface="Segoe UI" panose="020B0502040204020203" pitchFamily="34" charset="0"/>
            </a:endParaRPr>
          </a:p>
        </p:txBody>
      </p:sp>
      <p:pic>
        <p:nvPicPr>
          <p:cNvPr id="13" name="!!a">
            <a:extLst>
              <a:ext uri="{FF2B5EF4-FFF2-40B4-BE49-F238E27FC236}">
                <a16:creationId xmlns:a16="http://schemas.microsoft.com/office/drawing/2014/main" id="{EB133E5C-7271-F2CA-F9B0-D5A7DE73B38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65" b="90878" l="7047" r="91611">
                        <a14:foregroundMark x1="7047" y1="44932" x2="7047" y2="44932"/>
                        <a14:foregroundMark x1="49664" y1="6081" x2="49664" y2="6081"/>
                        <a14:foregroundMark x1="91946" y1="46959" x2="91946" y2="46959"/>
                        <a14:foregroundMark x1="49329" y1="91554" x2="49329" y2="91554"/>
                        <a14:foregroundMark x1="50336" y1="3378" x2="50336" y2="3378"/>
                        <a14:foregroundMark x1="50336" y1="3041" x2="50336" y2="3041"/>
                        <a14:foregroundMark x1="51342" y1="3041" x2="51342" y2="3041"/>
                        <a14:foregroundMark x1="50671" y1="2365" x2="50671" y2="2365"/>
                        <a14:backgroundMark x1="51007" y1="2703" x2="51007" y2="2703"/>
                        <a14:backgroundMark x1="50336" y1="2027" x2="50336" y2="2027"/>
                        <a14:backgroundMark x1="50336" y1="2703" x2="50336" y2="2703"/>
                      </a14:backgroundRemoval>
                    </a14:imgEffect>
                  </a14:imgLayer>
                </a14:imgProps>
              </a:ext>
            </a:extLst>
          </a:blip>
          <a:stretch>
            <a:fillRect/>
          </a:stretch>
        </p:blipFill>
        <p:spPr>
          <a:xfrm>
            <a:off x="838393" y="1026369"/>
            <a:ext cx="2071499" cy="2057597"/>
          </a:xfrm>
          <a:prstGeom prst="rect">
            <a:avLst/>
          </a:prstGeom>
        </p:spPr>
      </p:pic>
      <p:sp>
        <p:nvSpPr>
          <p:cNvPr id="16" name="TextBox 15">
            <a:extLst>
              <a:ext uri="{FF2B5EF4-FFF2-40B4-BE49-F238E27FC236}">
                <a16:creationId xmlns:a16="http://schemas.microsoft.com/office/drawing/2014/main" id="{1971BED7-9C6E-5D22-28E9-612EC552F41C}"/>
              </a:ext>
            </a:extLst>
          </p:cNvPr>
          <p:cNvSpPr txBox="1"/>
          <p:nvPr/>
        </p:nvSpPr>
        <p:spPr>
          <a:xfrm>
            <a:off x="3402424" y="896183"/>
            <a:ext cx="4946196" cy="4308872"/>
          </a:xfrm>
          <a:prstGeom prst="rect">
            <a:avLst/>
          </a:prstGeom>
          <a:noFill/>
        </p:spPr>
        <p:txBody>
          <a:bodyPr wrap="square" rtlCol="0">
            <a:spAutoFit/>
          </a:bodyPr>
          <a:lstStyle/>
          <a:p>
            <a:r>
              <a:rPr lang="vi-VN" sz="1800" dirty="0">
                <a:solidFill>
                  <a:schemeClr val="tx1"/>
                </a:solidFill>
                <a:latin typeface="Montserrat" panose="00000500000000000000" pitchFamily="2" charset="0"/>
              </a:rPr>
              <a:t>In</a:t>
            </a:r>
            <a:r>
              <a:rPr lang="en-US" sz="1800" dirty="0">
                <a:solidFill>
                  <a:schemeClr val="tx1"/>
                </a:solidFill>
                <a:latin typeface="Montserrat" panose="00000500000000000000" pitchFamily="2" charset="0"/>
              </a:rPr>
              <a:t>V</a:t>
            </a:r>
            <a:r>
              <a:rPr lang="vi-VN" sz="1800" dirty="0">
                <a:solidFill>
                  <a:schemeClr val="tx1"/>
                </a:solidFill>
                <a:latin typeface="Montserrat" panose="00000500000000000000" pitchFamily="2" charset="0"/>
              </a:rPr>
              <a:t>ision cung cấp cho người dùng </a:t>
            </a:r>
            <a:r>
              <a:rPr lang="en-US" sz="1800" dirty="0" err="1">
                <a:solidFill>
                  <a:schemeClr val="tx1"/>
                </a:solidFill>
                <a:latin typeface="Montserrat" panose="00000500000000000000" pitchFamily="2" charset="0"/>
              </a:rPr>
              <a:t>giấy</a:t>
            </a:r>
            <a:r>
              <a:rPr lang="en-US" sz="1800" dirty="0">
                <a:solidFill>
                  <a:schemeClr val="tx1"/>
                </a:solidFill>
                <a:latin typeface="Montserrat" panose="00000500000000000000" pitchFamily="2" charset="0"/>
              </a:rPr>
              <a:t> </a:t>
            </a:r>
            <a:r>
              <a:rPr lang="en-US" sz="1800" dirty="0" err="1">
                <a:solidFill>
                  <a:schemeClr val="tx1"/>
                </a:solidFill>
                <a:latin typeface="Montserrat" panose="00000500000000000000" pitchFamily="2" charset="0"/>
              </a:rPr>
              <a:t>phép</a:t>
            </a:r>
            <a:r>
              <a:rPr lang="en-US" sz="1800" dirty="0">
                <a:solidFill>
                  <a:schemeClr val="tx1"/>
                </a:solidFill>
                <a:latin typeface="Montserrat" panose="00000500000000000000" pitchFamily="2" charset="0"/>
              </a:rPr>
              <a:t>:</a:t>
            </a:r>
          </a:p>
          <a:p>
            <a:pPr marL="0" lvl="0" indent="0" algn="l" rtl="0">
              <a:spcBef>
                <a:spcPts val="0"/>
              </a:spcBef>
              <a:spcAft>
                <a:spcPts val="0"/>
              </a:spcAft>
              <a:buNone/>
            </a:pPr>
            <a:endParaRPr lang="en-US" sz="1600" dirty="0">
              <a:solidFill>
                <a:schemeClr val="tx1"/>
              </a:solidFill>
              <a:latin typeface="Montserrat" panose="00000500000000000000" pitchFamily="2" charset="0"/>
            </a:endParaRPr>
          </a:p>
          <a:p>
            <a:pPr marL="285750" lvl="0" indent="-285750" algn="l" rtl="0">
              <a:spcBef>
                <a:spcPts val="0"/>
              </a:spcBef>
              <a:spcAft>
                <a:spcPts val="0"/>
              </a:spcAft>
              <a:buFont typeface="Wingdings" panose="05000000000000000000" pitchFamily="2" charset="2"/>
              <a:buChar char="q"/>
            </a:pPr>
            <a:r>
              <a:rPr lang="vi-VN" sz="1600" dirty="0">
                <a:solidFill>
                  <a:schemeClr val="tx1"/>
                </a:solidFill>
                <a:latin typeface="Montserrat" panose="00000500000000000000" pitchFamily="2" charset="0"/>
              </a:rPr>
              <a:t>Có giới hạn</a:t>
            </a:r>
            <a:r>
              <a:rPr lang="en-US" sz="1600" dirty="0">
                <a:solidFill>
                  <a:schemeClr val="tx1"/>
                </a:solidFill>
                <a:latin typeface="Montserrat" panose="00000500000000000000" pitchFamily="2" charset="0"/>
              </a:rPr>
              <a:t>. </a:t>
            </a:r>
            <a:br>
              <a:rPr lang="en-US" sz="1600" dirty="0">
                <a:solidFill>
                  <a:schemeClr val="tx1"/>
                </a:solidFill>
                <a:latin typeface="Montserrat" panose="00000500000000000000" pitchFamily="2" charset="0"/>
              </a:rPr>
            </a:br>
            <a:endParaRPr lang="vi-VN" sz="1600" dirty="0">
              <a:solidFill>
                <a:schemeClr val="tx1"/>
              </a:solidFill>
              <a:latin typeface="Montserrat" panose="00000500000000000000" pitchFamily="2" charset="0"/>
            </a:endParaRPr>
          </a:p>
          <a:p>
            <a:pPr marL="285750" lvl="0" indent="-285750" algn="l" rtl="0">
              <a:spcBef>
                <a:spcPts val="0"/>
              </a:spcBef>
              <a:spcAft>
                <a:spcPts val="0"/>
              </a:spcAft>
              <a:buFont typeface="Wingdings" panose="05000000000000000000" pitchFamily="2" charset="2"/>
              <a:buChar char="q"/>
            </a:pPr>
            <a:r>
              <a:rPr lang="vi-VN" sz="1600" dirty="0">
                <a:solidFill>
                  <a:schemeClr val="tx1"/>
                </a:solidFill>
                <a:latin typeface="Montserrat" panose="00000500000000000000" pitchFamily="2" charset="0"/>
              </a:rPr>
              <a:t>Có thể thu hồi sản phẩm nếu người dùng vi phạm các quy định về bản quyền</a:t>
            </a:r>
            <a:r>
              <a:rPr lang="en-US" sz="1600" dirty="0">
                <a:solidFill>
                  <a:schemeClr val="tx1"/>
                </a:solidFill>
                <a:latin typeface="Montserrat" panose="00000500000000000000" pitchFamily="2" charset="0"/>
              </a:rPr>
              <a:t>.</a:t>
            </a:r>
            <a:endParaRPr lang="vi-VN" sz="1600" dirty="0">
              <a:solidFill>
                <a:schemeClr val="tx1"/>
              </a:solidFill>
              <a:latin typeface="Montserrat" panose="00000500000000000000" pitchFamily="2" charset="0"/>
            </a:endParaRPr>
          </a:p>
          <a:p>
            <a:pPr marL="285750" lvl="0" indent="-285750" algn="l" rtl="0">
              <a:spcBef>
                <a:spcPts val="0"/>
              </a:spcBef>
              <a:spcAft>
                <a:spcPts val="0"/>
              </a:spcAft>
              <a:buFont typeface="Wingdings" panose="05000000000000000000" pitchFamily="2" charset="2"/>
              <a:buChar char="q"/>
            </a:pPr>
            <a:endParaRPr lang="en-US" sz="1600" dirty="0">
              <a:solidFill>
                <a:schemeClr val="tx1"/>
              </a:solidFill>
              <a:latin typeface="Montserrat" panose="00000500000000000000" pitchFamily="2" charset="0"/>
            </a:endParaRPr>
          </a:p>
          <a:p>
            <a:pPr marL="285750" lvl="0" indent="-285750" algn="l" rtl="0">
              <a:spcBef>
                <a:spcPts val="0"/>
              </a:spcBef>
              <a:spcAft>
                <a:spcPts val="0"/>
              </a:spcAft>
              <a:buFont typeface="Wingdings" panose="05000000000000000000" pitchFamily="2" charset="2"/>
              <a:buChar char="q"/>
            </a:pPr>
            <a:r>
              <a:rPr lang="vi-VN" sz="1600" dirty="0">
                <a:solidFill>
                  <a:schemeClr val="tx1"/>
                </a:solidFill>
                <a:latin typeface="Montserrat" panose="00000500000000000000" pitchFamily="2" charset="0"/>
              </a:rPr>
              <a:t>Không thể chuyển nhượng quyền sở hữu InVision cho bên thứ 3</a:t>
            </a:r>
            <a:r>
              <a:rPr lang="en-US" sz="1600" dirty="0">
                <a:solidFill>
                  <a:schemeClr val="tx1"/>
                </a:solidFill>
                <a:latin typeface="Montserrat" panose="00000500000000000000" pitchFamily="2" charset="0"/>
              </a:rPr>
              <a:t>.</a:t>
            </a:r>
            <a:endParaRPr lang="vi-VN" sz="1600" dirty="0">
              <a:solidFill>
                <a:schemeClr val="tx1"/>
              </a:solidFill>
              <a:latin typeface="Montserrat" panose="00000500000000000000" pitchFamily="2" charset="0"/>
            </a:endParaRPr>
          </a:p>
          <a:p>
            <a:pPr marL="285750" lvl="0" indent="-285750" algn="l" rtl="0">
              <a:spcBef>
                <a:spcPts val="0"/>
              </a:spcBef>
              <a:spcAft>
                <a:spcPts val="0"/>
              </a:spcAft>
              <a:buFont typeface="Wingdings" panose="05000000000000000000" pitchFamily="2" charset="2"/>
              <a:buChar char="q"/>
            </a:pPr>
            <a:endParaRPr lang="en-US" sz="1600" dirty="0">
              <a:solidFill>
                <a:schemeClr val="tx1"/>
              </a:solidFill>
              <a:latin typeface="Montserrat" panose="00000500000000000000" pitchFamily="2" charset="0"/>
            </a:endParaRPr>
          </a:p>
          <a:p>
            <a:pPr marL="285750" lvl="0" indent="-285750" algn="l" rtl="0">
              <a:spcBef>
                <a:spcPts val="0"/>
              </a:spcBef>
              <a:spcAft>
                <a:spcPts val="0"/>
              </a:spcAft>
              <a:buFont typeface="Wingdings" panose="05000000000000000000" pitchFamily="2" charset="2"/>
              <a:buChar char="q"/>
            </a:pPr>
            <a:r>
              <a:rPr lang="vi-VN" sz="1600" dirty="0">
                <a:solidFill>
                  <a:schemeClr val="tx1"/>
                </a:solidFill>
                <a:latin typeface="Montserrat" panose="00000500000000000000" pitchFamily="2" charset="0"/>
              </a:rPr>
              <a:t>Người dùng không thể sở hữu độc quyền ứng dụng InVision</a:t>
            </a:r>
            <a:r>
              <a:rPr lang="en-US" sz="1600" dirty="0">
                <a:solidFill>
                  <a:schemeClr val="tx1"/>
                </a:solidFill>
                <a:latin typeface="Montserrat" panose="00000500000000000000" pitchFamily="2" charset="0"/>
              </a:rPr>
              <a:t>.</a:t>
            </a:r>
            <a:endParaRPr lang="vi-VN" sz="1600" dirty="0">
              <a:solidFill>
                <a:schemeClr val="tx1"/>
              </a:solidFill>
              <a:latin typeface="Montserrat" panose="00000500000000000000" pitchFamily="2" charset="0"/>
            </a:endParaRPr>
          </a:p>
          <a:p>
            <a:pPr marL="285750" lvl="0" indent="-285750" algn="l" rtl="0">
              <a:spcBef>
                <a:spcPts val="0"/>
              </a:spcBef>
              <a:spcAft>
                <a:spcPts val="0"/>
              </a:spcAft>
              <a:buFont typeface="Wingdings" panose="05000000000000000000" pitchFamily="2" charset="2"/>
              <a:buChar char="q"/>
            </a:pPr>
            <a:endParaRPr lang="en-US" sz="1600" dirty="0">
              <a:solidFill>
                <a:schemeClr val="tx1"/>
              </a:solidFill>
              <a:latin typeface="Montserrat" panose="00000500000000000000" pitchFamily="2" charset="0"/>
            </a:endParaRPr>
          </a:p>
          <a:p>
            <a:pPr marL="285750" lvl="0" indent="-285750" algn="l" rtl="0">
              <a:spcBef>
                <a:spcPts val="0"/>
              </a:spcBef>
              <a:spcAft>
                <a:spcPts val="0"/>
              </a:spcAft>
              <a:buFont typeface="Wingdings" panose="05000000000000000000" pitchFamily="2" charset="2"/>
              <a:buChar char="q"/>
            </a:pPr>
            <a:r>
              <a:rPr lang="vi-VN" sz="1600" dirty="0">
                <a:solidFill>
                  <a:schemeClr val="tx1"/>
                </a:solidFill>
                <a:latin typeface="Montserrat" panose="00000500000000000000" pitchFamily="2" charset="0"/>
              </a:rPr>
              <a:t>Phần mềm hoặc bản sao chỉ có thể được sử dụng bởi một người dùng duy nhất</a:t>
            </a:r>
            <a:r>
              <a:rPr lang="en-US" sz="1600" dirty="0">
                <a:solidFill>
                  <a:schemeClr val="tx1"/>
                </a:solidFill>
                <a:latin typeface="Montserrat" panose="00000500000000000000" pitchFamily="2" charset="0"/>
              </a:rPr>
              <a:t>.</a:t>
            </a:r>
            <a:endParaRPr lang="vi-VN" sz="1600" dirty="0">
              <a:solidFill>
                <a:schemeClr val="tx1"/>
              </a:solidFill>
              <a:latin typeface="Montserrat" panose="00000500000000000000" pitchFamily="2" charset="0"/>
            </a:endParaRPr>
          </a:p>
          <a:p>
            <a:endParaRPr lang="en-US" dirty="0"/>
          </a:p>
        </p:txBody>
      </p:sp>
      <p:sp>
        <p:nvSpPr>
          <p:cNvPr id="2" name="Oval 1">
            <a:extLst>
              <a:ext uri="{FF2B5EF4-FFF2-40B4-BE49-F238E27FC236}">
                <a16:creationId xmlns:a16="http://schemas.microsoft.com/office/drawing/2014/main" id="{E8527805-E09C-A91F-DFEA-0F79FDAB9C2D}"/>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20/37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pic>
        <p:nvPicPr>
          <p:cNvPr id="2" name="!!a">
            <a:extLst>
              <a:ext uri="{FF2B5EF4-FFF2-40B4-BE49-F238E27FC236}">
                <a16:creationId xmlns:a16="http://schemas.microsoft.com/office/drawing/2014/main" id="{CD716AB0-8590-8D1F-1453-24FE7ADAE1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54" b="92933" l="3929" r="94286">
                        <a14:foregroundMark x1="6786" y1="50883" x2="6786" y2="50883"/>
                        <a14:foregroundMark x1="52500" y1="9541" x2="52500" y2="9541"/>
                        <a14:foregroundMark x1="48929" y1="5654" x2="48929" y2="5654"/>
                        <a14:foregroundMark x1="85714" y1="46290" x2="85714" y2="48410"/>
                        <a14:foregroundMark x1="82143" y1="32509" x2="82143" y2="32509"/>
                        <a14:foregroundMark x1="78571" y1="39929" x2="78571" y2="39929"/>
                        <a14:foregroundMark x1="42143" y1="77739" x2="42143" y2="77739"/>
                        <a14:foregroundMark x1="28214" y1="81625" x2="28214" y2="81625"/>
                        <a14:foregroundMark x1="33214" y1="79859" x2="33214" y2="79859"/>
                        <a14:foregroundMark x1="36429" y1="80919" x2="36429" y2="80919"/>
                        <a14:foregroundMark x1="40357" y1="79152" x2="40357" y2="79152"/>
                        <a14:foregroundMark x1="46429" y1="78092" x2="46429" y2="78092"/>
                        <a14:foregroundMark x1="39286" y1="88693" x2="39286" y2="88693"/>
                        <a14:foregroundMark x1="43571" y1="90813" x2="43571" y2="90813"/>
                        <a14:foregroundMark x1="46071" y1="92226" x2="46071" y2="92226"/>
                        <a14:foregroundMark x1="50714" y1="93286" x2="50714" y2="93286"/>
                        <a14:foregroundMark x1="94286" y1="54417" x2="94286" y2="54417"/>
                        <a14:foregroundMark x1="40000" y1="82686" x2="40000" y2="82686"/>
                        <a14:foregroundMark x1="59286" y1="21908" x2="59286" y2="21908"/>
                        <a14:foregroundMark x1="3929" y1="49117" x2="3929" y2="49117"/>
                        <a14:foregroundMark x1="13929" y1="49823" x2="13929" y2="49823"/>
                        <a14:foregroundMark x1="13929" y1="52650" x2="13929" y2="52650"/>
                      </a14:backgroundRemoval>
                    </a14:imgEffect>
                  </a14:imgLayer>
                </a14:imgProps>
              </a:ext>
            </a:extLst>
          </a:blip>
          <a:stretch>
            <a:fillRect/>
          </a:stretch>
        </p:blipFill>
        <p:spPr>
          <a:xfrm>
            <a:off x="838393" y="1023927"/>
            <a:ext cx="2005207" cy="1979249"/>
          </a:xfrm>
          <a:prstGeom prst="rect">
            <a:avLst/>
          </a:prstGeom>
        </p:spPr>
      </p:pic>
      <p:sp>
        <p:nvSpPr>
          <p:cNvPr id="11" name="Google Shape;986;p48">
            <a:extLst>
              <a:ext uri="{FF2B5EF4-FFF2-40B4-BE49-F238E27FC236}">
                <a16:creationId xmlns:a16="http://schemas.microsoft.com/office/drawing/2014/main" id="{D035382D-AA62-D7F7-3780-0B72B0C01635}"/>
              </a:ext>
            </a:extLst>
          </p:cNvPr>
          <p:cNvSpPr txBox="1">
            <a:spLocks/>
          </p:cNvSpPr>
          <p:nvPr/>
        </p:nvSpPr>
        <p:spPr>
          <a:xfrm>
            <a:off x="0" y="198615"/>
            <a:ext cx="914400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kumimoji="0" lang="en" sz="3200" b="1" i="0" u="none" strike="noStrike" kern="0" cap="none" spc="0" normalizeH="0" baseline="0" noProof="0" dirty="0">
                <a:ln>
                  <a:noFill/>
                </a:ln>
                <a:solidFill>
                  <a:srgbClr val="77457D"/>
                </a:solidFill>
                <a:effectLst/>
                <a:uLnTx/>
                <a:uFillTx/>
                <a:latin typeface="Segoe UI" panose="020B0502040204020203" pitchFamily="34" charset="0"/>
                <a:cs typeface="Segoe UI" panose="020B0502040204020203" pitchFamily="34" charset="0"/>
                <a:sym typeface="Bayon"/>
              </a:rPr>
              <a:t>BẢN QUYỀN SỞ HỮU TRÍ TUỆ</a:t>
            </a:r>
            <a:endParaRPr lang="en-US" sz="2000" b="1"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1971BED7-9C6E-5D22-28E9-612EC552F41C}"/>
              </a:ext>
            </a:extLst>
          </p:cNvPr>
          <p:cNvSpPr txBox="1"/>
          <p:nvPr/>
        </p:nvSpPr>
        <p:spPr>
          <a:xfrm>
            <a:off x="3402424" y="896183"/>
            <a:ext cx="4946196" cy="4036682"/>
          </a:xfrm>
          <a:prstGeom prst="rect">
            <a:avLst/>
          </a:prstGeom>
          <a:noFill/>
        </p:spPr>
        <p:txBody>
          <a:bodyPr wrap="square" rtlCol="0">
            <a:spAutoFit/>
          </a:bodyPr>
          <a:lstStyle/>
          <a:p>
            <a:pPr marL="158750" marR="0" lvl="0" algn="l" defTabSz="914400" rtl="0" eaLnBrk="1" fontAlgn="auto" latinLnBrk="0" hangingPunct="1">
              <a:lnSpc>
                <a:spcPct val="107000"/>
              </a:lnSpc>
              <a:spcBef>
                <a:spcPts val="60"/>
              </a:spcBef>
              <a:spcAft>
                <a:spcPts val="60"/>
              </a:spcAft>
              <a:buClr>
                <a:srgbClr val="000000"/>
              </a:buClr>
              <a:buSzPts val="1100"/>
              <a:tabLst/>
              <a:defRPr/>
            </a:pPr>
            <a:r>
              <a:rPr lang="en-US" sz="1800" dirty="0" err="1">
                <a:solidFill>
                  <a:schemeClr val="tx1"/>
                </a:solidFill>
                <a:latin typeface="Montserrat" panose="00000500000000000000" pitchFamily="2" charset="0"/>
              </a:rPr>
              <a:t>Không</a:t>
            </a:r>
            <a:r>
              <a:rPr lang="en-US" sz="1800" dirty="0">
                <a:solidFill>
                  <a:schemeClr val="tx1"/>
                </a:solidFill>
                <a:latin typeface="Montserrat" panose="00000500000000000000" pitchFamily="2" charset="0"/>
              </a:rPr>
              <a:t> </a:t>
            </a:r>
            <a:r>
              <a:rPr lang="en-US" sz="1800" dirty="0" err="1">
                <a:solidFill>
                  <a:schemeClr val="tx1"/>
                </a:solidFill>
                <a:latin typeface="Montserrat" panose="00000500000000000000" pitchFamily="2" charset="0"/>
              </a:rPr>
              <a:t>được</a:t>
            </a:r>
            <a:r>
              <a:rPr lang="en-US" sz="1800" dirty="0">
                <a:solidFill>
                  <a:schemeClr val="tx1"/>
                </a:solidFill>
                <a:latin typeface="Montserrat" panose="00000500000000000000" pitchFamily="2" charset="0"/>
              </a:rPr>
              <a:t> </a:t>
            </a:r>
            <a:r>
              <a:rPr lang="en-US" sz="1800" dirty="0" err="1">
                <a:solidFill>
                  <a:schemeClr val="tx1"/>
                </a:solidFill>
                <a:latin typeface="Montserrat" panose="00000500000000000000" pitchFamily="2" charset="0"/>
              </a:rPr>
              <a:t>phép</a:t>
            </a:r>
            <a:r>
              <a:rPr lang="en-US" sz="1800" dirty="0">
                <a:solidFill>
                  <a:schemeClr val="tx1"/>
                </a:solidFill>
                <a:latin typeface="Montserrat" panose="00000500000000000000" pitchFamily="2" charset="0"/>
              </a:rPr>
              <a:t> :</a:t>
            </a:r>
          </a:p>
          <a:p>
            <a:pPr marL="158750" marR="0" lvl="0" algn="l" defTabSz="914400" rtl="0" eaLnBrk="1" fontAlgn="auto" latinLnBrk="0" hangingPunct="1">
              <a:lnSpc>
                <a:spcPct val="107000"/>
              </a:lnSpc>
              <a:spcBef>
                <a:spcPts val="60"/>
              </a:spcBef>
              <a:spcAft>
                <a:spcPts val="60"/>
              </a:spcAft>
              <a:buClr>
                <a:srgbClr val="000000"/>
              </a:buClr>
              <a:buSzPts val="1100"/>
              <a:tabLst/>
              <a:defRPr/>
            </a:pPr>
            <a:endParaRPr lang="en-US" sz="1800" dirty="0">
              <a:solidFill>
                <a:schemeClr val="tx1"/>
              </a:solidFill>
              <a:latin typeface="Montserrat" panose="00000500000000000000" pitchFamily="2" charset="0"/>
            </a:endParaRPr>
          </a:p>
          <a:p>
            <a:pPr marL="444500" marR="0" lvl="0" indent="-285750" algn="l" defTabSz="914400" rtl="0" eaLnBrk="1" fontAlgn="auto" latinLnBrk="0" hangingPunct="1">
              <a:lnSpc>
                <a:spcPct val="107000"/>
              </a:lnSpc>
              <a:spcBef>
                <a:spcPts val="60"/>
              </a:spcBef>
              <a:spcAft>
                <a:spcPts val="60"/>
              </a:spcAft>
              <a:buClr>
                <a:srgbClr val="000000"/>
              </a:buClr>
              <a:buSzPct val="100000"/>
              <a:buFont typeface="Wingdings" panose="05000000000000000000" pitchFamily="2" charset="2"/>
              <a:buChar char="q"/>
              <a:tabLst/>
              <a:defRPr/>
            </a:pPr>
            <a:r>
              <a:rPr lang="en-US" sz="1600" dirty="0" err="1">
                <a:solidFill>
                  <a:schemeClr val="tx1"/>
                </a:solidFill>
                <a:latin typeface="Montserrat" panose="00000500000000000000" pitchFamily="2" charset="0"/>
              </a:rPr>
              <a:t>Trực</a:t>
            </a:r>
            <a:r>
              <a:rPr lang="en-US" sz="1600" dirty="0">
                <a:solidFill>
                  <a:schemeClr val="tx1"/>
                </a:solidFill>
                <a:latin typeface="Montserrat" panose="00000500000000000000" pitchFamily="2" charset="0"/>
              </a:rPr>
              <a:t> </a:t>
            </a:r>
            <a:r>
              <a:rPr lang="vi-VN" sz="1600" dirty="0">
                <a:solidFill>
                  <a:schemeClr val="tx1"/>
                </a:solidFill>
                <a:latin typeface="Montserrat" panose="00000500000000000000" pitchFamily="2" charset="0"/>
              </a:rPr>
              <a:t>tiếp sửa đổi, thay đổi thiết kế, khám phá mã nguồn, bẻ khoá công nghệ bảo mật, kiểm soát quyền truy cập vào phần mềm</a:t>
            </a:r>
            <a:r>
              <a:rPr lang="en-US" sz="1600" dirty="0">
                <a:solidFill>
                  <a:schemeClr val="tx1"/>
                </a:solidFill>
                <a:latin typeface="Montserrat" panose="00000500000000000000" pitchFamily="2" charset="0"/>
              </a:rPr>
              <a:t>.</a:t>
            </a:r>
          </a:p>
          <a:p>
            <a:pPr marL="444500" marR="0" lvl="0" indent="-285750" algn="l" defTabSz="914400" rtl="0" eaLnBrk="1" fontAlgn="auto" latinLnBrk="0" hangingPunct="1">
              <a:lnSpc>
                <a:spcPct val="107000"/>
              </a:lnSpc>
              <a:spcBef>
                <a:spcPts val="60"/>
              </a:spcBef>
              <a:spcAft>
                <a:spcPts val="60"/>
              </a:spcAft>
              <a:buClr>
                <a:srgbClr val="000000"/>
              </a:buClr>
              <a:buSzPts val="1100"/>
              <a:buFont typeface="Wingdings" panose="05000000000000000000" pitchFamily="2" charset="2"/>
              <a:buChar char="q"/>
              <a:tabLst/>
              <a:defRPr/>
            </a:pPr>
            <a:endParaRPr lang="en-US" sz="1600" dirty="0">
              <a:solidFill>
                <a:schemeClr val="tx1"/>
              </a:solidFill>
              <a:latin typeface="Montserrat" panose="00000500000000000000" pitchFamily="2" charset="0"/>
            </a:endParaRPr>
          </a:p>
          <a:p>
            <a:pPr marL="444500" marR="0" lvl="0" indent="-285750" algn="l" defTabSz="914400" rtl="0" eaLnBrk="1" fontAlgn="auto" latinLnBrk="0" hangingPunct="1">
              <a:lnSpc>
                <a:spcPct val="107000"/>
              </a:lnSpc>
              <a:spcBef>
                <a:spcPts val="60"/>
              </a:spcBef>
              <a:spcAft>
                <a:spcPts val="60"/>
              </a:spcAft>
              <a:buClr>
                <a:srgbClr val="000000"/>
              </a:buClr>
              <a:buSzPct val="100000"/>
              <a:buFont typeface="Wingdings" panose="05000000000000000000" pitchFamily="2" charset="2"/>
              <a:buChar char="q"/>
              <a:tabLst/>
              <a:defRPr/>
            </a:pPr>
            <a:r>
              <a:rPr lang="en-US" sz="1600" dirty="0" err="1">
                <a:solidFill>
                  <a:schemeClr val="tx1"/>
                </a:solidFill>
                <a:latin typeface="Montserrat" panose="00000500000000000000" pitchFamily="2" charset="0"/>
              </a:rPr>
              <a:t>Cấm</a:t>
            </a:r>
            <a:r>
              <a:rPr lang="en-US" sz="1600" dirty="0">
                <a:solidFill>
                  <a:schemeClr val="tx1"/>
                </a:solidFill>
                <a:latin typeface="Montserrat" panose="00000500000000000000" pitchFamily="2" charset="0"/>
              </a:rPr>
              <a:t> đ</a:t>
            </a:r>
            <a:r>
              <a:rPr lang="vi-VN" sz="1600" dirty="0">
                <a:solidFill>
                  <a:schemeClr val="tx1"/>
                </a:solidFill>
                <a:latin typeface="Montserrat" panose="00000500000000000000" pitchFamily="2" charset="0"/>
              </a:rPr>
              <a:t>ạo nhái phần mềm</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InVision</a:t>
            </a:r>
            <a:r>
              <a:rPr lang="en-US" sz="1600" dirty="0">
                <a:solidFill>
                  <a:schemeClr val="tx1"/>
                </a:solidFill>
                <a:latin typeface="Montserrat" panose="00000500000000000000" pitchFamily="2" charset="0"/>
              </a:rPr>
              <a:t>.</a:t>
            </a:r>
          </a:p>
          <a:p>
            <a:pPr marL="444500" marR="0" lvl="0" indent="-285750" algn="l" defTabSz="914400" rtl="0" eaLnBrk="1" fontAlgn="auto" latinLnBrk="0" hangingPunct="1">
              <a:lnSpc>
                <a:spcPct val="107000"/>
              </a:lnSpc>
              <a:spcBef>
                <a:spcPts val="60"/>
              </a:spcBef>
              <a:spcAft>
                <a:spcPts val="60"/>
              </a:spcAft>
              <a:buClr>
                <a:srgbClr val="000000"/>
              </a:buClr>
              <a:buSzPts val="1100"/>
              <a:buFont typeface="Wingdings" panose="05000000000000000000" pitchFamily="2" charset="2"/>
              <a:buChar char="q"/>
              <a:tabLst/>
              <a:defRPr/>
            </a:pPr>
            <a:endParaRPr lang="en-US" sz="1600" dirty="0">
              <a:solidFill>
                <a:schemeClr val="tx1"/>
              </a:solidFill>
              <a:latin typeface="Montserrat" panose="00000500000000000000" pitchFamily="2" charset="0"/>
            </a:endParaRPr>
          </a:p>
          <a:p>
            <a:pPr marL="444500" marR="0" lvl="0" indent="-285750" algn="l" defTabSz="914400" rtl="0" eaLnBrk="1" fontAlgn="auto" latinLnBrk="0" hangingPunct="1">
              <a:lnSpc>
                <a:spcPct val="107000"/>
              </a:lnSpc>
              <a:spcBef>
                <a:spcPts val="60"/>
              </a:spcBef>
              <a:spcAft>
                <a:spcPts val="60"/>
              </a:spcAft>
              <a:buClr>
                <a:srgbClr val="000000"/>
              </a:buClr>
              <a:buSzPct val="100000"/>
              <a:buFont typeface="Wingdings" panose="05000000000000000000" pitchFamily="2" charset="2"/>
              <a:buChar char="q"/>
              <a:tabLst/>
              <a:defRPr/>
            </a:pPr>
            <a:r>
              <a:rPr lang="en-US" sz="1600" dirty="0" err="1">
                <a:solidFill>
                  <a:schemeClr val="tx1"/>
                </a:solidFill>
                <a:latin typeface="Montserrat" panose="00000500000000000000" pitchFamily="2" charset="0"/>
              </a:rPr>
              <a:t>Không</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được</a:t>
            </a:r>
            <a:r>
              <a:rPr lang="en-US" sz="1600" dirty="0">
                <a:solidFill>
                  <a:schemeClr val="tx1"/>
                </a:solidFill>
                <a:latin typeface="Montserrat" panose="00000500000000000000" pitchFamily="2" charset="0"/>
              </a:rPr>
              <a:t> </a:t>
            </a:r>
            <a:r>
              <a:rPr lang="vi-VN" sz="1600" dirty="0">
                <a:solidFill>
                  <a:schemeClr val="tx1"/>
                </a:solidFill>
                <a:latin typeface="Montserrat" panose="00000500000000000000" pitchFamily="2" charset="0"/>
              </a:rPr>
              <a:t>Sao chép, cho thuê, chuyển giao quyền sở hữu phần mềm</a:t>
            </a:r>
            <a:r>
              <a:rPr lang="en-US" sz="1600" dirty="0">
                <a:solidFill>
                  <a:schemeClr val="tx1"/>
                </a:solidFill>
                <a:latin typeface="Montserrat" panose="00000500000000000000" pitchFamily="2" charset="0"/>
              </a:rPr>
              <a:t>.</a:t>
            </a:r>
          </a:p>
          <a:p>
            <a:pPr marL="444500" marR="0" lvl="0" indent="-285750" algn="l" defTabSz="914400" rtl="0" eaLnBrk="1" fontAlgn="auto" latinLnBrk="0" hangingPunct="1">
              <a:lnSpc>
                <a:spcPct val="107000"/>
              </a:lnSpc>
              <a:spcBef>
                <a:spcPts val="60"/>
              </a:spcBef>
              <a:spcAft>
                <a:spcPts val="60"/>
              </a:spcAft>
              <a:buClr>
                <a:srgbClr val="000000"/>
              </a:buClr>
              <a:buSzPts val="1100"/>
              <a:buFont typeface="Wingdings" panose="05000000000000000000" pitchFamily="2" charset="2"/>
              <a:buChar char="q"/>
              <a:tabLst/>
              <a:defRPr/>
            </a:pPr>
            <a:endParaRPr lang="en-US" sz="1600" dirty="0">
              <a:solidFill>
                <a:schemeClr val="tx1"/>
              </a:solidFill>
              <a:latin typeface="Montserrat" panose="00000500000000000000" pitchFamily="2" charset="0"/>
            </a:endParaRPr>
          </a:p>
          <a:p>
            <a:pPr marL="444500" marR="0" lvl="0" indent="-285750" algn="l" defTabSz="914400" rtl="0" eaLnBrk="1" fontAlgn="auto" latinLnBrk="0" hangingPunct="1">
              <a:lnSpc>
                <a:spcPct val="107000"/>
              </a:lnSpc>
              <a:spcBef>
                <a:spcPts val="60"/>
              </a:spcBef>
              <a:spcAft>
                <a:spcPts val="60"/>
              </a:spcAft>
              <a:buClr>
                <a:srgbClr val="000000"/>
              </a:buClr>
              <a:buSzPct val="100000"/>
              <a:buFont typeface="Wingdings" panose="05000000000000000000" pitchFamily="2" charset="2"/>
              <a:buChar char="q"/>
              <a:tabLst/>
              <a:defRPr/>
            </a:pPr>
            <a:r>
              <a:rPr lang="en-US" sz="1600" dirty="0" err="1">
                <a:solidFill>
                  <a:schemeClr val="tx1"/>
                </a:solidFill>
                <a:latin typeface="Montserrat" panose="00000500000000000000" pitchFamily="2" charset="0"/>
              </a:rPr>
              <a:t>Không</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được</a:t>
            </a:r>
            <a:r>
              <a:rPr lang="en-US" sz="1600" dirty="0">
                <a:solidFill>
                  <a:schemeClr val="tx1"/>
                </a:solidFill>
                <a:latin typeface="Montserrat" panose="00000500000000000000" pitchFamily="2" charset="0"/>
              </a:rPr>
              <a:t> b</a:t>
            </a:r>
            <a:r>
              <a:rPr lang="vi-VN" sz="1600" dirty="0">
                <a:solidFill>
                  <a:schemeClr val="tx1"/>
                </a:solidFill>
                <a:latin typeface="Montserrat" panose="00000500000000000000" pitchFamily="2" charset="0"/>
              </a:rPr>
              <a:t>án hoặc sử dụng invision với mục đích cho thuê</a:t>
            </a:r>
            <a:r>
              <a:rPr lang="en-US" sz="1600" dirty="0">
                <a:solidFill>
                  <a:schemeClr val="tx1"/>
                </a:solidFill>
                <a:latin typeface="Montserrat" panose="00000500000000000000" pitchFamily="2" charset="0"/>
              </a:rPr>
              <a:t>.</a:t>
            </a:r>
          </a:p>
        </p:txBody>
      </p:sp>
      <p:sp>
        <p:nvSpPr>
          <p:cNvPr id="3" name="Oval 2">
            <a:extLst>
              <a:ext uri="{FF2B5EF4-FFF2-40B4-BE49-F238E27FC236}">
                <a16:creationId xmlns:a16="http://schemas.microsoft.com/office/drawing/2014/main" id="{734FFBBC-3DA9-D1A5-9437-2A0D08326B70}"/>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21/37</a:t>
            </a:r>
          </a:p>
        </p:txBody>
      </p:sp>
    </p:spTree>
    <p:extLst>
      <p:ext uri="{BB962C8B-B14F-4D97-AF65-F5344CB8AC3E}">
        <p14:creationId xmlns:p14="http://schemas.microsoft.com/office/powerpoint/2010/main" val="4258746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pic>
        <p:nvPicPr>
          <p:cNvPr id="2" name="!!a">
            <a:extLst>
              <a:ext uri="{FF2B5EF4-FFF2-40B4-BE49-F238E27FC236}">
                <a16:creationId xmlns:a16="http://schemas.microsoft.com/office/drawing/2014/main" id="{CD716AB0-8590-8D1F-1453-24FE7ADAE1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54" b="92933" l="3929" r="94286">
                        <a14:foregroundMark x1="6786" y1="50883" x2="6786" y2="50883"/>
                        <a14:foregroundMark x1="52500" y1="9541" x2="52500" y2="9541"/>
                        <a14:foregroundMark x1="48929" y1="5654" x2="48929" y2="5654"/>
                        <a14:foregroundMark x1="85714" y1="46290" x2="85714" y2="48410"/>
                        <a14:foregroundMark x1="82143" y1="32509" x2="82143" y2="32509"/>
                        <a14:foregroundMark x1="78571" y1="39929" x2="78571" y2="39929"/>
                        <a14:foregroundMark x1="42143" y1="77739" x2="42143" y2="77739"/>
                        <a14:foregroundMark x1="28214" y1="81625" x2="28214" y2="81625"/>
                        <a14:foregroundMark x1="33214" y1="79859" x2="33214" y2="79859"/>
                        <a14:foregroundMark x1="36429" y1="80919" x2="36429" y2="80919"/>
                        <a14:foregroundMark x1="40357" y1="79152" x2="40357" y2="79152"/>
                        <a14:foregroundMark x1="46429" y1="78092" x2="46429" y2="78092"/>
                        <a14:foregroundMark x1="39286" y1="88693" x2="39286" y2="88693"/>
                        <a14:foregroundMark x1="43571" y1="90813" x2="43571" y2="90813"/>
                        <a14:foregroundMark x1="46071" y1="92226" x2="46071" y2="92226"/>
                        <a14:foregroundMark x1="50714" y1="93286" x2="50714" y2="93286"/>
                        <a14:foregroundMark x1="94286" y1="54417" x2="94286" y2="54417"/>
                        <a14:foregroundMark x1="40000" y1="82686" x2="40000" y2="82686"/>
                        <a14:foregroundMark x1="59286" y1="21908" x2="59286" y2="21908"/>
                        <a14:foregroundMark x1="3929" y1="49117" x2="3929" y2="49117"/>
                        <a14:foregroundMark x1="13929" y1="49823" x2="13929" y2="49823"/>
                        <a14:foregroundMark x1="13929" y1="52650" x2="13929" y2="52650"/>
                      </a14:backgroundRemoval>
                    </a14:imgEffect>
                  </a14:imgLayer>
                </a14:imgProps>
              </a:ext>
            </a:extLst>
          </a:blip>
          <a:stretch>
            <a:fillRect/>
          </a:stretch>
        </p:blipFill>
        <p:spPr>
          <a:xfrm>
            <a:off x="838393" y="1023927"/>
            <a:ext cx="2005207" cy="1979249"/>
          </a:xfrm>
          <a:prstGeom prst="rect">
            <a:avLst/>
          </a:prstGeom>
        </p:spPr>
      </p:pic>
      <p:sp>
        <p:nvSpPr>
          <p:cNvPr id="11" name="Google Shape;986;p48">
            <a:extLst>
              <a:ext uri="{FF2B5EF4-FFF2-40B4-BE49-F238E27FC236}">
                <a16:creationId xmlns:a16="http://schemas.microsoft.com/office/drawing/2014/main" id="{D035382D-AA62-D7F7-3780-0B72B0C01635}"/>
              </a:ext>
            </a:extLst>
          </p:cNvPr>
          <p:cNvSpPr txBox="1">
            <a:spLocks/>
          </p:cNvSpPr>
          <p:nvPr/>
        </p:nvSpPr>
        <p:spPr>
          <a:xfrm>
            <a:off x="0" y="198615"/>
            <a:ext cx="914400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kumimoji="0" lang="en" sz="3200" b="1" i="0" u="none" strike="noStrike" kern="0" cap="none" spc="0" normalizeH="0" baseline="0" noProof="0" dirty="0">
                <a:ln>
                  <a:noFill/>
                </a:ln>
                <a:solidFill>
                  <a:srgbClr val="77457D"/>
                </a:solidFill>
                <a:effectLst/>
                <a:uLnTx/>
                <a:uFillTx/>
                <a:latin typeface="Segoe UI" panose="020B0502040204020203" pitchFamily="34" charset="0"/>
                <a:cs typeface="Segoe UI" panose="020B0502040204020203" pitchFamily="34" charset="0"/>
                <a:sym typeface="Bayon"/>
              </a:rPr>
              <a:t>BẢN QUYỀN SỞ HỮU TRÍ TUỆ</a:t>
            </a:r>
            <a:endParaRPr lang="en-US" sz="2000" b="1"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1971BED7-9C6E-5D22-28E9-612EC552F41C}"/>
              </a:ext>
            </a:extLst>
          </p:cNvPr>
          <p:cNvSpPr txBox="1"/>
          <p:nvPr/>
        </p:nvSpPr>
        <p:spPr>
          <a:xfrm>
            <a:off x="3402424" y="896183"/>
            <a:ext cx="4946196" cy="4036682"/>
          </a:xfrm>
          <a:prstGeom prst="rect">
            <a:avLst/>
          </a:prstGeom>
          <a:noFill/>
        </p:spPr>
        <p:txBody>
          <a:bodyPr wrap="square" rtlCol="0">
            <a:spAutoFit/>
          </a:bodyPr>
          <a:lstStyle/>
          <a:p>
            <a:pPr marL="158750" marR="0" lvl="0" algn="l" defTabSz="914400" rtl="0" eaLnBrk="1" fontAlgn="auto" latinLnBrk="0" hangingPunct="1">
              <a:lnSpc>
                <a:spcPct val="107000"/>
              </a:lnSpc>
              <a:spcBef>
                <a:spcPts val="60"/>
              </a:spcBef>
              <a:spcAft>
                <a:spcPts val="60"/>
              </a:spcAft>
              <a:buClr>
                <a:srgbClr val="000000"/>
              </a:buClr>
              <a:buSzPts val="1100"/>
              <a:tabLst/>
              <a:defRPr/>
            </a:pPr>
            <a:r>
              <a:rPr lang="en-US" sz="1800" dirty="0" err="1">
                <a:solidFill>
                  <a:schemeClr val="tx1"/>
                </a:solidFill>
                <a:latin typeface="Montserrat" panose="00000500000000000000" pitchFamily="2" charset="0"/>
              </a:rPr>
              <a:t>Không</a:t>
            </a:r>
            <a:r>
              <a:rPr lang="en-US" sz="1800" dirty="0">
                <a:solidFill>
                  <a:schemeClr val="tx1"/>
                </a:solidFill>
                <a:latin typeface="Montserrat" panose="00000500000000000000" pitchFamily="2" charset="0"/>
              </a:rPr>
              <a:t> </a:t>
            </a:r>
            <a:r>
              <a:rPr lang="en-US" sz="1800" dirty="0" err="1">
                <a:solidFill>
                  <a:schemeClr val="tx1"/>
                </a:solidFill>
                <a:latin typeface="Montserrat" panose="00000500000000000000" pitchFamily="2" charset="0"/>
              </a:rPr>
              <a:t>được</a:t>
            </a:r>
            <a:r>
              <a:rPr lang="en-US" sz="1800" dirty="0">
                <a:solidFill>
                  <a:schemeClr val="tx1"/>
                </a:solidFill>
                <a:latin typeface="Montserrat" panose="00000500000000000000" pitchFamily="2" charset="0"/>
              </a:rPr>
              <a:t> </a:t>
            </a:r>
            <a:r>
              <a:rPr lang="en-US" sz="1800" dirty="0" err="1">
                <a:solidFill>
                  <a:schemeClr val="tx1"/>
                </a:solidFill>
                <a:latin typeface="Montserrat" panose="00000500000000000000" pitchFamily="2" charset="0"/>
              </a:rPr>
              <a:t>phép</a:t>
            </a:r>
            <a:r>
              <a:rPr lang="en-US" sz="1800" dirty="0">
                <a:solidFill>
                  <a:schemeClr val="tx1"/>
                </a:solidFill>
                <a:latin typeface="Montserrat" panose="00000500000000000000" pitchFamily="2" charset="0"/>
              </a:rPr>
              <a:t> :</a:t>
            </a:r>
          </a:p>
          <a:p>
            <a:pPr marL="158750" marR="0" lvl="0" algn="l" defTabSz="914400" rtl="0" eaLnBrk="1" fontAlgn="auto" latinLnBrk="0" hangingPunct="1">
              <a:lnSpc>
                <a:spcPct val="107000"/>
              </a:lnSpc>
              <a:spcBef>
                <a:spcPts val="60"/>
              </a:spcBef>
              <a:spcAft>
                <a:spcPts val="60"/>
              </a:spcAft>
              <a:buClr>
                <a:srgbClr val="000000"/>
              </a:buClr>
              <a:buSzPts val="1100"/>
              <a:tabLst/>
              <a:defRPr/>
            </a:pPr>
            <a:endParaRPr lang="en-US" sz="1800" dirty="0">
              <a:solidFill>
                <a:schemeClr val="tx1"/>
              </a:solidFill>
              <a:latin typeface="Montserrat" panose="00000500000000000000" pitchFamily="2" charset="0"/>
            </a:endParaRPr>
          </a:p>
          <a:p>
            <a:pPr marL="444500" marR="0" lvl="0" indent="-285750" algn="l" defTabSz="914400" rtl="0" eaLnBrk="1" fontAlgn="auto" latinLnBrk="0" hangingPunct="1">
              <a:lnSpc>
                <a:spcPct val="107000"/>
              </a:lnSpc>
              <a:spcBef>
                <a:spcPts val="60"/>
              </a:spcBef>
              <a:spcAft>
                <a:spcPts val="60"/>
              </a:spcAft>
              <a:buClr>
                <a:srgbClr val="000000"/>
              </a:buClr>
              <a:buSzPct val="100000"/>
              <a:buFont typeface="Wingdings" panose="05000000000000000000" pitchFamily="2" charset="2"/>
              <a:buChar char="q"/>
              <a:tabLst/>
              <a:defRPr/>
            </a:pPr>
            <a:r>
              <a:rPr lang="en-US" sz="1600" dirty="0" err="1">
                <a:solidFill>
                  <a:schemeClr val="tx1"/>
                </a:solidFill>
                <a:latin typeface="Montserrat" panose="00000500000000000000" pitchFamily="2" charset="0"/>
              </a:rPr>
              <a:t>Sử</a:t>
            </a:r>
            <a:r>
              <a:rPr lang="en-US" sz="1600" dirty="0">
                <a:solidFill>
                  <a:schemeClr val="tx1"/>
                </a:solidFill>
                <a:latin typeface="Montserrat" panose="00000500000000000000" pitchFamily="2" charset="0"/>
              </a:rPr>
              <a:t> </a:t>
            </a:r>
            <a:r>
              <a:rPr lang="vi-VN" sz="1600" dirty="0">
                <a:solidFill>
                  <a:schemeClr val="tx1"/>
                </a:solidFill>
                <a:latin typeface="Montserrat" panose="00000500000000000000" pitchFamily="2" charset="0"/>
              </a:rPr>
              <a:t>dụng InVision để tạo sản phẩm cạnh tranh</a:t>
            </a:r>
            <a:r>
              <a:rPr lang="en-US" sz="1600" dirty="0">
                <a:solidFill>
                  <a:schemeClr val="tx1"/>
                </a:solidFill>
                <a:latin typeface="Montserrat" panose="00000500000000000000" pitchFamily="2" charset="0"/>
              </a:rPr>
              <a:t>.</a:t>
            </a:r>
            <a:endParaRPr lang="vi-VN" sz="1600" dirty="0">
              <a:solidFill>
                <a:schemeClr val="tx1"/>
              </a:solidFill>
              <a:latin typeface="Montserrat" panose="00000500000000000000" pitchFamily="2" charset="0"/>
            </a:endParaRPr>
          </a:p>
          <a:p>
            <a:pPr marL="444500" marR="0" lvl="0" indent="-285750" algn="l" defTabSz="914400" rtl="0" eaLnBrk="1" fontAlgn="auto" latinLnBrk="0" hangingPunct="1">
              <a:lnSpc>
                <a:spcPct val="107000"/>
              </a:lnSpc>
              <a:spcBef>
                <a:spcPts val="60"/>
              </a:spcBef>
              <a:spcAft>
                <a:spcPts val="60"/>
              </a:spcAft>
              <a:buClr>
                <a:srgbClr val="000000"/>
              </a:buClr>
              <a:buSzPct val="100000"/>
              <a:buFont typeface="Wingdings" panose="05000000000000000000" pitchFamily="2" charset="2"/>
              <a:buChar char="q"/>
              <a:tabLst/>
              <a:defRPr/>
            </a:pPr>
            <a:endParaRPr lang="en-US" sz="1600" dirty="0">
              <a:solidFill>
                <a:schemeClr val="tx1"/>
              </a:solidFill>
              <a:latin typeface="Montserrat" panose="00000500000000000000" pitchFamily="2" charset="0"/>
            </a:endParaRPr>
          </a:p>
          <a:p>
            <a:pPr marL="444500" marR="0" lvl="0" indent="-285750" algn="l" defTabSz="914400" rtl="0" eaLnBrk="1" fontAlgn="auto" latinLnBrk="0" hangingPunct="1">
              <a:lnSpc>
                <a:spcPct val="107000"/>
              </a:lnSpc>
              <a:spcBef>
                <a:spcPts val="60"/>
              </a:spcBef>
              <a:spcAft>
                <a:spcPts val="60"/>
              </a:spcAft>
              <a:buClr>
                <a:srgbClr val="000000"/>
              </a:buClr>
              <a:buSzPct val="100000"/>
              <a:buFont typeface="Wingdings" panose="05000000000000000000" pitchFamily="2" charset="2"/>
              <a:buChar char="q"/>
              <a:tabLst/>
              <a:defRPr/>
            </a:pPr>
            <a:r>
              <a:rPr lang="vi-VN" sz="1600" dirty="0">
                <a:solidFill>
                  <a:schemeClr val="tx1"/>
                </a:solidFill>
                <a:latin typeface="Montserrat" panose="00000500000000000000" pitchFamily="2" charset="0"/>
              </a:rPr>
              <a:t>Xoá các thông báo, nhãn độc quyền trên phần mềm</a:t>
            </a:r>
            <a:r>
              <a:rPr lang="en-US" sz="1600" dirty="0">
                <a:solidFill>
                  <a:schemeClr val="tx1"/>
                </a:solidFill>
                <a:latin typeface="Montserrat" panose="00000500000000000000" pitchFamily="2" charset="0"/>
              </a:rPr>
              <a:t>.</a:t>
            </a:r>
            <a:endParaRPr lang="vi-VN" sz="1600" dirty="0">
              <a:solidFill>
                <a:schemeClr val="tx1"/>
              </a:solidFill>
              <a:latin typeface="Montserrat" panose="00000500000000000000" pitchFamily="2" charset="0"/>
            </a:endParaRPr>
          </a:p>
          <a:p>
            <a:pPr marL="444500" marR="0" lvl="0" indent="-285750" algn="l" defTabSz="914400" rtl="0" eaLnBrk="1" fontAlgn="auto" latinLnBrk="0" hangingPunct="1">
              <a:lnSpc>
                <a:spcPct val="107000"/>
              </a:lnSpc>
              <a:spcBef>
                <a:spcPts val="60"/>
              </a:spcBef>
              <a:spcAft>
                <a:spcPts val="60"/>
              </a:spcAft>
              <a:buClr>
                <a:srgbClr val="000000"/>
              </a:buClr>
              <a:buSzPct val="100000"/>
              <a:buFont typeface="Wingdings" panose="05000000000000000000" pitchFamily="2" charset="2"/>
              <a:buChar char="q"/>
              <a:tabLst/>
              <a:defRPr/>
            </a:pPr>
            <a:endParaRPr lang="en-US" sz="1600" dirty="0">
              <a:solidFill>
                <a:schemeClr val="tx1"/>
              </a:solidFill>
              <a:latin typeface="Montserrat" panose="00000500000000000000" pitchFamily="2" charset="0"/>
            </a:endParaRPr>
          </a:p>
          <a:p>
            <a:pPr marL="444500" marR="0" lvl="0" indent="-285750" algn="l" defTabSz="914400" rtl="0" eaLnBrk="1" fontAlgn="auto" latinLnBrk="0" hangingPunct="1">
              <a:lnSpc>
                <a:spcPct val="107000"/>
              </a:lnSpc>
              <a:spcBef>
                <a:spcPts val="60"/>
              </a:spcBef>
              <a:spcAft>
                <a:spcPts val="60"/>
              </a:spcAft>
              <a:buClr>
                <a:srgbClr val="000000"/>
              </a:buClr>
              <a:buSzPct val="100000"/>
              <a:buFont typeface="Wingdings" panose="05000000000000000000" pitchFamily="2" charset="2"/>
              <a:buChar char="q"/>
              <a:tabLst/>
              <a:defRPr/>
            </a:pPr>
            <a:r>
              <a:rPr lang="vi-VN" sz="1600" dirty="0">
                <a:solidFill>
                  <a:schemeClr val="tx1"/>
                </a:solidFill>
                <a:latin typeface="Montserrat" panose="00000500000000000000" pitchFamily="2" charset="0"/>
              </a:rPr>
              <a:t>Bỏ qua hoặc ngăn chặn các biện pháp bảo vệ bản quyền từ Invision</a:t>
            </a:r>
            <a:r>
              <a:rPr lang="en-US" sz="1600" dirty="0">
                <a:solidFill>
                  <a:schemeClr val="tx1"/>
                </a:solidFill>
                <a:latin typeface="Montserrat" panose="00000500000000000000" pitchFamily="2" charset="0"/>
              </a:rPr>
              <a:t>.</a:t>
            </a:r>
          </a:p>
          <a:p>
            <a:pPr marL="444500" marR="0" lvl="0" indent="-285750" algn="l" defTabSz="914400" rtl="0" eaLnBrk="1" fontAlgn="auto" latinLnBrk="0" hangingPunct="1">
              <a:lnSpc>
                <a:spcPct val="107000"/>
              </a:lnSpc>
              <a:spcBef>
                <a:spcPts val="60"/>
              </a:spcBef>
              <a:spcAft>
                <a:spcPts val="60"/>
              </a:spcAft>
              <a:buClr>
                <a:srgbClr val="000000"/>
              </a:buClr>
              <a:buSzPct val="100000"/>
              <a:buFont typeface="Wingdings" panose="05000000000000000000" pitchFamily="2" charset="2"/>
              <a:buChar char="q"/>
              <a:tabLst/>
              <a:defRPr/>
            </a:pPr>
            <a:endParaRPr lang="vi-VN" sz="1600" dirty="0">
              <a:solidFill>
                <a:schemeClr val="tx1"/>
              </a:solidFill>
              <a:latin typeface="Montserrat" panose="00000500000000000000" pitchFamily="2" charset="0"/>
            </a:endParaRPr>
          </a:p>
          <a:p>
            <a:pPr marL="444500" marR="0" lvl="0" indent="-285750" algn="l" defTabSz="914400" rtl="0" eaLnBrk="1" fontAlgn="auto" latinLnBrk="0" hangingPunct="1">
              <a:lnSpc>
                <a:spcPct val="107000"/>
              </a:lnSpc>
              <a:spcBef>
                <a:spcPts val="60"/>
              </a:spcBef>
              <a:spcAft>
                <a:spcPts val="60"/>
              </a:spcAft>
              <a:buClr>
                <a:srgbClr val="000000"/>
              </a:buClr>
              <a:buSzPct val="100000"/>
              <a:buFont typeface="Wingdings" panose="05000000000000000000" pitchFamily="2" charset="2"/>
              <a:buChar char="q"/>
              <a:tabLst/>
              <a:defRPr/>
            </a:pPr>
            <a:r>
              <a:rPr lang="vi-VN" sz="1600" dirty="0">
                <a:solidFill>
                  <a:schemeClr val="tx1"/>
                </a:solidFill>
                <a:latin typeface="Montserrat" panose="00000500000000000000" pitchFamily="2" charset="0"/>
              </a:rPr>
              <a:t>Nếu người dùng sử dụng phần mềm sai mục đích, Invision có thể tạm dừng quyền truy cập phần mềm để tiến hành điều tra.</a:t>
            </a:r>
          </a:p>
        </p:txBody>
      </p:sp>
      <p:sp>
        <p:nvSpPr>
          <p:cNvPr id="3" name="Oval 2">
            <a:extLst>
              <a:ext uri="{FF2B5EF4-FFF2-40B4-BE49-F238E27FC236}">
                <a16:creationId xmlns:a16="http://schemas.microsoft.com/office/drawing/2014/main" id="{1824B2DE-3165-8505-B2B6-4FB01670C58E}"/>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22/37</a:t>
            </a:r>
          </a:p>
        </p:txBody>
      </p:sp>
    </p:spTree>
    <p:extLst>
      <p:ext uri="{BB962C8B-B14F-4D97-AF65-F5344CB8AC3E}">
        <p14:creationId xmlns:p14="http://schemas.microsoft.com/office/powerpoint/2010/main" val="123063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11" name="Google Shape;986;p48">
            <a:extLst>
              <a:ext uri="{FF2B5EF4-FFF2-40B4-BE49-F238E27FC236}">
                <a16:creationId xmlns:a16="http://schemas.microsoft.com/office/drawing/2014/main" id="{D035382D-AA62-D7F7-3780-0B72B0C01635}"/>
              </a:ext>
            </a:extLst>
          </p:cNvPr>
          <p:cNvSpPr txBox="1">
            <a:spLocks/>
          </p:cNvSpPr>
          <p:nvPr/>
        </p:nvSpPr>
        <p:spPr>
          <a:xfrm>
            <a:off x="0" y="198615"/>
            <a:ext cx="914400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kumimoji="0" lang="en" sz="3200" b="1" i="0" u="none" strike="noStrike" kern="0" cap="none" spc="0" normalizeH="0" baseline="0" noProof="0" dirty="0">
                <a:ln>
                  <a:noFill/>
                </a:ln>
                <a:solidFill>
                  <a:srgbClr val="77457D"/>
                </a:solidFill>
                <a:effectLst/>
                <a:uLnTx/>
                <a:uFillTx/>
                <a:latin typeface="Segoe UI" panose="020B0502040204020203" pitchFamily="34" charset="0"/>
                <a:cs typeface="Segoe UI" panose="020B0502040204020203" pitchFamily="34" charset="0"/>
                <a:sym typeface="Bayon"/>
              </a:rPr>
              <a:t>GIÁ TRỊ THƯƠNG MẠI</a:t>
            </a:r>
            <a:endParaRPr lang="en-US" sz="2000" b="1"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FD6CB0CF-E713-FFCD-D8CC-97AD9B1F817E}"/>
              </a:ext>
            </a:extLst>
          </p:cNvPr>
          <p:cNvSpPr txBox="1"/>
          <p:nvPr/>
        </p:nvSpPr>
        <p:spPr>
          <a:xfrm>
            <a:off x="618565" y="982868"/>
            <a:ext cx="7879976" cy="523220"/>
          </a:xfrm>
          <a:prstGeom prst="rect">
            <a:avLst/>
          </a:prstGeom>
          <a:noFill/>
        </p:spPr>
        <p:txBody>
          <a:bodyPr wrap="square">
            <a:spAutoFit/>
          </a:bodyPr>
          <a:lstStyle/>
          <a:p>
            <a:pPr>
              <a:spcBef>
                <a:spcPts val="60"/>
              </a:spcBef>
              <a:spcAft>
                <a:spcPts val="60"/>
              </a:spcAft>
            </a:pPr>
            <a:r>
              <a:rPr lang="en-US" dirty="0" err="1">
                <a:solidFill>
                  <a:schemeClr val="tx1"/>
                </a:solidFill>
                <a:latin typeface="Montserrat" panose="00000500000000000000" pitchFamily="2" charset="0"/>
              </a:rPr>
              <a:t>InVision</a:t>
            </a:r>
            <a:r>
              <a:rPr lang="en-US" dirty="0">
                <a:solidFill>
                  <a:schemeClr val="tx1"/>
                </a:solidFill>
                <a:latin typeface="Montserrat" panose="00000500000000000000" pitchFamily="2" charset="0"/>
              </a:rPr>
              <a:t> có 3 </a:t>
            </a:r>
            <a:r>
              <a:rPr lang="en-US" dirty="0" err="1">
                <a:solidFill>
                  <a:schemeClr val="tx1"/>
                </a:solidFill>
                <a:latin typeface="Montserrat" panose="00000500000000000000" pitchFamily="2" charset="0"/>
              </a:rPr>
              <a:t>gói</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tương</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ứng</a:t>
            </a:r>
            <a:r>
              <a:rPr lang="en-US" dirty="0">
                <a:solidFill>
                  <a:schemeClr val="tx1"/>
                </a:solidFill>
                <a:latin typeface="Montserrat" panose="00000500000000000000" pitchFamily="2" charset="0"/>
              </a:rPr>
              <a:t> với 3 </a:t>
            </a:r>
            <a:r>
              <a:rPr lang="en-US" dirty="0" err="1">
                <a:solidFill>
                  <a:schemeClr val="tx1"/>
                </a:solidFill>
                <a:latin typeface="Montserrat" panose="00000500000000000000" pitchFamily="2" charset="0"/>
              </a:rPr>
              <a:t>mức</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giá</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và</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các</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điều</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khoản</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khác</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nhau</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để</a:t>
            </a:r>
            <a:r>
              <a:rPr lang="en-US" dirty="0">
                <a:solidFill>
                  <a:schemeClr val="tx1"/>
                </a:solidFill>
                <a:latin typeface="Montserrat" panose="00000500000000000000" pitchFamily="2" charset="0"/>
              </a:rPr>
              <a:t> người </a:t>
            </a:r>
            <a:r>
              <a:rPr lang="en-US" dirty="0" err="1">
                <a:solidFill>
                  <a:schemeClr val="tx1"/>
                </a:solidFill>
                <a:latin typeface="Montserrat" panose="00000500000000000000" pitchFamily="2" charset="0"/>
              </a:rPr>
              <a:t>dùng</a:t>
            </a:r>
            <a:r>
              <a:rPr lang="en-US" dirty="0">
                <a:solidFill>
                  <a:schemeClr val="tx1"/>
                </a:solidFill>
                <a:latin typeface="Montserrat" panose="00000500000000000000" pitchFamily="2" charset="0"/>
              </a:rPr>
              <a:t> có </a:t>
            </a:r>
            <a:r>
              <a:rPr lang="en-US" dirty="0" err="1">
                <a:solidFill>
                  <a:schemeClr val="tx1"/>
                </a:solidFill>
                <a:latin typeface="Montserrat" panose="00000500000000000000" pitchFamily="2" charset="0"/>
              </a:rPr>
              <a:t>thể</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linh</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hoạt</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lựa</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chọn</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36709FD2-EACD-1961-1C15-987FDBC3060C}"/>
                  </a:ext>
                </a:extLst>
              </p:cNvPr>
              <p:cNvGraphicFramePr>
                <a:graphicFrameLocks/>
              </p:cNvGraphicFramePr>
              <p:nvPr>
                <p:extLst>
                  <p:ext uri="{D42A27DB-BD31-4B8C-83A1-F6EECF244321}">
                    <p14:modId xmlns:p14="http://schemas.microsoft.com/office/powerpoint/2010/main" val="3701096752"/>
                  </p:ext>
                </p:extLst>
              </p:nvPr>
            </p:nvGraphicFramePr>
            <p:xfrm>
              <a:off x="296426" y="2002590"/>
              <a:ext cx="2743200" cy="1828800"/>
            </p:xfrm>
            <a:graphic>
              <a:graphicData uri="http://schemas.microsoft.com/office/powerpoint/2016/slidezoom">
                <pslz:sldZm>
                  <pslz:sldZmObj sldId="391" cId="104452392">
                    <pslz:zmPr id="{E2D5B2BA-27BA-4A0A-B8D4-7BEA9483E154}" returnToParent="0" imageType="cover" transitionDur="1000">
                      <p166:blipFill xmlns:p166="http://schemas.microsoft.com/office/powerpoint/2016/6/main">
                        <a:blip r:embed="rId3"/>
                        <a:stretch>
                          <a:fillRect/>
                        </a:stretch>
                      </p166:blipFill>
                      <p166:spPr xmlns:p166="http://schemas.microsoft.com/office/powerpoint/2016/6/main">
                        <a:xfrm>
                          <a:off x="0" y="0"/>
                          <a:ext cx="2743200" cy="1828800"/>
                        </a:xfrm>
                        <a:prstGeom prst="rect">
                          <a:avLst/>
                        </a:prstGeom>
                        <a:ln w="3175">
                          <a:solidFill>
                            <a:prstClr val="ltGray"/>
                          </a:solidFill>
                        </a:ln>
                      </p166:spPr>
                    </pslz:zmPr>
                  </pslz:sldZmObj>
                </pslz:sldZm>
              </a:graphicData>
            </a:graphic>
          </p:graphicFrame>
        </mc:Choice>
        <mc:Fallback xmlns="">
          <p:pic>
            <p:nvPicPr>
              <p:cNvPr id="13" name="Slide Zoom 12">
                <a:hlinkClick r:id="rId4" action="ppaction://hlinksldjump"/>
                <a:extLst>
                  <a:ext uri="{FF2B5EF4-FFF2-40B4-BE49-F238E27FC236}">
                    <a16:creationId xmlns:a16="http://schemas.microsoft.com/office/drawing/2014/main" id="{36709FD2-EACD-1961-1C15-987FDBC3060C}"/>
                  </a:ext>
                </a:extLst>
              </p:cNvPr>
              <p:cNvPicPr>
                <a:picLocks noGrp="1" noRot="1" noChangeAspect="1" noMove="1" noResize="1" noEditPoints="1" noAdjustHandles="1" noChangeArrowheads="1" noChangeShapeType="1"/>
              </p:cNvPicPr>
              <p:nvPr/>
            </p:nvPicPr>
            <p:blipFill>
              <a:blip r:embed="rId5"/>
              <a:stretch>
                <a:fillRect/>
              </a:stretch>
            </p:blipFill>
            <p:spPr>
              <a:xfrm>
                <a:off x="296426" y="2002590"/>
                <a:ext cx="2743200" cy="18288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583553A7-F92E-BDA9-BA42-CEF343BECAF5}"/>
                  </a:ext>
                </a:extLst>
              </p:cNvPr>
              <p:cNvGraphicFramePr>
                <a:graphicFrameLocks/>
              </p:cNvGraphicFramePr>
              <p:nvPr>
                <p:extLst>
                  <p:ext uri="{D42A27DB-BD31-4B8C-83A1-F6EECF244321}">
                    <p14:modId xmlns:p14="http://schemas.microsoft.com/office/powerpoint/2010/main" val="3485855166"/>
                  </p:ext>
                </p:extLst>
              </p:nvPr>
            </p:nvGraphicFramePr>
            <p:xfrm>
              <a:off x="3220568" y="2002590"/>
              <a:ext cx="2743200" cy="1828800"/>
            </p:xfrm>
            <a:graphic>
              <a:graphicData uri="http://schemas.microsoft.com/office/powerpoint/2016/slidezoom">
                <pslz:sldZm>
                  <pslz:sldZmObj sldId="392" cId="1623180513">
                    <pslz:zmPr id="{E8CFF40C-9D37-402B-9DB3-34F099E6049B}" returnToParent="0" imageType="cover" transitionDur="1000">
                      <p166:blipFill xmlns:p166="http://schemas.microsoft.com/office/powerpoint/2016/6/main">
                        <a:blip r:embed="rId6"/>
                        <a:stretch>
                          <a:fillRect/>
                        </a:stretch>
                      </p166:blipFill>
                      <p166:spPr xmlns:p166="http://schemas.microsoft.com/office/powerpoint/2016/6/main">
                        <a:xfrm>
                          <a:off x="0" y="0"/>
                          <a:ext cx="2743200" cy="1828800"/>
                        </a:xfrm>
                        <a:prstGeom prst="rect">
                          <a:avLst/>
                        </a:prstGeom>
                        <a:ln w="3175">
                          <a:solidFill>
                            <a:prstClr val="ltGray"/>
                          </a:solidFill>
                        </a:ln>
                      </p166:spPr>
                    </pslz:zmPr>
                  </pslz:sldZmObj>
                </pslz:sldZm>
              </a:graphicData>
            </a:graphic>
          </p:graphicFrame>
        </mc:Choice>
        <mc:Fallback xmlns="">
          <p:pic>
            <p:nvPicPr>
              <p:cNvPr id="16" name="Slide Zoom 15">
                <a:hlinkClick r:id="rId7" action="ppaction://hlinksldjump"/>
                <a:extLst>
                  <a:ext uri="{FF2B5EF4-FFF2-40B4-BE49-F238E27FC236}">
                    <a16:creationId xmlns:a16="http://schemas.microsoft.com/office/drawing/2014/main" id="{583553A7-F92E-BDA9-BA42-CEF343BECAF5}"/>
                  </a:ext>
                </a:extLst>
              </p:cNvPr>
              <p:cNvPicPr>
                <a:picLocks noGrp="1" noRot="1" noChangeAspect="1" noMove="1" noResize="1" noEditPoints="1" noAdjustHandles="1" noChangeArrowheads="1" noChangeShapeType="1"/>
              </p:cNvPicPr>
              <p:nvPr/>
            </p:nvPicPr>
            <p:blipFill>
              <a:blip r:embed="rId8"/>
              <a:stretch>
                <a:fillRect/>
              </a:stretch>
            </p:blipFill>
            <p:spPr>
              <a:xfrm>
                <a:off x="3220568" y="2002590"/>
                <a:ext cx="2743200" cy="18288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F70A563A-70DC-0EAC-7F18-9A880F2F689B}"/>
                  </a:ext>
                </a:extLst>
              </p:cNvPr>
              <p:cNvGraphicFramePr>
                <a:graphicFrameLocks/>
              </p:cNvGraphicFramePr>
              <p:nvPr>
                <p:extLst>
                  <p:ext uri="{D42A27DB-BD31-4B8C-83A1-F6EECF244321}">
                    <p14:modId xmlns:p14="http://schemas.microsoft.com/office/powerpoint/2010/main" val="93659097"/>
                  </p:ext>
                </p:extLst>
              </p:nvPr>
            </p:nvGraphicFramePr>
            <p:xfrm>
              <a:off x="6177272" y="2002590"/>
              <a:ext cx="2743200" cy="1828800"/>
            </p:xfrm>
            <a:graphic>
              <a:graphicData uri="http://schemas.microsoft.com/office/powerpoint/2016/slidezoom">
                <pslz:sldZm>
                  <pslz:sldZmObj sldId="393" cId="243372953">
                    <pslz:zmPr id="{77D9D9BD-6BBC-4732-8D6A-F04E9429CDC2}" returnToParent="0" imageType="cover" transitionDur="1000">
                      <p166:blipFill xmlns:p166="http://schemas.microsoft.com/office/powerpoint/2016/6/main">
                        <a:blip r:embed="rId9"/>
                        <a:stretch>
                          <a:fillRect/>
                        </a:stretch>
                      </p166:blipFill>
                      <p166:spPr xmlns:p166="http://schemas.microsoft.com/office/powerpoint/2016/6/main">
                        <a:xfrm>
                          <a:off x="0" y="0"/>
                          <a:ext cx="2743200" cy="1828800"/>
                        </a:xfrm>
                        <a:prstGeom prst="rect">
                          <a:avLst/>
                        </a:prstGeom>
                        <a:ln w="3175">
                          <a:solidFill>
                            <a:prstClr val="ltGray"/>
                          </a:solidFill>
                        </a:ln>
                      </p166:spPr>
                    </pslz:zmPr>
                  </pslz:sldZmObj>
                </pslz:sldZm>
              </a:graphicData>
            </a:graphic>
          </p:graphicFrame>
        </mc:Choice>
        <mc:Fallback xmlns="">
          <p:pic>
            <p:nvPicPr>
              <p:cNvPr id="18" name="Slide Zoom 17">
                <a:hlinkClick r:id="rId10" action="ppaction://hlinksldjump"/>
                <a:extLst>
                  <a:ext uri="{FF2B5EF4-FFF2-40B4-BE49-F238E27FC236}">
                    <a16:creationId xmlns:a16="http://schemas.microsoft.com/office/drawing/2014/main" id="{F70A563A-70DC-0EAC-7F18-9A880F2F689B}"/>
                  </a:ext>
                </a:extLst>
              </p:cNvPr>
              <p:cNvPicPr>
                <a:picLocks noGrp="1" noRot="1" noChangeAspect="1" noMove="1" noResize="1" noEditPoints="1" noAdjustHandles="1" noChangeArrowheads="1" noChangeShapeType="1"/>
              </p:cNvPicPr>
              <p:nvPr/>
            </p:nvPicPr>
            <p:blipFill>
              <a:blip r:embed="rId11"/>
              <a:stretch>
                <a:fillRect/>
              </a:stretch>
            </p:blipFill>
            <p:spPr>
              <a:xfrm>
                <a:off x="6177272" y="2002590"/>
                <a:ext cx="2743200" cy="1828800"/>
              </a:xfrm>
              <a:prstGeom prst="rect">
                <a:avLst/>
              </a:prstGeom>
              <a:ln w="3175">
                <a:solidFill>
                  <a:prstClr val="ltGray"/>
                </a:solidFill>
              </a:ln>
            </p:spPr>
          </p:pic>
        </mc:Fallback>
      </mc:AlternateContent>
      <p:sp>
        <p:nvSpPr>
          <p:cNvPr id="24" name="Rectangle 23">
            <a:extLst>
              <a:ext uri="{FF2B5EF4-FFF2-40B4-BE49-F238E27FC236}">
                <a16:creationId xmlns:a16="http://schemas.microsoft.com/office/drawing/2014/main" id="{97F7F023-E5F1-90B7-8168-4FADED55346C}"/>
              </a:ext>
            </a:extLst>
          </p:cNvPr>
          <p:cNvSpPr/>
          <p:nvPr/>
        </p:nvSpPr>
        <p:spPr>
          <a:xfrm>
            <a:off x="181534" y="1915056"/>
            <a:ext cx="2940423" cy="2003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9E85C6-CB7B-8CE4-754B-40F64354DE00}"/>
              </a:ext>
            </a:extLst>
          </p:cNvPr>
          <p:cNvSpPr/>
          <p:nvPr/>
        </p:nvSpPr>
        <p:spPr>
          <a:xfrm>
            <a:off x="3121957" y="1915056"/>
            <a:ext cx="2940423" cy="2003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CD351B8-E71A-BCEC-3717-455F6148CBDE}"/>
              </a:ext>
            </a:extLst>
          </p:cNvPr>
          <p:cNvSpPr/>
          <p:nvPr/>
        </p:nvSpPr>
        <p:spPr>
          <a:xfrm>
            <a:off x="6062380" y="1915056"/>
            <a:ext cx="2940423" cy="2003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941B3569-8202-3A7C-A96D-56D66BA83800}"/>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23/37</a:t>
            </a:r>
          </a:p>
        </p:txBody>
      </p:sp>
    </p:spTree>
    <p:extLst>
      <p:ext uri="{BB962C8B-B14F-4D97-AF65-F5344CB8AC3E}">
        <p14:creationId xmlns:p14="http://schemas.microsoft.com/office/powerpoint/2010/main" val="72631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11" name="Google Shape;986;p48">
            <a:extLst>
              <a:ext uri="{FF2B5EF4-FFF2-40B4-BE49-F238E27FC236}">
                <a16:creationId xmlns:a16="http://schemas.microsoft.com/office/drawing/2014/main" id="{D035382D-AA62-D7F7-3780-0B72B0C01635}"/>
              </a:ext>
            </a:extLst>
          </p:cNvPr>
          <p:cNvSpPr txBox="1">
            <a:spLocks/>
          </p:cNvSpPr>
          <p:nvPr/>
        </p:nvSpPr>
        <p:spPr>
          <a:xfrm>
            <a:off x="0" y="198615"/>
            <a:ext cx="914400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kumimoji="0" lang="en" sz="3200" b="1" i="0" u="none" strike="noStrike" kern="0" cap="none" spc="0" normalizeH="0" baseline="0" noProof="0" dirty="0">
                <a:ln>
                  <a:noFill/>
                </a:ln>
                <a:solidFill>
                  <a:srgbClr val="77457D"/>
                </a:solidFill>
                <a:effectLst/>
                <a:uLnTx/>
                <a:uFillTx/>
                <a:latin typeface="Segoe UI" panose="020B0502040204020203" pitchFamily="34" charset="0"/>
                <a:cs typeface="Segoe UI" panose="020B0502040204020203" pitchFamily="34" charset="0"/>
                <a:sym typeface="Bayon"/>
              </a:rPr>
              <a:t>FREE</a:t>
            </a:r>
            <a:endParaRPr lang="en-US" sz="20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E2517B24-110B-EA06-914A-AC7A258E1907}"/>
              </a:ext>
            </a:extLst>
          </p:cNvPr>
          <p:cNvPicPr>
            <a:picLocks noChangeAspect="1"/>
          </p:cNvPicPr>
          <p:nvPr/>
        </p:nvPicPr>
        <p:blipFill rotWithShape="1">
          <a:blip r:embed="rId3"/>
          <a:srcRect r="67655" b="947"/>
          <a:stretch/>
        </p:blipFill>
        <p:spPr>
          <a:xfrm>
            <a:off x="1364640" y="766771"/>
            <a:ext cx="1822180" cy="4051365"/>
          </a:xfrm>
          <a:prstGeom prst="rect">
            <a:avLst/>
          </a:prstGeom>
        </p:spPr>
      </p:pic>
      <p:sp>
        <p:nvSpPr>
          <p:cNvPr id="6" name="TextBox 5">
            <a:extLst>
              <a:ext uri="{FF2B5EF4-FFF2-40B4-BE49-F238E27FC236}">
                <a16:creationId xmlns:a16="http://schemas.microsoft.com/office/drawing/2014/main" id="{395F6884-AA8C-1E17-7CFE-871B12F58389}"/>
              </a:ext>
            </a:extLst>
          </p:cNvPr>
          <p:cNvSpPr txBox="1"/>
          <p:nvPr/>
        </p:nvSpPr>
        <p:spPr>
          <a:xfrm>
            <a:off x="3381469" y="920115"/>
            <a:ext cx="4572000" cy="1774332"/>
          </a:xfrm>
          <a:prstGeom prst="rect">
            <a:avLst/>
          </a:prstGeom>
          <a:noFill/>
        </p:spPr>
        <p:txBody>
          <a:bodyPr wrap="square">
            <a:spAutoFit/>
          </a:bodyPr>
          <a:lstStyle/>
          <a:p>
            <a:pPr marL="285750" indent="-285750">
              <a:lnSpc>
                <a:spcPct val="150000"/>
              </a:lnSpc>
              <a:spcBef>
                <a:spcPts val="60"/>
              </a:spcBef>
              <a:spcAft>
                <a:spcPts val="60"/>
              </a:spcAft>
              <a:buFont typeface="Wingdings" panose="05000000000000000000" pitchFamily="2" charset="2"/>
              <a:buChar char="q"/>
            </a:pPr>
            <a:r>
              <a:rPr lang="en-US" dirty="0" err="1">
                <a:solidFill>
                  <a:schemeClr val="tx1"/>
                </a:solidFill>
                <a:latin typeface="Montserrat" panose="00000500000000000000" pitchFamily="2" charset="0"/>
              </a:rPr>
              <a:t>Giá</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miễn</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phí</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trọn</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đời</a:t>
            </a:r>
            <a:r>
              <a:rPr lang="en-US" dirty="0">
                <a:solidFill>
                  <a:schemeClr val="tx1"/>
                </a:solidFill>
                <a:latin typeface="Montserrat" panose="00000500000000000000" pitchFamily="2" charset="0"/>
              </a:rPr>
              <a:t>.</a:t>
            </a:r>
          </a:p>
          <a:p>
            <a:pPr marL="285750" lvl="0" indent="-285750">
              <a:lnSpc>
                <a:spcPct val="150000"/>
              </a:lnSpc>
              <a:spcBef>
                <a:spcPts val="60"/>
              </a:spcBef>
              <a:spcAft>
                <a:spcPts val="60"/>
              </a:spcAft>
              <a:buFont typeface="Wingdings" panose="05000000000000000000" pitchFamily="2" charset="2"/>
              <a:buChar char="q"/>
            </a:pPr>
            <a:r>
              <a:rPr lang="en-US" dirty="0" err="1">
                <a:solidFill>
                  <a:schemeClr val="tx1"/>
                </a:solidFill>
                <a:latin typeface="Montserrat" panose="00000500000000000000" pitchFamily="2" charset="0"/>
              </a:rPr>
              <a:t>Đối</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tượng</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cá</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nhân</a:t>
            </a:r>
            <a:r>
              <a:rPr lang="en-US" dirty="0">
                <a:solidFill>
                  <a:schemeClr val="tx1"/>
                </a:solidFill>
                <a:latin typeface="Montserrat" panose="00000500000000000000" pitchFamily="2" charset="0"/>
              </a:rPr>
              <a:t>.</a:t>
            </a:r>
          </a:p>
          <a:p>
            <a:pPr marL="285750" lvl="0" indent="-285750">
              <a:lnSpc>
                <a:spcPct val="150000"/>
              </a:lnSpc>
              <a:spcBef>
                <a:spcPts val="60"/>
              </a:spcBef>
              <a:spcAft>
                <a:spcPts val="60"/>
              </a:spcAft>
              <a:buFont typeface="Wingdings" panose="05000000000000000000" pitchFamily="2" charset="2"/>
              <a:buChar char="q"/>
            </a:pPr>
            <a:r>
              <a:rPr lang="en-US" dirty="0" err="1">
                <a:solidFill>
                  <a:schemeClr val="tx1"/>
                </a:solidFill>
                <a:latin typeface="Montserrat" panose="00000500000000000000" pitchFamily="2" charset="0"/>
              </a:rPr>
              <a:t>Các</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điều</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khoản</a:t>
            </a:r>
            <a:r>
              <a:rPr lang="en-US" dirty="0">
                <a:solidFill>
                  <a:schemeClr val="tx1"/>
                </a:solidFill>
                <a:latin typeface="Montserrat" panose="00000500000000000000" pitchFamily="2" charset="0"/>
              </a:rPr>
              <a:t>:</a:t>
            </a:r>
          </a:p>
          <a:p>
            <a:pPr marL="457200">
              <a:lnSpc>
                <a:spcPct val="150000"/>
              </a:lnSpc>
              <a:spcBef>
                <a:spcPts val="60"/>
              </a:spcBef>
              <a:spcAft>
                <a:spcPts val="60"/>
              </a:spcAft>
            </a:pPr>
            <a:r>
              <a:rPr lang="en-US" dirty="0">
                <a:solidFill>
                  <a:schemeClr val="tx1"/>
                </a:solidFill>
                <a:latin typeface="Montserrat" panose="00000500000000000000" pitchFamily="2" charset="0"/>
              </a:rPr>
              <a:t>+ Có 3 </a:t>
            </a:r>
            <a:r>
              <a:rPr lang="en-US" dirty="0" err="1">
                <a:solidFill>
                  <a:schemeClr val="tx1"/>
                </a:solidFill>
                <a:latin typeface="Montserrat" panose="00000500000000000000" pitchFamily="2" charset="0"/>
              </a:rPr>
              <a:t>Freehands</a:t>
            </a:r>
            <a:r>
              <a:rPr lang="en-US" dirty="0">
                <a:solidFill>
                  <a:schemeClr val="tx1"/>
                </a:solidFill>
                <a:latin typeface="Montserrat" panose="00000500000000000000" pitchFamily="2" charset="0"/>
              </a:rPr>
              <a:t>.</a:t>
            </a:r>
          </a:p>
          <a:p>
            <a:pPr marL="457200">
              <a:lnSpc>
                <a:spcPct val="150000"/>
              </a:lnSpc>
              <a:spcBef>
                <a:spcPts val="60"/>
              </a:spcBef>
              <a:spcAft>
                <a:spcPts val="60"/>
              </a:spcAft>
            </a:pPr>
            <a:r>
              <a:rPr lang="en-US" dirty="0">
                <a:solidFill>
                  <a:schemeClr val="tx1"/>
                </a:solidFill>
                <a:latin typeface="Montserrat" panose="00000500000000000000" pitchFamily="2" charset="0"/>
              </a:rPr>
              <a:t>+ Có </a:t>
            </a:r>
            <a:r>
              <a:rPr lang="en-US" dirty="0" err="1">
                <a:solidFill>
                  <a:schemeClr val="tx1"/>
                </a:solidFill>
                <a:latin typeface="Montserrat" panose="00000500000000000000" pitchFamily="2" charset="0"/>
              </a:rPr>
              <a:t>thể</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tương</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tác</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tới</a:t>
            </a:r>
            <a:r>
              <a:rPr lang="en-US" dirty="0">
                <a:solidFill>
                  <a:schemeClr val="tx1"/>
                </a:solidFill>
                <a:latin typeface="Montserrat" panose="00000500000000000000" pitchFamily="2" charset="0"/>
              </a:rPr>
              <a:t> 30 người </a:t>
            </a:r>
            <a:r>
              <a:rPr lang="en-US" dirty="0" err="1">
                <a:solidFill>
                  <a:schemeClr val="tx1"/>
                </a:solidFill>
                <a:latin typeface="Montserrat" panose="00000500000000000000" pitchFamily="2" charset="0"/>
              </a:rPr>
              <a:t>dùng</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khác</a:t>
            </a:r>
            <a:r>
              <a:rPr lang="en-US" dirty="0">
                <a:solidFill>
                  <a:schemeClr val="tx1"/>
                </a:solidFill>
                <a:latin typeface="Montserrat" panose="00000500000000000000" pitchFamily="2" charset="0"/>
              </a:rPr>
              <a:t>.</a:t>
            </a:r>
          </a:p>
        </p:txBody>
      </p:sp>
      <p:sp>
        <p:nvSpPr>
          <p:cNvPr id="2" name="Oval 1">
            <a:extLst>
              <a:ext uri="{FF2B5EF4-FFF2-40B4-BE49-F238E27FC236}">
                <a16:creationId xmlns:a16="http://schemas.microsoft.com/office/drawing/2014/main" id="{13A22CFF-0865-2F05-F6BE-2F2D55752477}"/>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24/37</a:t>
            </a:r>
          </a:p>
        </p:txBody>
      </p:sp>
    </p:spTree>
    <p:extLst>
      <p:ext uri="{BB962C8B-B14F-4D97-AF65-F5344CB8AC3E}">
        <p14:creationId xmlns:p14="http://schemas.microsoft.com/office/powerpoint/2010/main" val="104452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11" name="Google Shape;986;p48">
            <a:extLst>
              <a:ext uri="{FF2B5EF4-FFF2-40B4-BE49-F238E27FC236}">
                <a16:creationId xmlns:a16="http://schemas.microsoft.com/office/drawing/2014/main" id="{D035382D-AA62-D7F7-3780-0B72B0C01635}"/>
              </a:ext>
            </a:extLst>
          </p:cNvPr>
          <p:cNvSpPr txBox="1">
            <a:spLocks/>
          </p:cNvSpPr>
          <p:nvPr/>
        </p:nvSpPr>
        <p:spPr>
          <a:xfrm>
            <a:off x="0" y="198615"/>
            <a:ext cx="914400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kumimoji="0" lang="en" sz="3200" b="1" i="0" u="none" strike="noStrike" kern="0" cap="none" spc="0" normalizeH="0" baseline="0" noProof="0" dirty="0">
                <a:ln>
                  <a:noFill/>
                </a:ln>
                <a:solidFill>
                  <a:srgbClr val="77457D"/>
                </a:solidFill>
                <a:effectLst/>
                <a:uLnTx/>
                <a:uFillTx/>
                <a:latin typeface="Segoe UI" panose="020B0502040204020203" pitchFamily="34" charset="0"/>
                <a:cs typeface="Segoe UI" panose="020B0502040204020203" pitchFamily="34" charset="0"/>
                <a:sym typeface="Bayon"/>
              </a:rPr>
              <a:t>GIÁ TRỊ THƯƠNG MẠI</a:t>
            </a:r>
            <a:endParaRPr lang="en-US" sz="2000" b="1"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FD6CB0CF-E713-FFCD-D8CC-97AD9B1F817E}"/>
              </a:ext>
            </a:extLst>
          </p:cNvPr>
          <p:cNvSpPr txBox="1"/>
          <p:nvPr/>
        </p:nvSpPr>
        <p:spPr>
          <a:xfrm>
            <a:off x="618565" y="982868"/>
            <a:ext cx="7879976" cy="523220"/>
          </a:xfrm>
          <a:prstGeom prst="rect">
            <a:avLst/>
          </a:prstGeom>
          <a:noFill/>
        </p:spPr>
        <p:txBody>
          <a:bodyPr wrap="square">
            <a:spAutoFit/>
          </a:bodyPr>
          <a:lstStyle/>
          <a:p>
            <a:pPr>
              <a:spcBef>
                <a:spcPts val="60"/>
              </a:spcBef>
              <a:spcAft>
                <a:spcPts val="60"/>
              </a:spcAft>
            </a:pPr>
            <a:r>
              <a:rPr lang="en-US" dirty="0" err="1">
                <a:solidFill>
                  <a:schemeClr val="tx1"/>
                </a:solidFill>
                <a:latin typeface="Montserrat" panose="00000500000000000000" pitchFamily="2" charset="0"/>
              </a:rPr>
              <a:t>InVision</a:t>
            </a:r>
            <a:r>
              <a:rPr lang="en-US" dirty="0">
                <a:solidFill>
                  <a:schemeClr val="tx1"/>
                </a:solidFill>
                <a:latin typeface="Montserrat" panose="00000500000000000000" pitchFamily="2" charset="0"/>
              </a:rPr>
              <a:t> có 3 </a:t>
            </a:r>
            <a:r>
              <a:rPr lang="en-US" dirty="0" err="1">
                <a:solidFill>
                  <a:schemeClr val="tx1"/>
                </a:solidFill>
                <a:latin typeface="Montserrat" panose="00000500000000000000" pitchFamily="2" charset="0"/>
              </a:rPr>
              <a:t>gói</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tương</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ứng</a:t>
            </a:r>
            <a:r>
              <a:rPr lang="en-US" dirty="0">
                <a:solidFill>
                  <a:schemeClr val="tx1"/>
                </a:solidFill>
                <a:latin typeface="Montserrat" panose="00000500000000000000" pitchFamily="2" charset="0"/>
              </a:rPr>
              <a:t> với 3 </a:t>
            </a:r>
            <a:r>
              <a:rPr lang="en-US" dirty="0" err="1">
                <a:solidFill>
                  <a:schemeClr val="tx1"/>
                </a:solidFill>
                <a:latin typeface="Montserrat" panose="00000500000000000000" pitchFamily="2" charset="0"/>
              </a:rPr>
              <a:t>mức</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giá</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và</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các</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điều</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khoản</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khác</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nhau</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để</a:t>
            </a:r>
            <a:r>
              <a:rPr lang="en-US" dirty="0">
                <a:solidFill>
                  <a:schemeClr val="tx1"/>
                </a:solidFill>
                <a:latin typeface="Montserrat" panose="00000500000000000000" pitchFamily="2" charset="0"/>
              </a:rPr>
              <a:t> người </a:t>
            </a:r>
            <a:r>
              <a:rPr lang="en-US" dirty="0" err="1">
                <a:solidFill>
                  <a:schemeClr val="tx1"/>
                </a:solidFill>
                <a:latin typeface="Montserrat" panose="00000500000000000000" pitchFamily="2" charset="0"/>
              </a:rPr>
              <a:t>dùng</a:t>
            </a:r>
            <a:r>
              <a:rPr lang="en-US" dirty="0">
                <a:solidFill>
                  <a:schemeClr val="tx1"/>
                </a:solidFill>
                <a:latin typeface="Montserrat" panose="00000500000000000000" pitchFamily="2" charset="0"/>
              </a:rPr>
              <a:t> có </a:t>
            </a:r>
            <a:r>
              <a:rPr lang="en-US" dirty="0" err="1">
                <a:solidFill>
                  <a:schemeClr val="tx1"/>
                </a:solidFill>
                <a:latin typeface="Montserrat" panose="00000500000000000000" pitchFamily="2" charset="0"/>
              </a:rPr>
              <a:t>thể</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linh</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hoạt</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lựa</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chọn</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36709FD2-EACD-1961-1C15-987FDBC3060C}"/>
                  </a:ext>
                </a:extLst>
              </p:cNvPr>
              <p:cNvGraphicFramePr>
                <a:graphicFrameLocks/>
              </p:cNvGraphicFramePr>
              <p:nvPr/>
            </p:nvGraphicFramePr>
            <p:xfrm>
              <a:off x="296426" y="2002590"/>
              <a:ext cx="2743200" cy="1828800"/>
            </p:xfrm>
            <a:graphic>
              <a:graphicData uri="http://schemas.microsoft.com/office/powerpoint/2016/slidezoom">
                <pslz:sldZm>
                  <pslz:sldZmObj sldId="391" cId="104452392">
                    <pslz:zmPr id="{E2D5B2BA-27BA-4A0A-B8D4-7BEA9483E154}" returnToParent="0" imageType="cover" transitionDur="1000">
                      <p166:blipFill xmlns:p166="http://schemas.microsoft.com/office/powerpoint/2016/6/main">
                        <a:blip r:embed="rId3"/>
                        <a:stretch>
                          <a:fillRect/>
                        </a:stretch>
                      </p166:blipFill>
                      <p166:spPr xmlns:p166="http://schemas.microsoft.com/office/powerpoint/2016/6/main">
                        <a:xfrm>
                          <a:off x="0" y="0"/>
                          <a:ext cx="2743200" cy="1828800"/>
                        </a:xfrm>
                        <a:prstGeom prst="rect">
                          <a:avLst/>
                        </a:prstGeom>
                        <a:ln w="3175">
                          <a:solidFill>
                            <a:prstClr val="ltGray"/>
                          </a:solidFill>
                        </a:ln>
                      </p166:spPr>
                    </pslz:zmPr>
                  </pslz:sldZmObj>
                </pslz:sldZm>
              </a:graphicData>
            </a:graphic>
          </p:graphicFrame>
        </mc:Choice>
        <mc:Fallback xmlns="">
          <p:pic>
            <p:nvPicPr>
              <p:cNvPr id="13" name="Slide Zoom 12">
                <a:hlinkClick r:id="rId4" action="ppaction://hlinksldjump"/>
                <a:extLst>
                  <a:ext uri="{FF2B5EF4-FFF2-40B4-BE49-F238E27FC236}">
                    <a16:creationId xmlns:a16="http://schemas.microsoft.com/office/drawing/2014/main" id="{36709FD2-EACD-1961-1C15-987FDBC3060C}"/>
                  </a:ext>
                </a:extLst>
              </p:cNvPr>
              <p:cNvPicPr>
                <a:picLocks noGrp="1" noRot="1" noChangeAspect="1" noMove="1" noResize="1" noEditPoints="1" noAdjustHandles="1" noChangeArrowheads="1" noChangeShapeType="1"/>
              </p:cNvPicPr>
              <p:nvPr/>
            </p:nvPicPr>
            <p:blipFill>
              <a:blip r:embed="rId5"/>
              <a:stretch>
                <a:fillRect/>
              </a:stretch>
            </p:blipFill>
            <p:spPr>
              <a:xfrm>
                <a:off x="296426" y="2002590"/>
                <a:ext cx="2743200" cy="18288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583553A7-F92E-BDA9-BA42-CEF343BECAF5}"/>
                  </a:ext>
                </a:extLst>
              </p:cNvPr>
              <p:cNvGraphicFramePr>
                <a:graphicFrameLocks/>
              </p:cNvGraphicFramePr>
              <p:nvPr/>
            </p:nvGraphicFramePr>
            <p:xfrm>
              <a:off x="3220568" y="2002590"/>
              <a:ext cx="2743200" cy="1828800"/>
            </p:xfrm>
            <a:graphic>
              <a:graphicData uri="http://schemas.microsoft.com/office/powerpoint/2016/slidezoom">
                <pslz:sldZm>
                  <pslz:sldZmObj sldId="392" cId="1623180513">
                    <pslz:zmPr id="{E8CFF40C-9D37-402B-9DB3-34F099E6049B}" returnToParent="0" imageType="cover" transitionDur="1000">
                      <p166:blipFill xmlns:p166="http://schemas.microsoft.com/office/powerpoint/2016/6/main">
                        <a:blip r:embed="rId6"/>
                        <a:stretch>
                          <a:fillRect/>
                        </a:stretch>
                      </p166:blipFill>
                      <p166:spPr xmlns:p166="http://schemas.microsoft.com/office/powerpoint/2016/6/main">
                        <a:xfrm>
                          <a:off x="0" y="0"/>
                          <a:ext cx="2743200" cy="1828800"/>
                        </a:xfrm>
                        <a:prstGeom prst="rect">
                          <a:avLst/>
                        </a:prstGeom>
                        <a:ln w="3175">
                          <a:solidFill>
                            <a:prstClr val="ltGray"/>
                          </a:solidFill>
                        </a:ln>
                      </p166:spPr>
                    </pslz:zmPr>
                  </pslz:sldZmObj>
                </pslz:sldZm>
              </a:graphicData>
            </a:graphic>
          </p:graphicFrame>
        </mc:Choice>
        <mc:Fallback xmlns="">
          <p:pic>
            <p:nvPicPr>
              <p:cNvPr id="16" name="Slide Zoom 15">
                <a:hlinkClick r:id="rId7" action="ppaction://hlinksldjump"/>
                <a:extLst>
                  <a:ext uri="{FF2B5EF4-FFF2-40B4-BE49-F238E27FC236}">
                    <a16:creationId xmlns:a16="http://schemas.microsoft.com/office/drawing/2014/main" id="{583553A7-F92E-BDA9-BA42-CEF343BECAF5}"/>
                  </a:ext>
                </a:extLst>
              </p:cNvPr>
              <p:cNvPicPr>
                <a:picLocks noGrp="1" noRot="1" noChangeAspect="1" noMove="1" noResize="1" noEditPoints="1" noAdjustHandles="1" noChangeArrowheads="1" noChangeShapeType="1"/>
              </p:cNvPicPr>
              <p:nvPr/>
            </p:nvPicPr>
            <p:blipFill>
              <a:blip r:embed="rId8"/>
              <a:stretch>
                <a:fillRect/>
              </a:stretch>
            </p:blipFill>
            <p:spPr>
              <a:xfrm>
                <a:off x="3220568" y="2002590"/>
                <a:ext cx="2743200" cy="18288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F70A563A-70DC-0EAC-7F18-9A880F2F689B}"/>
                  </a:ext>
                </a:extLst>
              </p:cNvPr>
              <p:cNvGraphicFramePr>
                <a:graphicFrameLocks/>
              </p:cNvGraphicFramePr>
              <p:nvPr/>
            </p:nvGraphicFramePr>
            <p:xfrm>
              <a:off x="6177272" y="2002590"/>
              <a:ext cx="2743200" cy="1828800"/>
            </p:xfrm>
            <a:graphic>
              <a:graphicData uri="http://schemas.microsoft.com/office/powerpoint/2016/slidezoom">
                <pslz:sldZm>
                  <pslz:sldZmObj sldId="393" cId="243372953">
                    <pslz:zmPr id="{77D9D9BD-6BBC-4732-8D6A-F04E9429CDC2}" returnToParent="0" imageType="cover" transitionDur="1000">
                      <p166:blipFill xmlns:p166="http://schemas.microsoft.com/office/powerpoint/2016/6/main">
                        <a:blip r:embed="rId9"/>
                        <a:stretch>
                          <a:fillRect/>
                        </a:stretch>
                      </p166:blipFill>
                      <p166:spPr xmlns:p166="http://schemas.microsoft.com/office/powerpoint/2016/6/main">
                        <a:xfrm>
                          <a:off x="0" y="0"/>
                          <a:ext cx="2743200" cy="1828800"/>
                        </a:xfrm>
                        <a:prstGeom prst="rect">
                          <a:avLst/>
                        </a:prstGeom>
                        <a:ln w="3175">
                          <a:solidFill>
                            <a:prstClr val="ltGray"/>
                          </a:solidFill>
                        </a:ln>
                      </p166:spPr>
                    </pslz:zmPr>
                  </pslz:sldZmObj>
                </pslz:sldZm>
              </a:graphicData>
            </a:graphic>
          </p:graphicFrame>
        </mc:Choice>
        <mc:Fallback xmlns="">
          <p:pic>
            <p:nvPicPr>
              <p:cNvPr id="18" name="Slide Zoom 17">
                <a:hlinkClick r:id="rId10" action="ppaction://hlinksldjump"/>
                <a:extLst>
                  <a:ext uri="{FF2B5EF4-FFF2-40B4-BE49-F238E27FC236}">
                    <a16:creationId xmlns:a16="http://schemas.microsoft.com/office/drawing/2014/main" id="{F70A563A-70DC-0EAC-7F18-9A880F2F689B}"/>
                  </a:ext>
                </a:extLst>
              </p:cNvPr>
              <p:cNvPicPr>
                <a:picLocks noGrp="1" noRot="1" noChangeAspect="1" noMove="1" noResize="1" noEditPoints="1" noAdjustHandles="1" noChangeArrowheads="1" noChangeShapeType="1"/>
              </p:cNvPicPr>
              <p:nvPr/>
            </p:nvPicPr>
            <p:blipFill>
              <a:blip r:embed="rId11"/>
              <a:stretch>
                <a:fillRect/>
              </a:stretch>
            </p:blipFill>
            <p:spPr>
              <a:xfrm>
                <a:off x="6177272" y="2002590"/>
                <a:ext cx="2743200" cy="1828800"/>
              </a:xfrm>
              <a:prstGeom prst="rect">
                <a:avLst/>
              </a:prstGeom>
              <a:ln w="3175">
                <a:solidFill>
                  <a:prstClr val="ltGray"/>
                </a:solidFill>
              </a:ln>
            </p:spPr>
          </p:pic>
        </mc:Fallback>
      </mc:AlternateContent>
      <p:sp>
        <p:nvSpPr>
          <p:cNvPr id="24" name="Rectangle 23">
            <a:extLst>
              <a:ext uri="{FF2B5EF4-FFF2-40B4-BE49-F238E27FC236}">
                <a16:creationId xmlns:a16="http://schemas.microsoft.com/office/drawing/2014/main" id="{97F7F023-E5F1-90B7-8168-4FADED55346C}"/>
              </a:ext>
            </a:extLst>
          </p:cNvPr>
          <p:cNvSpPr/>
          <p:nvPr/>
        </p:nvSpPr>
        <p:spPr>
          <a:xfrm>
            <a:off x="181534" y="1915056"/>
            <a:ext cx="2940423" cy="2003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9E85C6-CB7B-8CE4-754B-40F64354DE00}"/>
              </a:ext>
            </a:extLst>
          </p:cNvPr>
          <p:cNvSpPr/>
          <p:nvPr/>
        </p:nvSpPr>
        <p:spPr>
          <a:xfrm>
            <a:off x="3121957" y="1915056"/>
            <a:ext cx="2940423" cy="2003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CD351B8-E71A-BCEC-3717-455F6148CBDE}"/>
              </a:ext>
            </a:extLst>
          </p:cNvPr>
          <p:cNvSpPr/>
          <p:nvPr/>
        </p:nvSpPr>
        <p:spPr>
          <a:xfrm>
            <a:off x="6062380" y="1915056"/>
            <a:ext cx="2940423" cy="2003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24F1343D-24E3-50CE-B78A-EB336FCA8C26}"/>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25/37</a:t>
            </a:r>
          </a:p>
        </p:txBody>
      </p:sp>
    </p:spTree>
    <p:extLst>
      <p:ext uri="{BB962C8B-B14F-4D97-AF65-F5344CB8AC3E}">
        <p14:creationId xmlns:p14="http://schemas.microsoft.com/office/powerpoint/2010/main" val="330490252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11" name="Google Shape;986;p48">
            <a:extLst>
              <a:ext uri="{FF2B5EF4-FFF2-40B4-BE49-F238E27FC236}">
                <a16:creationId xmlns:a16="http://schemas.microsoft.com/office/drawing/2014/main" id="{D035382D-AA62-D7F7-3780-0B72B0C01635}"/>
              </a:ext>
            </a:extLst>
          </p:cNvPr>
          <p:cNvSpPr txBox="1">
            <a:spLocks/>
          </p:cNvSpPr>
          <p:nvPr/>
        </p:nvSpPr>
        <p:spPr>
          <a:xfrm>
            <a:off x="0" y="198615"/>
            <a:ext cx="914400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kumimoji="0" lang="en" sz="3200" b="1" i="0" u="none" strike="noStrike" kern="0" cap="none" spc="0" normalizeH="0" baseline="0" noProof="0" dirty="0">
                <a:ln>
                  <a:noFill/>
                </a:ln>
                <a:solidFill>
                  <a:srgbClr val="77457D"/>
                </a:solidFill>
                <a:effectLst/>
                <a:uLnTx/>
                <a:uFillTx/>
                <a:latin typeface="Segoe UI" panose="020B0502040204020203" pitchFamily="34" charset="0"/>
                <a:cs typeface="Segoe UI" panose="020B0502040204020203" pitchFamily="34" charset="0"/>
                <a:sym typeface="Bayon"/>
              </a:rPr>
              <a:t>PRO</a:t>
            </a:r>
            <a:endParaRPr lang="en-US" sz="20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6BF6211C-EF31-4FF3-401B-754C78A9BF71}"/>
              </a:ext>
            </a:extLst>
          </p:cNvPr>
          <p:cNvPicPr>
            <a:picLocks noChangeAspect="1"/>
          </p:cNvPicPr>
          <p:nvPr/>
        </p:nvPicPr>
        <p:blipFill rotWithShape="1">
          <a:blip r:embed="rId3"/>
          <a:srcRect l="33427" t="5071" r="34228" b="-4124"/>
          <a:stretch/>
        </p:blipFill>
        <p:spPr>
          <a:xfrm>
            <a:off x="1364640" y="766771"/>
            <a:ext cx="1822180" cy="4051365"/>
          </a:xfrm>
          <a:prstGeom prst="rect">
            <a:avLst/>
          </a:prstGeom>
        </p:spPr>
      </p:pic>
      <p:sp>
        <p:nvSpPr>
          <p:cNvPr id="5" name="TextBox 4">
            <a:extLst>
              <a:ext uri="{FF2B5EF4-FFF2-40B4-BE49-F238E27FC236}">
                <a16:creationId xmlns:a16="http://schemas.microsoft.com/office/drawing/2014/main" id="{2A169866-EBE8-BFD1-925C-01695B0323A4}"/>
              </a:ext>
            </a:extLst>
          </p:cNvPr>
          <p:cNvSpPr txBox="1"/>
          <p:nvPr/>
        </p:nvSpPr>
        <p:spPr>
          <a:xfrm>
            <a:off x="3381469" y="920115"/>
            <a:ext cx="4572000" cy="2097497"/>
          </a:xfrm>
          <a:prstGeom prst="rect">
            <a:avLst/>
          </a:prstGeom>
          <a:noFill/>
        </p:spPr>
        <p:txBody>
          <a:bodyPr wrap="square">
            <a:spAutoFit/>
          </a:bodyPr>
          <a:lstStyle/>
          <a:p>
            <a:pPr marL="285750" indent="-285750">
              <a:lnSpc>
                <a:spcPct val="150000"/>
              </a:lnSpc>
              <a:spcBef>
                <a:spcPts val="60"/>
              </a:spcBef>
              <a:spcAft>
                <a:spcPts val="60"/>
              </a:spcAft>
              <a:buFont typeface="Wingdings" panose="05000000000000000000" pitchFamily="2" charset="2"/>
              <a:buChar char="q"/>
            </a:pPr>
            <a:r>
              <a:rPr lang="vi-VN" dirty="0">
                <a:solidFill>
                  <a:schemeClr val="tx1"/>
                </a:solidFill>
                <a:latin typeface="Montserrat" panose="00000500000000000000" pitchFamily="2" charset="0"/>
              </a:rPr>
              <a:t>Giá: 4 đô cho mỗi người dùng trong 1 tháng</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marL="285750" indent="-285750">
              <a:lnSpc>
                <a:spcPct val="150000"/>
              </a:lnSpc>
              <a:spcBef>
                <a:spcPts val="60"/>
              </a:spcBef>
              <a:spcAft>
                <a:spcPts val="60"/>
              </a:spcAft>
              <a:buFont typeface="Wingdings" panose="05000000000000000000" pitchFamily="2" charset="2"/>
              <a:buChar char="q"/>
            </a:pPr>
            <a:r>
              <a:rPr lang="vi-VN" dirty="0">
                <a:solidFill>
                  <a:schemeClr val="tx1"/>
                </a:solidFill>
                <a:latin typeface="Montserrat" panose="00000500000000000000" pitchFamily="2" charset="0"/>
              </a:rPr>
              <a:t>Đối tượng: các đội, nhóm thiết kế giao diện</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marL="285750" indent="-285750">
              <a:lnSpc>
                <a:spcPct val="150000"/>
              </a:lnSpc>
              <a:spcBef>
                <a:spcPts val="60"/>
              </a:spcBef>
              <a:spcAft>
                <a:spcPts val="60"/>
              </a:spcAft>
              <a:buFont typeface="Wingdings" panose="05000000000000000000" pitchFamily="2" charset="2"/>
              <a:buChar char="q"/>
            </a:pPr>
            <a:r>
              <a:rPr lang="vi-VN" dirty="0">
                <a:solidFill>
                  <a:schemeClr val="tx1"/>
                </a:solidFill>
                <a:latin typeface="Montserrat" panose="00000500000000000000" pitchFamily="2" charset="0"/>
              </a:rPr>
              <a:t>Các điều khoản:</a:t>
            </a:r>
          </a:p>
          <a:p>
            <a:pPr>
              <a:lnSpc>
                <a:spcPct val="150000"/>
              </a:lnSpc>
              <a:spcBef>
                <a:spcPts val="60"/>
              </a:spcBef>
              <a:spcAft>
                <a:spcPts val="60"/>
              </a:spcAft>
            </a:pPr>
            <a:r>
              <a:rPr lang="en-US" dirty="0">
                <a:solidFill>
                  <a:schemeClr val="tx1"/>
                </a:solidFill>
                <a:latin typeface="Montserrat" panose="00000500000000000000" pitchFamily="2" charset="0"/>
              </a:rPr>
              <a:t>	</a:t>
            </a:r>
            <a:r>
              <a:rPr lang="vi-VN" dirty="0">
                <a:solidFill>
                  <a:schemeClr val="tx1"/>
                </a:solidFill>
                <a:latin typeface="Montserrat" panose="00000500000000000000" pitchFamily="2" charset="0"/>
              </a:rPr>
              <a:t>+ Không giới hạn Freehands</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a:lnSpc>
                <a:spcPct val="150000"/>
              </a:lnSpc>
              <a:spcBef>
                <a:spcPts val="60"/>
              </a:spcBef>
              <a:spcAft>
                <a:spcPts val="60"/>
              </a:spcAft>
            </a:pPr>
            <a:r>
              <a:rPr lang="en-US" dirty="0">
                <a:solidFill>
                  <a:schemeClr val="tx1"/>
                </a:solidFill>
                <a:latin typeface="Montserrat" panose="00000500000000000000" pitchFamily="2" charset="0"/>
              </a:rPr>
              <a:t>	</a:t>
            </a:r>
            <a:r>
              <a:rPr lang="vi-VN" dirty="0">
                <a:solidFill>
                  <a:schemeClr val="tx1"/>
                </a:solidFill>
                <a:latin typeface="Montserrat" panose="00000500000000000000" pitchFamily="2" charset="0"/>
              </a:rPr>
              <a:t>+ Có thể tương tác tới </a:t>
            </a:r>
            <a:r>
              <a:rPr lang="en-US" dirty="0">
                <a:solidFill>
                  <a:schemeClr val="tx1"/>
                </a:solidFill>
                <a:latin typeface="Montserrat" panose="00000500000000000000" pitchFamily="2" charset="0"/>
              </a:rPr>
              <a:t>50</a:t>
            </a:r>
            <a:r>
              <a:rPr lang="vi-VN" dirty="0">
                <a:solidFill>
                  <a:schemeClr val="tx1"/>
                </a:solidFill>
                <a:latin typeface="Montserrat" panose="00000500000000000000" pitchFamily="2" charset="0"/>
              </a:rPr>
              <a:t> người dùng </a:t>
            </a:r>
            <a:r>
              <a:rPr lang="en-US" dirty="0">
                <a:solidFill>
                  <a:schemeClr val="tx1"/>
                </a:solidFill>
                <a:latin typeface="Montserrat" panose="00000500000000000000" pitchFamily="2" charset="0"/>
              </a:rPr>
              <a:t>	</a:t>
            </a:r>
            <a:r>
              <a:rPr lang="vi-VN" dirty="0">
                <a:solidFill>
                  <a:schemeClr val="tx1"/>
                </a:solidFill>
                <a:latin typeface="Montserrat" panose="00000500000000000000" pitchFamily="2" charset="0"/>
              </a:rPr>
              <a:t>khác (có thể tính thêm thuế)</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p:txBody>
      </p:sp>
      <p:sp>
        <p:nvSpPr>
          <p:cNvPr id="2" name="Oval 1">
            <a:extLst>
              <a:ext uri="{FF2B5EF4-FFF2-40B4-BE49-F238E27FC236}">
                <a16:creationId xmlns:a16="http://schemas.microsoft.com/office/drawing/2014/main" id="{1965B83D-82F6-3733-6DB6-8F785E92166E}"/>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26/37</a:t>
            </a:r>
          </a:p>
        </p:txBody>
      </p:sp>
    </p:spTree>
    <p:extLst>
      <p:ext uri="{BB962C8B-B14F-4D97-AF65-F5344CB8AC3E}">
        <p14:creationId xmlns:p14="http://schemas.microsoft.com/office/powerpoint/2010/main" val="16231805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11" name="Google Shape;986;p48">
            <a:extLst>
              <a:ext uri="{FF2B5EF4-FFF2-40B4-BE49-F238E27FC236}">
                <a16:creationId xmlns:a16="http://schemas.microsoft.com/office/drawing/2014/main" id="{D035382D-AA62-D7F7-3780-0B72B0C01635}"/>
              </a:ext>
            </a:extLst>
          </p:cNvPr>
          <p:cNvSpPr txBox="1">
            <a:spLocks/>
          </p:cNvSpPr>
          <p:nvPr/>
        </p:nvSpPr>
        <p:spPr>
          <a:xfrm>
            <a:off x="0" y="198615"/>
            <a:ext cx="914400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kumimoji="0" lang="en" sz="3200" b="1" i="0" u="none" strike="noStrike" kern="0" cap="none" spc="0" normalizeH="0" baseline="0" noProof="0" dirty="0">
                <a:ln>
                  <a:noFill/>
                </a:ln>
                <a:solidFill>
                  <a:srgbClr val="77457D"/>
                </a:solidFill>
                <a:effectLst/>
                <a:uLnTx/>
                <a:uFillTx/>
                <a:latin typeface="Segoe UI" panose="020B0502040204020203" pitchFamily="34" charset="0"/>
                <a:cs typeface="Segoe UI" panose="020B0502040204020203" pitchFamily="34" charset="0"/>
                <a:sym typeface="Bayon"/>
              </a:rPr>
              <a:t>GIÁ TRỊ THƯƠNG MẠI</a:t>
            </a:r>
            <a:endParaRPr lang="en-US" sz="2000" b="1"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FD6CB0CF-E713-FFCD-D8CC-97AD9B1F817E}"/>
              </a:ext>
            </a:extLst>
          </p:cNvPr>
          <p:cNvSpPr txBox="1"/>
          <p:nvPr/>
        </p:nvSpPr>
        <p:spPr>
          <a:xfrm>
            <a:off x="618565" y="982868"/>
            <a:ext cx="7879976" cy="523220"/>
          </a:xfrm>
          <a:prstGeom prst="rect">
            <a:avLst/>
          </a:prstGeom>
          <a:noFill/>
        </p:spPr>
        <p:txBody>
          <a:bodyPr wrap="square">
            <a:spAutoFit/>
          </a:bodyPr>
          <a:lstStyle/>
          <a:p>
            <a:pPr>
              <a:spcBef>
                <a:spcPts val="60"/>
              </a:spcBef>
              <a:spcAft>
                <a:spcPts val="60"/>
              </a:spcAft>
            </a:pPr>
            <a:r>
              <a:rPr lang="en-US" dirty="0" err="1">
                <a:solidFill>
                  <a:schemeClr val="tx1"/>
                </a:solidFill>
                <a:latin typeface="Montserrat" panose="00000500000000000000" pitchFamily="2" charset="0"/>
              </a:rPr>
              <a:t>InVision</a:t>
            </a:r>
            <a:r>
              <a:rPr lang="en-US" dirty="0">
                <a:solidFill>
                  <a:schemeClr val="tx1"/>
                </a:solidFill>
                <a:latin typeface="Montserrat" panose="00000500000000000000" pitchFamily="2" charset="0"/>
              </a:rPr>
              <a:t> có 3 </a:t>
            </a:r>
            <a:r>
              <a:rPr lang="en-US" dirty="0" err="1">
                <a:solidFill>
                  <a:schemeClr val="tx1"/>
                </a:solidFill>
                <a:latin typeface="Montserrat" panose="00000500000000000000" pitchFamily="2" charset="0"/>
              </a:rPr>
              <a:t>gói</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tương</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ứng</a:t>
            </a:r>
            <a:r>
              <a:rPr lang="en-US" dirty="0">
                <a:solidFill>
                  <a:schemeClr val="tx1"/>
                </a:solidFill>
                <a:latin typeface="Montserrat" panose="00000500000000000000" pitchFamily="2" charset="0"/>
              </a:rPr>
              <a:t> với 3 </a:t>
            </a:r>
            <a:r>
              <a:rPr lang="en-US" dirty="0" err="1">
                <a:solidFill>
                  <a:schemeClr val="tx1"/>
                </a:solidFill>
                <a:latin typeface="Montserrat" panose="00000500000000000000" pitchFamily="2" charset="0"/>
              </a:rPr>
              <a:t>mức</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giá</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và</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các</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điều</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khoản</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khác</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nhau</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để</a:t>
            </a:r>
            <a:r>
              <a:rPr lang="en-US" dirty="0">
                <a:solidFill>
                  <a:schemeClr val="tx1"/>
                </a:solidFill>
                <a:latin typeface="Montserrat" panose="00000500000000000000" pitchFamily="2" charset="0"/>
              </a:rPr>
              <a:t> người </a:t>
            </a:r>
            <a:r>
              <a:rPr lang="en-US" dirty="0" err="1">
                <a:solidFill>
                  <a:schemeClr val="tx1"/>
                </a:solidFill>
                <a:latin typeface="Montserrat" panose="00000500000000000000" pitchFamily="2" charset="0"/>
              </a:rPr>
              <a:t>dùng</a:t>
            </a:r>
            <a:r>
              <a:rPr lang="en-US" dirty="0">
                <a:solidFill>
                  <a:schemeClr val="tx1"/>
                </a:solidFill>
                <a:latin typeface="Montserrat" panose="00000500000000000000" pitchFamily="2" charset="0"/>
              </a:rPr>
              <a:t> có </a:t>
            </a:r>
            <a:r>
              <a:rPr lang="en-US" dirty="0" err="1">
                <a:solidFill>
                  <a:schemeClr val="tx1"/>
                </a:solidFill>
                <a:latin typeface="Montserrat" panose="00000500000000000000" pitchFamily="2" charset="0"/>
              </a:rPr>
              <a:t>thể</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linh</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hoạt</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lựa</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chọn</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36709FD2-EACD-1961-1C15-987FDBC3060C}"/>
                  </a:ext>
                </a:extLst>
              </p:cNvPr>
              <p:cNvGraphicFramePr>
                <a:graphicFrameLocks/>
              </p:cNvGraphicFramePr>
              <p:nvPr/>
            </p:nvGraphicFramePr>
            <p:xfrm>
              <a:off x="296426" y="2002590"/>
              <a:ext cx="2743200" cy="1828800"/>
            </p:xfrm>
            <a:graphic>
              <a:graphicData uri="http://schemas.microsoft.com/office/powerpoint/2016/slidezoom">
                <pslz:sldZm>
                  <pslz:sldZmObj sldId="391" cId="104452392">
                    <pslz:zmPr id="{E2D5B2BA-27BA-4A0A-B8D4-7BEA9483E154}" returnToParent="0" imageType="cover" transitionDur="1000">
                      <p166:blipFill xmlns:p166="http://schemas.microsoft.com/office/powerpoint/2016/6/main">
                        <a:blip r:embed="rId3"/>
                        <a:stretch>
                          <a:fillRect/>
                        </a:stretch>
                      </p166:blipFill>
                      <p166:spPr xmlns:p166="http://schemas.microsoft.com/office/powerpoint/2016/6/main">
                        <a:xfrm>
                          <a:off x="0" y="0"/>
                          <a:ext cx="2743200" cy="1828800"/>
                        </a:xfrm>
                        <a:prstGeom prst="rect">
                          <a:avLst/>
                        </a:prstGeom>
                        <a:ln w="3175">
                          <a:solidFill>
                            <a:prstClr val="ltGray"/>
                          </a:solidFill>
                        </a:ln>
                      </p166:spPr>
                    </pslz:zmPr>
                  </pslz:sldZmObj>
                </pslz:sldZm>
              </a:graphicData>
            </a:graphic>
          </p:graphicFrame>
        </mc:Choice>
        <mc:Fallback xmlns="">
          <p:pic>
            <p:nvPicPr>
              <p:cNvPr id="13" name="Slide Zoom 12">
                <a:hlinkClick r:id="rId4" action="ppaction://hlinksldjump"/>
                <a:extLst>
                  <a:ext uri="{FF2B5EF4-FFF2-40B4-BE49-F238E27FC236}">
                    <a16:creationId xmlns:a16="http://schemas.microsoft.com/office/drawing/2014/main" id="{36709FD2-EACD-1961-1C15-987FDBC3060C}"/>
                  </a:ext>
                </a:extLst>
              </p:cNvPr>
              <p:cNvPicPr>
                <a:picLocks noGrp="1" noRot="1" noChangeAspect="1" noMove="1" noResize="1" noEditPoints="1" noAdjustHandles="1" noChangeArrowheads="1" noChangeShapeType="1"/>
              </p:cNvPicPr>
              <p:nvPr/>
            </p:nvPicPr>
            <p:blipFill>
              <a:blip r:embed="rId5"/>
              <a:stretch>
                <a:fillRect/>
              </a:stretch>
            </p:blipFill>
            <p:spPr>
              <a:xfrm>
                <a:off x="296426" y="2002590"/>
                <a:ext cx="2743200" cy="18288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583553A7-F92E-BDA9-BA42-CEF343BECAF5}"/>
                  </a:ext>
                </a:extLst>
              </p:cNvPr>
              <p:cNvGraphicFramePr>
                <a:graphicFrameLocks/>
              </p:cNvGraphicFramePr>
              <p:nvPr/>
            </p:nvGraphicFramePr>
            <p:xfrm>
              <a:off x="3220568" y="2002590"/>
              <a:ext cx="2743200" cy="1828800"/>
            </p:xfrm>
            <a:graphic>
              <a:graphicData uri="http://schemas.microsoft.com/office/powerpoint/2016/slidezoom">
                <pslz:sldZm>
                  <pslz:sldZmObj sldId="392" cId="1623180513">
                    <pslz:zmPr id="{E8CFF40C-9D37-402B-9DB3-34F099E6049B}" returnToParent="0" imageType="cover" transitionDur="1000">
                      <p166:blipFill xmlns:p166="http://schemas.microsoft.com/office/powerpoint/2016/6/main">
                        <a:blip r:embed="rId6"/>
                        <a:stretch>
                          <a:fillRect/>
                        </a:stretch>
                      </p166:blipFill>
                      <p166:spPr xmlns:p166="http://schemas.microsoft.com/office/powerpoint/2016/6/main">
                        <a:xfrm>
                          <a:off x="0" y="0"/>
                          <a:ext cx="2743200" cy="1828800"/>
                        </a:xfrm>
                        <a:prstGeom prst="rect">
                          <a:avLst/>
                        </a:prstGeom>
                        <a:ln w="3175">
                          <a:solidFill>
                            <a:prstClr val="ltGray"/>
                          </a:solidFill>
                        </a:ln>
                      </p166:spPr>
                    </pslz:zmPr>
                  </pslz:sldZmObj>
                </pslz:sldZm>
              </a:graphicData>
            </a:graphic>
          </p:graphicFrame>
        </mc:Choice>
        <mc:Fallback xmlns="">
          <p:pic>
            <p:nvPicPr>
              <p:cNvPr id="16" name="Slide Zoom 15">
                <a:hlinkClick r:id="rId7" action="ppaction://hlinksldjump"/>
                <a:extLst>
                  <a:ext uri="{FF2B5EF4-FFF2-40B4-BE49-F238E27FC236}">
                    <a16:creationId xmlns:a16="http://schemas.microsoft.com/office/drawing/2014/main" id="{583553A7-F92E-BDA9-BA42-CEF343BECAF5}"/>
                  </a:ext>
                </a:extLst>
              </p:cNvPr>
              <p:cNvPicPr>
                <a:picLocks noGrp="1" noRot="1" noChangeAspect="1" noMove="1" noResize="1" noEditPoints="1" noAdjustHandles="1" noChangeArrowheads="1" noChangeShapeType="1"/>
              </p:cNvPicPr>
              <p:nvPr/>
            </p:nvPicPr>
            <p:blipFill>
              <a:blip r:embed="rId8"/>
              <a:stretch>
                <a:fillRect/>
              </a:stretch>
            </p:blipFill>
            <p:spPr>
              <a:xfrm>
                <a:off x="3220568" y="2002590"/>
                <a:ext cx="2743200" cy="18288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F70A563A-70DC-0EAC-7F18-9A880F2F689B}"/>
                  </a:ext>
                </a:extLst>
              </p:cNvPr>
              <p:cNvGraphicFramePr>
                <a:graphicFrameLocks/>
              </p:cNvGraphicFramePr>
              <p:nvPr/>
            </p:nvGraphicFramePr>
            <p:xfrm>
              <a:off x="6177272" y="2002590"/>
              <a:ext cx="2743200" cy="1828800"/>
            </p:xfrm>
            <a:graphic>
              <a:graphicData uri="http://schemas.microsoft.com/office/powerpoint/2016/slidezoom">
                <pslz:sldZm>
                  <pslz:sldZmObj sldId="393" cId="243372953">
                    <pslz:zmPr id="{77D9D9BD-6BBC-4732-8D6A-F04E9429CDC2}" returnToParent="0" imageType="cover" transitionDur="1000">
                      <p166:blipFill xmlns:p166="http://schemas.microsoft.com/office/powerpoint/2016/6/main">
                        <a:blip r:embed="rId9"/>
                        <a:stretch>
                          <a:fillRect/>
                        </a:stretch>
                      </p166:blipFill>
                      <p166:spPr xmlns:p166="http://schemas.microsoft.com/office/powerpoint/2016/6/main">
                        <a:xfrm>
                          <a:off x="0" y="0"/>
                          <a:ext cx="2743200" cy="1828800"/>
                        </a:xfrm>
                        <a:prstGeom prst="rect">
                          <a:avLst/>
                        </a:prstGeom>
                        <a:ln w="3175">
                          <a:solidFill>
                            <a:prstClr val="ltGray"/>
                          </a:solidFill>
                        </a:ln>
                      </p166:spPr>
                    </pslz:zmPr>
                  </pslz:sldZmObj>
                </pslz:sldZm>
              </a:graphicData>
            </a:graphic>
          </p:graphicFrame>
        </mc:Choice>
        <mc:Fallback xmlns="">
          <p:pic>
            <p:nvPicPr>
              <p:cNvPr id="18" name="Slide Zoom 17">
                <a:hlinkClick r:id="rId10" action="ppaction://hlinksldjump"/>
                <a:extLst>
                  <a:ext uri="{FF2B5EF4-FFF2-40B4-BE49-F238E27FC236}">
                    <a16:creationId xmlns:a16="http://schemas.microsoft.com/office/drawing/2014/main" id="{F70A563A-70DC-0EAC-7F18-9A880F2F689B}"/>
                  </a:ext>
                </a:extLst>
              </p:cNvPr>
              <p:cNvPicPr>
                <a:picLocks noGrp="1" noRot="1" noChangeAspect="1" noMove="1" noResize="1" noEditPoints="1" noAdjustHandles="1" noChangeArrowheads="1" noChangeShapeType="1"/>
              </p:cNvPicPr>
              <p:nvPr/>
            </p:nvPicPr>
            <p:blipFill>
              <a:blip r:embed="rId11"/>
              <a:stretch>
                <a:fillRect/>
              </a:stretch>
            </p:blipFill>
            <p:spPr>
              <a:xfrm>
                <a:off x="6177272" y="2002590"/>
                <a:ext cx="2743200" cy="1828800"/>
              </a:xfrm>
              <a:prstGeom prst="rect">
                <a:avLst/>
              </a:prstGeom>
              <a:ln w="3175">
                <a:solidFill>
                  <a:prstClr val="ltGray"/>
                </a:solidFill>
              </a:ln>
            </p:spPr>
          </p:pic>
        </mc:Fallback>
      </mc:AlternateContent>
      <p:sp>
        <p:nvSpPr>
          <p:cNvPr id="24" name="Rectangle 23">
            <a:extLst>
              <a:ext uri="{FF2B5EF4-FFF2-40B4-BE49-F238E27FC236}">
                <a16:creationId xmlns:a16="http://schemas.microsoft.com/office/drawing/2014/main" id="{97F7F023-E5F1-90B7-8168-4FADED55346C}"/>
              </a:ext>
            </a:extLst>
          </p:cNvPr>
          <p:cNvSpPr/>
          <p:nvPr/>
        </p:nvSpPr>
        <p:spPr>
          <a:xfrm>
            <a:off x="181534" y="1915056"/>
            <a:ext cx="2940423" cy="2003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9E85C6-CB7B-8CE4-754B-40F64354DE00}"/>
              </a:ext>
            </a:extLst>
          </p:cNvPr>
          <p:cNvSpPr/>
          <p:nvPr/>
        </p:nvSpPr>
        <p:spPr>
          <a:xfrm>
            <a:off x="3121957" y="1915056"/>
            <a:ext cx="2940423" cy="2003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CD351B8-E71A-BCEC-3717-455F6148CBDE}"/>
              </a:ext>
            </a:extLst>
          </p:cNvPr>
          <p:cNvSpPr/>
          <p:nvPr/>
        </p:nvSpPr>
        <p:spPr>
          <a:xfrm>
            <a:off x="6062380" y="1915056"/>
            <a:ext cx="2940423" cy="2003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DDD2B1C8-A8C6-1C72-4456-862592959139}"/>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27/37</a:t>
            </a:r>
          </a:p>
        </p:txBody>
      </p:sp>
    </p:spTree>
    <p:extLst>
      <p:ext uri="{BB962C8B-B14F-4D97-AF65-F5344CB8AC3E}">
        <p14:creationId xmlns:p14="http://schemas.microsoft.com/office/powerpoint/2010/main" val="567718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11" name="Google Shape;986;p48">
            <a:extLst>
              <a:ext uri="{FF2B5EF4-FFF2-40B4-BE49-F238E27FC236}">
                <a16:creationId xmlns:a16="http://schemas.microsoft.com/office/drawing/2014/main" id="{D035382D-AA62-D7F7-3780-0B72B0C01635}"/>
              </a:ext>
            </a:extLst>
          </p:cNvPr>
          <p:cNvSpPr txBox="1">
            <a:spLocks/>
          </p:cNvSpPr>
          <p:nvPr/>
        </p:nvSpPr>
        <p:spPr>
          <a:xfrm>
            <a:off x="0" y="198615"/>
            <a:ext cx="914400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kumimoji="0" lang="en" sz="3200" b="1" i="0" u="none" strike="noStrike" kern="0" cap="none" spc="0" normalizeH="0" baseline="0" noProof="0" dirty="0">
                <a:ln>
                  <a:noFill/>
                </a:ln>
                <a:solidFill>
                  <a:srgbClr val="77457D"/>
                </a:solidFill>
                <a:effectLst/>
                <a:uLnTx/>
                <a:uFillTx/>
                <a:latin typeface="Segoe UI" panose="020B0502040204020203" pitchFamily="34" charset="0"/>
                <a:cs typeface="Segoe UI" panose="020B0502040204020203" pitchFamily="34" charset="0"/>
                <a:sym typeface="Bayon"/>
              </a:rPr>
              <a:t>ENTERPRISE</a:t>
            </a:r>
            <a:endParaRPr lang="en-US" sz="2000" b="1" dirty="0">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95B654DA-BDC6-141E-85D6-042EEDE015E2}"/>
              </a:ext>
            </a:extLst>
          </p:cNvPr>
          <p:cNvPicPr>
            <a:picLocks noChangeAspect="1"/>
          </p:cNvPicPr>
          <p:nvPr/>
        </p:nvPicPr>
        <p:blipFill rotWithShape="1">
          <a:blip r:embed="rId3"/>
          <a:srcRect l="67496" t="664" r="159" b="283"/>
          <a:stretch/>
        </p:blipFill>
        <p:spPr>
          <a:xfrm>
            <a:off x="1364640" y="766771"/>
            <a:ext cx="1822180" cy="4051365"/>
          </a:xfrm>
          <a:prstGeom prst="rect">
            <a:avLst/>
          </a:prstGeom>
        </p:spPr>
      </p:pic>
      <p:sp>
        <p:nvSpPr>
          <p:cNvPr id="3" name="TextBox 2">
            <a:extLst>
              <a:ext uri="{FF2B5EF4-FFF2-40B4-BE49-F238E27FC236}">
                <a16:creationId xmlns:a16="http://schemas.microsoft.com/office/drawing/2014/main" id="{559E4B7C-94ED-7AB1-18A7-6576B371D90F}"/>
              </a:ext>
            </a:extLst>
          </p:cNvPr>
          <p:cNvSpPr txBox="1"/>
          <p:nvPr/>
        </p:nvSpPr>
        <p:spPr>
          <a:xfrm>
            <a:off x="3381469" y="920115"/>
            <a:ext cx="4572000" cy="3118290"/>
          </a:xfrm>
          <a:prstGeom prst="rect">
            <a:avLst/>
          </a:prstGeom>
          <a:noFill/>
        </p:spPr>
        <p:txBody>
          <a:bodyPr wrap="square">
            <a:spAutoFit/>
          </a:bodyPr>
          <a:lstStyle/>
          <a:p>
            <a:pPr marL="285750" indent="-285750">
              <a:lnSpc>
                <a:spcPct val="150000"/>
              </a:lnSpc>
              <a:spcBef>
                <a:spcPts val="60"/>
              </a:spcBef>
              <a:spcAft>
                <a:spcPts val="60"/>
              </a:spcAft>
              <a:buFont typeface="Wingdings" panose="05000000000000000000" pitchFamily="2" charset="2"/>
              <a:buChar char="q"/>
            </a:pPr>
            <a:r>
              <a:rPr lang="vi-VN" dirty="0">
                <a:solidFill>
                  <a:schemeClr val="tx1"/>
                </a:solidFill>
                <a:latin typeface="Montserrat" panose="00000500000000000000" pitchFamily="2" charset="0"/>
              </a:rPr>
              <a:t>Giá: thương lượng </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marL="285750" indent="-285750">
              <a:lnSpc>
                <a:spcPct val="150000"/>
              </a:lnSpc>
              <a:spcBef>
                <a:spcPts val="60"/>
              </a:spcBef>
              <a:spcAft>
                <a:spcPts val="60"/>
              </a:spcAft>
              <a:buFont typeface="Wingdings" panose="05000000000000000000" pitchFamily="2" charset="2"/>
              <a:buChar char="q"/>
            </a:pPr>
            <a:r>
              <a:rPr lang="vi-VN" dirty="0">
                <a:solidFill>
                  <a:schemeClr val="tx1"/>
                </a:solidFill>
                <a:latin typeface="Montserrat" panose="00000500000000000000" pitchFamily="2" charset="0"/>
              </a:rPr>
              <a:t>Đối tượng: dành cho doanh nghiệp, tổ chức</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marL="285750" indent="-285750">
              <a:lnSpc>
                <a:spcPct val="150000"/>
              </a:lnSpc>
              <a:spcBef>
                <a:spcPts val="60"/>
              </a:spcBef>
              <a:spcAft>
                <a:spcPts val="60"/>
              </a:spcAft>
              <a:buFont typeface="Wingdings" panose="05000000000000000000" pitchFamily="2" charset="2"/>
              <a:buChar char="q"/>
            </a:pPr>
            <a:r>
              <a:rPr lang="vi-VN" dirty="0">
                <a:solidFill>
                  <a:schemeClr val="tx1"/>
                </a:solidFill>
                <a:latin typeface="Montserrat" panose="00000500000000000000" pitchFamily="2" charset="0"/>
              </a:rPr>
              <a:t>Các điều khoản:</a:t>
            </a:r>
          </a:p>
          <a:p>
            <a:pPr>
              <a:lnSpc>
                <a:spcPct val="150000"/>
              </a:lnSpc>
              <a:spcBef>
                <a:spcPts val="60"/>
              </a:spcBef>
              <a:spcAft>
                <a:spcPts val="60"/>
              </a:spcAft>
            </a:pPr>
            <a:r>
              <a:rPr lang="en-US" dirty="0">
                <a:solidFill>
                  <a:schemeClr val="tx1"/>
                </a:solidFill>
                <a:latin typeface="Montserrat" panose="00000500000000000000" pitchFamily="2" charset="0"/>
              </a:rPr>
              <a:t>	</a:t>
            </a:r>
            <a:r>
              <a:rPr lang="vi-VN" dirty="0">
                <a:solidFill>
                  <a:schemeClr val="tx1"/>
                </a:solidFill>
                <a:latin typeface="Montserrat" panose="00000500000000000000" pitchFamily="2" charset="0"/>
              </a:rPr>
              <a:t>+ Không giới hạn Freehands</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a:lnSpc>
                <a:spcPct val="150000"/>
              </a:lnSpc>
              <a:spcBef>
                <a:spcPts val="60"/>
              </a:spcBef>
              <a:spcAft>
                <a:spcPts val="60"/>
              </a:spcAft>
            </a:pPr>
            <a:r>
              <a:rPr lang="en-US" dirty="0">
                <a:solidFill>
                  <a:schemeClr val="tx1"/>
                </a:solidFill>
                <a:latin typeface="Montserrat" panose="00000500000000000000" pitchFamily="2" charset="0"/>
              </a:rPr>
              <a:t>	</a:t>
            </a:r>
            <a:r>
              <a:rPr lang="vi-VN" dirty="0">
                <a:solidFill>
                  <a:schemeClr val="tx1"/>
                </a:solidFill>
                <a:latin typeface="Montserrat" panose="00000500000000000000" pitchFamily="2" charset="0"/>
              </a:rPr>
              <a:t>+ Không giới hạn người dung</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a:lnSpc>
                <a:spcPct val="150000"/>
              </a:lnSpc>
              <a:spcBef>
                <a:spcPts val="60"/>
              </a:spcBef>
              <a:spcAft>
                <a:spcPts val="60"/>
              </a:spcAft>
            </a:pPr>
            <a:r>
              <a:rPr lang="en-US" dirty="0">
                <a:solidFill>
                  <a:schemeClr val="tx1"/>
                </a:solidFill>
                <a:latin typeface="Montserrat" panose="00000500000000000000" pitchFamily="2" charset="0"/>
              </a:rPr>
              <a:t>	</a:t>
            </a:r>
            <a:r>
              <a:rPr lang="vi-VN" dirty="0">
                <a:solidFill>
                  <a:schemeClr val="tx1"/>
                </a:solidFill>
                <a:latin typeface="Montserrat" panose="00000500000000000000" pitchFamily="2" charset="0"/>
              </a:rPr>
              <a:t>+ Nâng cao bảo mật và các chức năng </a:t>
            </a:r>
            <a:r>
              <a:rPr lang="en-US" dirty="0">
                <a:solidFill>
                  <a:schemeClr val="tx1"/>
                </a:solidFill>
                <a:latin typeface="Montserrat" panose="00000500000000000000" pitchFamily="2" charset="0"/>
              </a:rPr>
              <a:t>	</a:t>
            </a:r>
            <a:r>
              <a:rPr lang="vi-VN" dirty="0">
                <a:solidFill>
                  <a:schemeClr val="tx1"/>
                </a:solidFill>
                <a:latin typeface="Montserrat" panose="00000500000000000000" pitchFamily="2" charset="0"/>
              </a:rPr>
              <a:t>quản lý công việc của đội ngũ</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a:lnSpc>
                <a:spcPct val="150000"/>
              </a:lnSpc>
              <a:spcBef>
                <a:spcPts val="60"/>
              </a:spcBef>
              <a:spcAft>
                <a:spcPts val="60"/>
              </a:spcAft>
            </a:pPr>
            <a:r>
              <a:rPr lang="en-US" dirty="0">
                <a:solidFill>
                  <a:schemeClr val="tx1"/>
                </a:solidFill>
                <a:latin typeface="Montserrat" panose="00000500000000000000" pitchFamily="2" charset="0"/>
              </a:rPr>
              <a:t>	</a:t>
            </a:r>
            <a:r>
              <a:rPr lang="vi-VN" dirty="0">
                <a:solidFill>
                  <a:schemeClr val="tx1"/>
                </a:solidFill>
                <a:latin typeface="Montserrat" panose="00000500000000000000" pitchFamily="2" charset="0"/>
              </a:rPr>
              <a:t>+ Hỗ trợ miễn phí chức năng </a:t>
            </a:r>
            <a:r>
              <a:rPr lang="en-US" dirty="0">
                <a:solidFill>
                  <a:schemeClr val="tx1"/>
                </a:solidFill>
                <a:latin typeface="Montserrat" panose="00000500000000000000" pitchFamily="2" charset="0"/>
              </a:rPr>
              <a:t>	</a:t>
            </a:r>
            <a:r>
              <a:rPr lang="vi-VN" dirty="0">
                <a:solidFill>
                  <a:schemeClr val="tx1"/>
                </a:solidFill>
                <a:latin typeface="Montserrat" panose="00000500000000000000" pitchFamily="2" charset="0"/>
              </a:rPr>
              <a:t>‘Customer Success Management’</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p:txBody>
      </p:sp>
      <p:sp>
        <p:nvSpPr>
          <p:cNvPr id="4" name="Oval 3">
            <a:extLst>
              <a:ext uri="{FF2B5EF4-FFF2-40B4-BE49-F238E27FC236}">
                <a16:creationId xmlns:a16="http://schemas.microsoft.com/office/drawing/2014/main" id="{F0F30FD1-0901-450E-EE0B-FFA407279F5D}"/>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28/37</a:t>
            </a:r>
          </a:p>
        </p:txBody>
      </p:sp>
    </p:spTree>
    <p:extLst>
      <p:ext uri="{BB962C8B-B14F-4D97-AF65-F5344CB8AC3E}">
        <p14:creationId xmlns:p14="http://schemas.microsoft.com/office/powerpoint/2010/main" val="243372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37"/>
          <p:cNvSpPr txBox="1">
            <a:spLocks noGrp="1"/>
          </p:cNvSpPr>
          <p:nvPr>
            <p:ph type="title"/>
          </p:nvPr>
        </p:nvSpPr>
        <p:spPr>
          <a:xfrm>
            <a:off x="0" y="147148"/>
            <a:ext cx="845042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Segoe UI" panose="020B0502040204020203" pitchFamily="34" charset="0"/>
                <a:cs typeface="Segoe UI" panose="020B0502040204020203" pitchFamily="34" charset="0"/>
              </a:rPr>
              <a:t>NỘI DUNG</a:t>
            </a:r>
          </a:p>
        </p:txBody>
      </p:sp>
      <p:sp>
        <p:nvSpPr>
          <p:cNvPr id="1587" name="Google Shape;1587;p37"/>
          <p:cNvSpPr txBox="1">
            <a:spLocks noGrp="1"/>
          </p:cNvSpPr>
          <p:nvPr>
            <p:ph type="subTitle" idx="1"/>
          </p:nvPr>
        </p:nvSpPr>
        <p:spPr>
          <a:xfrm>
            <a:off x="1399081" y="3019595"/>
            <a:ext cx="2139600" cy="71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err="1">
                <a:latin typeface="Barlow Semi Condensed" panose="00000506000000000000" pitchFamily="2" charset="0"/>
              </a:rPr>
              <a:t>Bản</a:t>
            </a:r>
            <a:r>
              <a:rPr lang="en-US" sz="1400" dirty="0">
                <a:latin typeface="Barlow Semi Condensed" panose="00000506000000000000" pitchFamily="2" charset="0"/>
              </a:rPr>
              <a:t> </a:t>
            </a:r>
            <a:r>
              <a:rPr lang="en-US" sz="1400" dirty="0" err="1">
                <a:latin typeface="Barlow Semi Condensed" panose="00000506000000000000" pitchFamily="2" charset="0"/>
              </a:rPr>
              <a:t>quyền</a:t>
            </a:r>
            <a:r>
              <a:rPr lang="en-US" sz="1400" dirty="0">
                <a:latin typeface="Barlow Semi Condensed" panose="00000506000000000000" pitchFamily="2" charset="0"/>
              </a:rPr>
              <a:t> </a:t>
            </a:r>
            <a:r>
              <a:rPr lang="en-US" sz="1400" dirty="0" err="1">
                <a:latin typeface="Barlow Semi Condensed" panose="00000506000000000000" pitchFamily="2" charset="0"/>
              </a:rPr>
              <a:t>sở</a:t>
            </a:r>
            <a:r>
              <a:rPr lang="en-US" sz="1400" dirty="0">
                <a:latin typeface="Barlow Semi Condensed" panose="00000506000000000000" pitchFamily="2" charset="0"/>
              </a:rPr>
              <a:t> </a:t>
            </a:r>
            <a:r>
              <a:rPr lang="en-US" sz="1400" dirty="0" err="1">
                <a:latin typeface="Barlow Semi Condensed" panose="00000506000000000000" pitchFamily="2" charset="0"/>
              </a:rPr>
              <a:t>hữu</a:t>
            </a:r>
            <a:r>
              <a:rPr lang="en-US" sz="1400" dirty="0">
                <a:latin typeface="Barlow Semi Condensed" panose="00000506000000000000" pitchFamily="2" charset="0"/>
              </a:rPr>
              <a:t> </a:t>
            </a:r>
            <a:r>
              <a:rPr lang="en-US" sz="1400" dirty="0" err="1">
                <a:latin typeface="Barlow Semi Condensed" panose="00000506000000000000" pitchFamily="2" charset="0"/>
              </a:rPr>
              <a:t>trí</a:t>
            </a:r>
            <a:r>
              <a:rPr lang="en-US" sz="1400" dirty="0">
                <a:latin typeface="Barlow Semi Condensed" panose="00000506000000000000" pitchFamily="2" charset="0"/>
              </a:rPr>
              <a:t> </a:t>
            </a:r>
            <a:r>
              <a:rPr lang="en-US" sz="1400" dirty="0" err="1">
                <a:latin typeface="Barlow Semi Condensed" panose="00000506000000000000" pitchFamily="2" charset="0"/>
              </a:rPr>
              <a:t>tuệ</a:t>
            </a:r>
            <a:endParaRPr lang="en-US" sz="1400" dirty="0">
              <a:latin typeface="Barlow Semi Condensed" panose="00000506000000000000" pitchFamily="2" charset="0"/>
            </a:endParaRPr>
          </a:p>
          <a:p>
            <a:pPr marL="0" lvl="0" indent="0" algn="l" rtl="0">
              <a:spcBef>
                <a:spcPts val="0"/>
              </a:spcBef>
              <a:spcAft>
                <a:spcPts val="1200"/>
              </a:spcAft>
              <a:buNone/>
            </a:pPr>
            <a:r>
              <a:rPr lang="en-US" sz="1400" dirty="0" err="1">
                <a:latin typeface="Barlow Semi Condensed" panose="00000506000000000000" pitchFamily="2" charset="0"/>
                <a:ea typeface="Calibri" panose="020F0502020204030204" pitchFamily="34" charset="0"/>
                <a:cs typeface="Times New Roman" panose="02020603050405020304" pitchFamily="18" charset="0"/>
              </a:rPr>
              <a:t>G</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iá</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trị</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thương</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mại</a:t>
            </a:r>
            <a:endParaRPr lang="en-US" sz="1400" dirty="0">
              <a:latin typeface="Barlow Semi Condensed" panose="00000506000000000000" pitchFamily="2" charset="0"/>
            </a:endParaRPr>
          </a:p>
        </p:txBody>
      </p:sp>
      <p:sp>
        <p:nvSpPr>
          <p:cNvPr id="1588" name="Google Shape;1588;p37"/>
          <p:cNvSpPr txBox="1">
            <a:spLocks noGrp="1"/>
          </p:cNvSpPr>
          <p:nvPr>
            <p:ph type="subTitle" idx="2"/>
          </p:nvPr>
        </p:nvSpPr>
        <p:spPr>
          <a:xfrm>
            <a:off x="4528756" y="2347041"/>
            <a:ext cx="2337900" cy="6523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Ưu</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nhược</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điểm</a:t>
            </a:r>
            <a:r>
              <a:rPr lang="en-US" b="1" dirty="0">
                <a:latin typeface="Segoe UI" panose="020B0502040204020203" pitchFamily="34" charset="0"/>
                <a:cs typeface="Segoe UI" panose="020B0502040204020203" pitchFamily="34" charset="0"/>
              </a:rPr>
              <a:t> &amp; so </a:t>
            </a:r>
            <a:r>
              <a:rPr lang="en-US" b="1" dirty="0" err="1">
                <a:latin typeface="Segoe UI" panose="020B0502040204020203" pitchFamily="34" charset="0"/>
                <a:cs typeface="Segoe UI" panose="020B0502040204020203" pitchFamily="34" charset="0"/>
              </a:rPr>
              <a:t>sánh</a:t>
            </a:r>
            <a:endParaRPr lang="en-US" b="1" dirty="0">
              <a:latin typeface="Segoe UI" panose="020B0502040204020203" pitchFamily="34" charset="0"/>
              <a:cs typeface="Segoe UI" panose="020B0502040204020203" pitchFamily="34" charset="0"/>
            </a:endParaRPr>
          </a:p>
        </p:txBody>
      </p:sp>
      <p:sp>
        <p:nvSpPr>
          <p:cNvPr id="1589" name="Google Shape;1589;p37"/>
          <p:cNvSpPr txBox="1">
            <a:spLocks noGrp="1"/>
          </p:cNvSpPr>
          <p:nvPr>
            <p:ph type="subTitle" idx="3"/>
          </p:nvPr>
        </p:nvSpPr>
        <p:spPr>
          <a:xfrm>
            <a:off x="4528756" y="3019595"/>
            <a:ext cx="2259972" cy="71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latin typeface="Barlow Semi Condensed" panose="00000506000000000000" pitchFamily="2" charset="0"/>
              </a:rPr>
              <a:t>Ưu nhược điểm</a:t>
            </a:r>
            <a:br>
              <a:rPr lang="en" sz="1400" dirty="0">
                <a:latin typeface="Barlow Semi Condensed" panose="00000506000000000000" pitchFamily="2" charset="0"/>
              </a:rPr>
            </a:br>
            <a:r>
              <a:rPr lang="en" sz="1400" dirty="0">
                <a:latin typeface="Barlow Semi Condensed" panose="00000506000000000000" pitchFamily="2" charset="0"/>
              </a:rPr>
              <a:t>So sánh với ứng dụng tương tự</a:t>
            </a:r>
            <a:endParaRPr sz="1400" dirty="0">
              <a:latin typeface="Barlow Semi Condensed" panose="00000506000000000000" pitchFamily="2" charset="0"/>
            </a:endParaRPr>
          </a:p>
        </p:txBody>
      </p:sp>
      <p:sp>
        <p:nvSpPr>
          <p:cNvPr id="1590" name="Google Shape;1590;p37"/>
          <p:cNvSpPr txBox="1">
            <a:spLocks noGrp="1"/>
          </p:cNvSpPr>
          <p:nvPr>
            <p:ph type="subTitle" idx="5"/>
          </p:nvPr>
        </p:nvSpPr>
        <p:spPr>
          <a:xfrm>
            <a:off x="4528756" y="1593443"/>
            <a:ext cx="1642173" cy="505078"/>
          </a:xfrm>
          <a:prstGeom prst="rect">
            <a:avLst/>
          </a:prstGeom>
        </p:spPr>
        <p:txBody>
          <a:bodyPr spcFirstLastPara="1" wrap="square" lIns="91425" tIns="91425" rIns="91425" bIns="91425" anchor="t" anchorCtr="0">
            <a:noAutofit/>
          </a:bodyPr>
          <a:lstStyle/>
          <a:p>
            <a:pPr marL="0" indent="0">
              <a:spcAft>
                <a:spcPts val="1200"/>
              </a:spcAft>
            </a:pPr>
            <a:r>
              <a:rPr lang="en-US" sz="1400" dirty="0" err="1">
                <a:latin typeface="Barlow Semi Condensed" panose="00000506000000000000" pitchFamily="2" charset="0"/>
              </a:rPr>
              <a:t>Các</a:t>
            </a:r>
            <a:r>
              <a:rPr lang="en-US" sz="1400" dirty="0">
                <a:latin typeface="Barlow Semi Condensed" panose="00000506000000000000" pitchFamily="2" charset="0"/>
              </a:rPr>
              <a:t> </a:t>
            </a:r>
            <a:r>
              <a:rPr lang="en-US" sz="1400" dirty="0" err="1">
                <a:latin typeface="Barlow Semi Condensed" panose="00000506000000000000" pitchFamily="2" charset="0"/>
              </a:rPr>
              <a:t>tính</a:t>
            </a:r>
            <a:r>
              <a:rPr lang="en-US" sz="1400" dirty="0">
                <a:latin typeface="Barlow Semi Condensed" panose="00000506000000000000" pitchFamily="2" charset="0"/>
              </a:rPr>
              <a:t> </a:t>
            </a:r>
            <a:r>
              <a:rPr lang="en-US" sz="1400" dirty="0" err="1">
                <a:latin typeface="Barlow Semi Condensed" panose="00000506000000000000" pitchFamily="2" charset="0"/>
              </a:rPr>
              <a:t>năng</a:t>
            </a:r>
            <a:r>
              <a:rPr lang="en-US" sz="1400" dirty="0">
                <a:latin typeface="Barlow Semi Condensed" panose="00000506000000000000" pitchFamily="2" charset="0"/>
              </a:rPr>
              <a:t> </a:t>
            </a:r>
            <a:r>
              <a:rPr lang="en-US" sz="1400" dirty="0" err="1">
                <a:latin typeface="Barlow Semi Condensed" panose="00000506000000000000" pitchFamily="2" charset="0"/>
              </a:rPr>
              <a:t>chính</a:t>
            </a:r>
            <a:endParaRPr lang="en-US" sz="1400" dirty="0">
              <a:latin typeface="Barlow Semi Condensed" panose="00000506000000000000" pitchFamily="2" charset="0"/>
            </a:endParaRPr>
          </a:p>
          <a:p>
            <a:pPr marL="0" lvl="0" indent="0" algn="l" rtl="0">
              <a:spcBef>
                <a:spcPts val="0"/>
              </a:spcBef>
              <a:spcAft>
                <a:spcPts val="1200"/>
              </a:spcAft>
              <a:buNone/>
            </a:pPr>
            <a:endParaRPr lang="en-US" sz="1400" dirty="0">
              <a:latin typeface="Barlow Semi Condensed" panose="00000506000000000000" pitchFamily="2" charset="0"/>
            </a:endParaRPr>
          </a:p>
        </p:txBody>
      </p:sp>
      <p:sp>
        <p:nvSpPr>
          <p:cNvPr id="1591" name="Google Shape;1591;p37"/>
          <p:cNvSpPr txBox="1">
            <a:spLocks noGrp="1"/>
          </p:cNvSpPr>
          <p:nvPr>
            <p:ph type="subTitle" idx="4"/>
          </p:nvPr>
        </p:nvSpPr>
        <p:spPr>
          <a:xfrm>
            <a:off x="1399081" y="1066493"/>
            <a:ext cx="2337900"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dirty="0">
                <a:latin typeface="Segoe UI" panose="020B0502040204020203" pitchFamily="34" charset="0"/>
                <a:cs typeface="Segoe UI" panose="020B0502040204020203" pitchFamily="34" charset="0"/>
              </a:rPr>
              <a:t>Giới thiệu</a:t>
            </a:r>
            <a:endParaRPr b="1" dirty="0">
              <a:latin typeface="Segoe UI" panose="020B0502040204020203" pitchFamily="34" charset="0"/>
              <a:cs typeface="Segoe UI" panose="020B0502040204020203" pitchFamily="34" charset="0"/>
            </a:endParaRPr>
          </a:p>
        </p:txBody>
      </p:sp>
      <p:sp>
        <p:nvSpPr>
          <p:cNvPr id="1592" name="Google Shape;1592;p37"/>
          <p:cNvSpPr/>
          <p:nvPr/>
        </p:nvSpPr>
        <p:spPr>
          <a:xfrm rot="5400000">
            <a:off x="661231" y="2365801"/>
            <a:ext cx="717000" cy="762000"/>
          </a:xfrm>
          <a:prstGeom prst="round2SameRect">
            <a:avLst>
              <a:gd name="adj1" fmla="val 49646"/>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7"/>
          <p:cNvSpPr/>
          <p:nvPr/>
        </p:nvSpPr>
        <p:spPr>
          <a:xfrm rot="5400000">
            <a:off x="3777652" y="2365789"/>
            <a:ext cx="717000" cy="762000"/>
          </a:xfrm>
          <a:prstGeom prst="round2SameRect">
            <a:avLst>
              <a:gd name="adj1" fmla="val 49646"/>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rot="5400000">
            <a:off x="661231" y="941962"/>
            <a:ext cx="717000" cy="762000"/>
          </a:xfrm>
          <a:prstGeom prst="round2SameRect">
            <a:avLst>
              <a:gd name="adj1" fmla="val 49646"/>
              <a:gd name="adj2" fmla="val 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rot="5400000">
            <a:off x="3777652" y="941962"/>
            <a:ext cx="717000" cy="762000"/>
          </a:xfrm>
          <a:prstGeom prst="round2SameRect">
            <a:avLst>
              <a:gd name="adj1" fmla="val 49646"/>
              <a:gd name="adj2" fmla="val 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txBox="1">
            <a:spLocks noGrp="1"/>
          </p:cNvSpPr>
          <p:nvPr>
            <p:ph type="subTitle" idx="6"/>
          </p:nvPr>
        </p:nvSpPr>
        <p:spPr>
          <a:xfrm>
            <a:off x="1374282" y="2557838"/>
            <a:ext cx="2185201"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Bản</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quyền</a:t>
            </a:r>
            <a:r>
              <a:rPr lang="en-US" b="1" dirty="0">
                <a:latin typeface="Segoe UI" panose="020B0502040204020203" pitchFamily="34" charset="0"/>
                <a:cs typeface="Segoe UI" panose="020B0502040204020203" pitchFamily="34" charset="0"/>
              </a:rPr>
              <a:t> &amp; </a:t>
            </a:r>
            <a:r>
              <a:rPr lang="en-US" b="1" dirty="0" err="1">
                <a:latin typeface="Segoe UI" panose="020B0502040204020203" pitchFamily="34" charset="0"/>
                <a:cs typeface="Segoe UI" panose="020B0502040204020203" pitchFamily="34" charset="0"/>
              </a:rPr>
              <a:t>giá</a:t>
            </a:r>
            <a:endParaRPr lang="en-US" b="1" dirty="0">
              <a:latin typeface="Segoe UI" panose="020B0502040204020203" pitchFamily="34" charset="0"/>
              <a:cs typeface="Segoe UI" panose="020B0502040204020203" pitchFamily="34" charset="0"/>
            </a:endParaRPr>
          </a:p>
        </p:txBody>
      </p:sp>
      <p:sp>
        <p:nvSpPr>
          <p:cNvPr id="1597" name="Google Shape;1597;p37"/>
          <p:cNvSpPr txBox="1">
            <a:spLocks noGrp="1"/>
          </p:cNvSpPr>
          <p:nvPr>
            <p:ph type="subTitle" idx="7"/>
          </p:nvPr>
        </p:nvSpPr>
        <p:spPr>
          <a:xfrm>
            <a:off x="4528756" y="933269"/>
            <a:ext cx="2169224" cy="509100"/>
          </a:xfrm>
          <a:prstGeom prst="rect">
            <a:avLst/>
          </a:prstGeom>
        </p:spPr>
        <p:txBody>
          <a:bodyPr spcFirstLastPara="1" wrap="square" lIns="91425" tIns="91425" rIns="91425" bIns="91425" anchor="t" anchorCtr="0">
            <a:noAutofit/>
          </a:bodyPr>
          <a:lstStyle/>
          <a:p>
            <a:pPr marL="0" indent="0">
              <a:spcAft>
                <a:spcPts val="1200"/>
              </a:spcAft>
            </a:pPr>
            <a:r>
              <a:rPr lang="en-US" sz="1800" b="1" dirty="0" err="1">
                <a:latin typeface="Segoe UI" panose="020B0502040204020203" pitchFamily="34" charset="0"/>
                <a:cs typeface="Segoe UI" panose="020B0502040204020203" pitchFamily="34" charset="0"/>
              </a:rPr>
              <a:t>Các</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tính</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năng</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của</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InVision</a:t>
            </a:r>
            <a:r>
              <a:rPr lang="en-US" sz="1800" b="1" dirty="0">
                <a:latin typeface="Segoe UI" panose="020B0502040204020203" pitchFamily="34" charset="0"/>
                <a:cs typeface="Segoe UI" panose="020B0502040204020203" pitchFamily="34" charset="0"/>
              </a:rPr>
              <a:t> Studio</a:t>
            </a:r>
            <a:endParaRPr lang="en-US" b="1" dirty="0">
              <a:latin typeface="Segoe UI" panose="020B0502040204020203" pitchFamily="34" charset="0"/>
              <a:cs typeface="Segoe UI" panose="020B0502040204020203" pitchFamily="34" charset="0"/>
            </a:endParaRPr>
          </a:p>
        </p:txBody>
      </p:sp>
      <p:sp>
        <p:nvSpPr>
          <p:cNvPr id="1598" name="Google Shape;1598;p37"/>
          <p:cNvSpPr txBox="1">
            <a:spLocks noGrp="1"/>
          </p:cNvSpPr>
          <p:nvPr>
            <p:ph type="subTitle" idx="8"/>
          </p:nvPr>
        </p:nvSpPr>
        <p:spPr>
          <a:xfrm>
            <a:off x="1399080" y="1593443"/>
            <a:ext cx="1801319" cy="39411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err="1">
                <a:latin typeface="Barlow Semi Condensed" panose="00000506000000000000" pitchFamily="2" charset="0"/>
              </a:rPr>
              <a:t>Giới</a:t>
            </a:r>
            <a:r>
              <a:rPr lang="en-US" sz="1400" dirty="0">
                <a:latin typeface="Barlow Semi Condensed" panose="00000506000000000000" pitchFamily="2" charset="0"/>
              </a:rPr>
              <a:t> </a:t>
            </a:r>
            <a:r>
              <a:rPr lang="en-US" sz="1400" dirty="0" err="1">
                <a:latin typeface="Barlow Semi Condensed" panose="00000506000000000000" pitchFamily="2" charset="0"/>
              </a:rPr>
              <a:t>thiệu</a:t>
            </a:r>
            <a:r>
              <a:rPr lang="en-US" sz="1400" dirty="0">
                <a:latin typeface="Barlow Semi Condensed" panose="00000506000000000000" pitchFamily="2" charset="0"/>
              </a:rPr>
              <a:t> </a:t>
            </a:r>
            <a:r>
              <a:rPr lang="en-US" sz="1400" dirty="0" err="1">
                <a:latin typeface="Barlow Semi Condensed" panose="00000506000000000000" pitchFamily="2" charset="0"/>
              </a:rPr>
              <a:t>về</a:t>
            </a:r>
            <a:r>
              <a:rPr lang="en-US" sz="1400" dirty="0">
                <a:latin typeface="Barlow Semi Condensed" panose="00000506000000000000" pitchFamily="2" charset="0"/>
              </a:rPr>
              <a:t> </a:t>
            </a:r>
            <a:r>
              <a:rPr lang="en-US" sz="1400" dirty="0" err="1">
                <a:latin typeface="Barlow Semi Condensed" panose="00000506000000000000" pitchFamily="2" charset="0"/>
              </a:rPr>
              <a:t>InVision</a:t>
            </a:r>
            <a:r>
              <a:rPr lang="en-US" sz="1400" dirty="0">
                <a:latin typeface="Barlow Semi Condensed" panose="00000506000000000000" pitchFamily="2" charset="0"/>
              </a:rPr>
              <a:t> Studio</a:t>
            </a:r>
          </a:p>
        </p:txBody>
      </p:sp>
      <p:sp>
        <p:nvSpPr>
          <p:cNvPr id="1599" name="Google Shape;1599;p37"/>
          <p:cNvSpPr txBox="1">
            <a:spLocks noGrp="1"/>
          </p:cNvSpPr>
          <p:nvPr>
            <p:ph type="title" idx="4294967295"/>
          </p:nvPr>
        </p:nvSpPr>
        <p:spPr>
          <a:xfrm>
            <a:off x="713931" y="1070342"/>
            <a:ext cx="616364"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sym typeface="Arial"/>
              </a:rPr>
              <a:t>01</a:t>
            </a:r>
            <a:r>
              <a:rPr lang="en" sz="2400" dirty="0">
                <a:solidFill>
                  <a:schemeClr val="accent6"/>
                </a:solidFill>
                <a:latin typeface="Segoe UI" panose="020B0502040204020203" pitchFamily="34" charset="0"/>
                <a:cs typeface="Segoe UI" panose="020B0502040204020203" pitchFamily="34" charset="0"/>
              </a:rPr>
              <a:t>.</a:t>
            </a:r>
            <a:endParaRPr sz="2400" dirty="0">
              <a:solidFill>
                <a:schemeClr val="accent6"/>
              </a:solidFill>
              <a:latin typeface="Segoe UI" panose="020B0502040204020203" pitchFamily="34" charset="0"/>
              <a:cs typeface="Segoe UI" panose="020B0502040204020203" pitchFamily="34" charset="0"/>
            </a:endParaRPr>
          </a:p>
        </p:txBody>
      </p:sp>
      <p:sp>
        <p:nvSpPr>
          <p:cNvPr id="1600" name="Google Shape;1600;p37"/>
          <p:cNvSpPr txBox="1">
            <a:spLocks noGrp="1"/>
          </p:cNvSpPr>
          <p:nvPr>
            <p:ph type="title" idx="4294967295"/>
          </p:nvPr>
        </p:nvSpPr>
        <p:spPr>
          <a:xfrm>
            <a:off x="713931" y="2494150"/>
            <a:ext cx="616364"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03.</a:t>
            </a:r>
            <a:endParaRPr sz="2400" dirty="0">
              <a:solidFill>
                <a:schemeClr val="accent6"/>
              </a:solidFill>
              <a:latin typeface="Segoe UI" panose="020B0502040204020203" pitchFamily="34" charset="0"/>
              <a:cs typeface="Segoe UI" panose="020B0502040204020203" pitchFamily="34" charset="0"/>
            </a:endParaRPr>
          </a:p>
        </p:txBody>
      </p:sp>
      <p:sp>
        <p:nvSpPr>
          <p:cNvPr id="1601" name="Google Shape;1601;p37"/>
          <p:cNvSpPr txBox="1">
            <a:spLocks noGrp="1"/>
          </p:cNvSpPr>
          <p:nvPr>
            <p:ph type="title" idx="4294967295"/>
          </p:nvPr>
        </p:nvSpPr>
        <p:spPr>
          <a:xfrm>
            <a:off x="3846995" y="1070367"/>
            <a:ext cx="650336"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02.</a:t>
            </a:r>
            <a:endParaRPr sz="2400" dirty="0">
              <a:solidFill>
                <a:schemeClr val="accent6"/>
              </a:solidFill>
              <a:latin typeface="Segoe UI" panose="020B0502040204020203" pitchFamily="34" charset="0"/>
              <a:cs typeface="Segoe UI" panose="020B0502040204020203" pitchFamily="34" charset="0"/>
            </a:endParaRPr>
          </a:p>
        </p:txBody>
      </p:sp>
      <p:sp>
        <p:nvSpPr>
          <p:cNvPr id="1602" name="Google Shape;1602;p37"/>
          <p:cNvSpPr txBox="1">
            <a:spLocks noGrp="1"/>
          </p:cNvSpPr>
          <p:nvPr>
            <p:ph type="title" idx="4294967295"/>
          </p:nvPr>
        </p:nvSpPr>
        <p:spPr>
          <a:xfrm>
            <a:off x="3846994" y="2494219"/>
            <a:ext cx="654401"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04.</a:t>
            </a:r>
            <a:endParaRPr sz="2400" dirty="0">
              <a:solidFill>
                <a:schemeClr val="accent6"/>
              </a:solidFill>
              <a:latin typeface="Segoe UI" panose="020B0502040204020203" pitchFamily="34" charset="0"/>
              <a:cs typeface="Segoe UI" panose="020B0502040204020203" pitchFamily="34" charset="0"/>
            </a:endParaRPr>
          </a:p>
        </p:txBody>
      </p:sp>
      <p:grpSp>
        <p:nvGrpSpPr>
          <p:cNvPr id="1603" name="Google Shape;1603;p37"/>
          <p:cNvGrpSpPr/>
          <p:nvPr/>
        </p:nvGrpSpPr>
        <p:grpSpPr>
          <a:xfrm>
            <a:off x="6869478" y="1939700"/>
            <a:ext cx="2005094" cy="2453449"/>
            <a:chOff x="6954953" y="2208094"/>
            <a:chExt cx="2005094" cy="2453449"/>
          </a:xfrm>
        </p:grpSpPr>
        <p:grpSp>
          <p:nvGrpSpPr>
            <p:cNvPr id="1604" name="Google Shape;1604;p37"/>
            <p:cNvGrpSpPr/>
            <p:nvPr/>
          </p:nvGrpSpPr>
          <p:grpSpPr>
            <a:xfrm>
              <a:off x="7435513" y="2298988"/>
              <a:ext cx="1501675" cy="2199400"/>
              <a:chOff x="7342013" y="2344588"/>
              <a:chExt cx="1501675" cy="2199400"/>
            </a:xfrm>
          </p:grpSpPr>
          <p:sp>
            <p:nvSpPr>
              <p:cNvPr id="1605" name="Google Shape;1605;p37"/>
              <p:cNvSpPr/>
              <p:nvPr/>
            </p:nvSpPr>
            <p:spPr>
              <a:xfrm>
                <a:off x="8577063" y="2344588"/>
                <a:ext cx="150125" cy="204325"/>
              </a:xfrm>
              <a:custGeom>
                <a:avLst/>
                <a:gdLst/>
                <a:ahLst/>
                <a:cxnLst/>
                <a:rect l="l" t="t" r="r" b="b"/>
                <a:pathLst>
                  <a:path w="6005" h="8173" fill="none" extrusionOk="0">
                    <a:moveTo>
                      <a:pt x="6005" y="0"/>
                    </a:moveTo>
                    <a:lnTo>
                      <a:pt x="0" y="8173"/>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7"/>
              <p:cNvSpPr/>
              <p:nvPr/>
            </p:nvSpPr>
            <p:spPr>
              <a:xfrm>
                <a:off x="8596238" y="2515538"/>
                <a:ext cx="56725" cy="78425"/>
              </a:xfrm>
              <a:custGeom>
                <a:avLst/>
                <a:gdLst/>
                <a:ahLst/>
                <a:cxnLst/>
                <a:rect l="l" t="t" r="r" b="b"/>
                <a:pathLst>
                  <a:path w="2269" h="3137" fill="none" extrusionOk="0">
                    <a:moveTo>
                      <a:pt x="0" y="3136"/>
                    </a:moveTo>
                    <a:lnTo>
                      <a:pt x="2269"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7"/>
              <p:cNvSpPr/>
              <p:nvPr/>
            </p:nvSpPr>
            <p:spPr>
              <a:xfrm>
                <a:off x="7432063" y="2704838"/>
                <a:ext cx="81750" cy="80925"/>
              </a:xfrm>
              <a:custGeom>
                <a:avLst/>
                <a:gdLst/>
                <a:ahLst/>
                <a:cxnLst/>
                <a:rect l="l" t="t" r="r" b="b"/>
                <a:pathLst>
                  <a:path w="3270" h="3237" fill="none" extrusionOk="0">
                    <a:moveTo>
                      <a:pt x="2736" y="2569"/>
                    </a:moveTo>
                    <a:cubicBezTo>
                      <a:pt x="2202" y="3170"/>
                      <a:pt x="1302" y="3236"/>
                      <a:pt x="701" y="2703"/>
                    </a:cubicBezTo>
                    <a:cubicBezTo>
                      <a:pt x="68" y="2202"/>
                      <a:pt x="1" y="1268"/>
                      <a:pt x="535" y="668"/>
                    </a:cubicBezTo>
                    <a:cubicBezTo>
                      <a:pt x="1068" y="67"/>
                      <a:pt x="1969" y="1"/>
                      <a:pt x="2603" y="534"/>
                    </a:cubicBezTo>
                    <a:cubicBezTo>
                      <a:pt x="3203" y="1035"/>
                      <a:pt x="3270" y="1969"/>
                      <a:pt x="2736" y="2569"/>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7"/>
              <p:cNvSpPr/>
              <p:nvPr/>
            </p:nvSpPr>
            <p:spPr>
              <a:xfrm>
                <a:off x="7522138" y="2650638"/>
                <a:ext cx="43400" cy="43375"/>
              </a:xfrm>
              <a:custGeom>
                <a:avLst/>
                <a:gdLst/>
                <a:ahLst/>
                <a:cxnLst/>
                <a:rect l="l" t="t" r="r" b="b"/>
                <a:pathLst>
                  <a:path w="1736" h="1735" fill="none" extrusionOk="0">
                    <a:moveTo>
                      <a:pt x="1468" y="1401"/>
                    </a:moveTo>
                    <a:cubicBezTo>
                      <a:pt x="1168" y="1702"/>
                      <a:pt x="668" y="1735"/>
                      <a:pt x="334" y="1468"/>
                    </a:cubicBezTo>
                    <a:cubicBezTo>
                      <a:pt x="0" y="1168"/>
                      <a:pt x="0" y="701"/>
                      <a:pt x="267" y="367"/>
                    </a:cubicBezTo>
                    <a:cubicBezTo>
                      <a:pt x="568" y="34"/>
                      <a:pt x="1035" y="0"/>
                      <a:pt x="1368" y="267"/>
                    </a:cubicBezTo>
                    <a:cubicBezTo>
                      <a:pt x="1702" y="567"/>
                      <a:pt x="1735" y="1068"/>
                      <a:pt x="1468" y="1401"/>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7"/>
              <p:cNvSpPr/>
              <p:nvPr/>
            </p:nvSpPr>
            <p:spPr>
              <a:xfrm>
                <a:off x="7342013" y="3579638"/>
                <a:ext cx="47550" cy="94250"/>
              </a:xfrm>
              <a:custGeom>
                <a:avLst/>
                <a:gdLst/>
                <a:ahLst/>
                <a:cxnLst/>
                <a:rect l="l" t="t" r="r" b="b"/>
                <a:pathLst>
                  <a:path w="1902" h="3770" fill="none" extrusionOk="0">
                    <a:moveTo>
                      <a:pt x="0" y="0"/>
                    </a:moveTo>
                    <a:cubicBezTo>
                      <a:pt x="1034" y="0"/>
                      <a:pt x="1902" y="868"/>
                      <a:pt x="1902" y="1902"/>
                    </a:cubicBezTo>
                    <a:cubicBezTo>
                      <a:pt x="1902" y="2936"/>
                      <a:pt x="1034" y="3770"/>
                      <a:pt x="0" y="3770"/>
                    </a:cubicBez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7"/>
              <p:cNvSpPr/>
              <p:nvPr/>
            </p:nvSpPr>
            <p:spPr>
              <a:xfrm>
                <a:off x="8722763" y="3750863"/>
                <a:ext cx="120925" cy="196000"/>
              </a:xfrm>
              <a:custGeom>
                <a:avLst/>
                <a:gdLst/>
                <a:ahLst/>
                <a:cxnLst/>
                <a:rect l="l" t="t" r="r" b="b"/>
                <a:pathLst>
                  <a:path w="4837" h="7840" fill="none" extrusionOk="0">
                    <a:moveTo>
                      <a:pt x="834" y="7840"/>
                    </a:moveTo>
                    <a:lnTo>
                      <a:pt x="0" y="5238"/>
                    </a:lnTo>
                    <a:lnTo>
                      <a:pt x="2635" y="5405"/>
                    </a:lnTo>
                    <a:lnTo>
                      <a:pt x="1968" y="2603"/>
                    </a:lnTo>
                    <a:lnTo>
                      <a:pt x="4837" y="2469"/>
                    </a:lnTo>
                    <a:lnTo>
                      <a:pt x="3903"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7"/>
              <p:cNvSpPr/>
              <p:nvPr/>
            </p:nvSpPr>
            <p:spPr>
              <a:xfrm>
                <a:off x="8206263" y="4298788"/>
                <a:ext cx="94275" cy="245200"/>
              </a:xfrm>
              <a:custGeom>
                <a:avLst/>
                <a:gdLst/>
                <a:ahLst/>
                <a:cxnLst/>
                <a:rect l="l" t="t" r="r" b="b"/>
                <a:pathLst>
                  <a:path w="3771" h="9808" fill="none" extrusionOk="0">
                    <a:moveTo>
                      <a:pt x="68" y="7573"/>
                    </a:moveTo>
                    <a:cubicBezTo>
                      <a:pt x="1" y="6505"/>
                      <a:pt x="768" y="5471"/>
                      <a:pt x="801" y="4371"/>
                    </a:cubicBezTo>
                    <a:cubicBezTo>
                      <a:pt x="801" y="3803"/>
                      <a:pt x="635" y="3236"/>
                      <a:pt x="501" y="2636"/>
                    </a:cubicBezTo>
                    <a:cubicBezTo>
                      <a:pt x="401" y="2069"/>
                      <a:pt x="368" y="1468"/>
                      <a:pt x="668" y="935"/>
                    </a:cubicBezTo>
                    <a:cubicBezTo>
                      <a:pt x="968" y="401"/>
                      <a:pt x="1702" y="1"/>
                      <a:pt x="2369" y="168"/>
                    </a:cubicBezTo>
                    <a:cubicBezTo>
                      <a:pt x="3103" y="301"/>
                      <a:pt x="3470" y="1001"/>
                      <a:pt x="3603" y="1602"/>
                    </a:cubicBezTo>
                    <a:cubicBezTo>
                      <a:pt x="3770" y="2302"/>
                      <a:pt x="3737" y="3003"/>
                      <a:pt x="3570" y="3670"/>
                    </a:cubicBezTo>
                    <a:cubicBezTo>
                      <a:pt x="3370" y="4537"/>
                      <a:pt x="2903" y="5405"/>
                      <a:pt x="2970" y="6272"/>
                    </a:cubicBezTo>
                    <a:cubicBezTo>
                      <a:pt x="3003" y="6906"/>
                      <a:pt x="3303" y="7539"/>
                      <a:pt x="3270" y="8173"/>
                    </a:cubicBezTo>
                    <a:cubicBezTo>
                      <a:pt x="3270" y="8874"/>
                      <a:pt x="2503" y="9808"/>
                      <a:pt x="1502" y="9574"/>
                    </a:cubicBezTo>
                    <a:cubicBezTo>
                      <a:pt x="635" y="9341"/>
                      <a:pt x="101" y="8240"/>
                      <a:pt x="68" y="7573"/>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37"/>
            <p:cNvGrpSpPr/>
            <p:nvPr/>
          </p:nvGrpSpPr>
          <p:grpSpPr>
            <a:xfrm>
              <a:off x="6954953" y="2208094"/>
              <a:ext cx="2005094" cy="2453449"/>
              <a:chOff x="6954953" y="2208094"/>
              <a:chExt cx="2005094" cy="2453449"/>
            </a:xfrm>
          </p:grpSpPr>
          <p:sp>
            <p:nvSpPr>
              <p:cNvPr id="1613" name="Google Shape;1613;p37"/>
              <p:cNvSpPr/>
              <p:nvPr/>
            </p:nvSpPr>
            <p:spPr>
              <a:xfrm>
                <a:off x="7435046" y="4152727"/>
                <a:ext cx="248437" cy="308663"/>
              </a:xfrm>
              <a:custGeom>
                <a:avLst/>
                <a:gdLst/>
                <a:ahLst/>
                <a:cxnLst/>
                <a:rect l="l" t="t" r="r" b="b"/>
                <a:pathLst>
                  <a:path w="7619" h="9466" extrusionOk="0">
                    <a:moveTo>
                      <a:pt x="3762" y="0"/>
                    </a:moveTo>
                    <a:cubicBezTo>
                      <a:pt x="3637" y="0"/>
                      <a:pt x="3529" y="34"/>
                      <a:pt x="3449" y="136"/>
                    </a:cubicBezTo>
                    <a:cubicBezTo>
                      <a:pt x="2368" y="1346"/>
                      <a:pt x="1853" y="3559"/>
                      <a:pt x="1030" y="4975"/>
                    </a:cubicBezTo>
                    <a:cubicBezTo>
                      <a:pt x="772" y="5387"/>
                      <a:pt x="515" y="5799"/>
                      <a:pt x="283" y="6210"/>
                    </a:cubicBezTo>
                    <a:cubicBezTo>
                      <a:pt x="155" y="6416"/>
                      <a:pt x="26" y="6648"/>
                      <a:pt x="26" y="6880"/>
                    </a:cubicBezTo>
                    <a:cubicBezTo>
                      <a:pt x="0" y="7188"/>
                      <a:pt x="26" y="7729"/>
                      <a:pt x="180" y="7986"/>
                    </a:cubicBezTo>
                    <a:cubicBezTo>
                      <a:pt x="360" y="8295"/>
                      <a:pt x="695" y="8450"/>
                      <a:pt x="1030" y="8578"/>
                    </a:cubicBezTo>
                    <a:cubicBezTo>
                      <a:pt x="1544" y="8784"/>
                      <a:pt x="2059" y="9016"/>
                      <a:pt x="2600" y="9222"/>
                    </a:cubicBezTo>
                    <a:cubicBezTo>
                      <a:pt x="2893" y="9350"/>
                      <a:pt x="3212" y="9465"/>
                      <a:pt x="3520" y="9465"/>
                    </a:cubicBezTo>
                    <a:cubicBezTo>
                      <a:pt x="3645" y="9465"/>
                      <a:pt x="3768" y="9446"/>
                      <a:pt x="3887" y="9402"/>
                    </a:cubicBezTo>
                    <a:cubicBezTo>
                      <a:pt x="4170" y="9273"/>
                      <a:pt x="4376" y="9016"/>
                      <a:pt x="4556" y="8758"/>
                    </a:cubicBezTo>
                    <a:cubicBezTo>
                      <a:pt x="4890" y="8295"/>
                      <a:pt x="5174" y="7832"/>
                      <a:pt x="5431" y="7369"/>
                    </a:cubicBezTo>
                    <a:cubicBezTo>
                      <a:pt x="5817" y="6699"/>
                      <a:pt x="6177" y="5979"/>
                      <a:pt x="6538" y="5258"/>
                    </a:cubicBezTo>
                    <a:cubicBezTo>
                      <a:pt x="6898" y="4589"/>
                      <a:pt x="7181" y="3842"/>
                      <a:pt x="7413" y="3122"/>
                    </a:cubicBezTo>
                    <a:cubicBezTo>
                      <a:pt x="7516" y="2761"/>
                      <a:pt x="7619" y="2401"/>
                      <a:pt x="7567" y="2015"/>
                    </a:cubicBezTo>
                    <a:cubicBezTo>
                      <a:pt x="7541" y="1706"/>
                      <a:pt x="7387" y="1397"/>
                      <a:pt x="7233" y="1140"/>
                    </a:cubicBezTo>
                    <a:cubicBezTo>
                      <a:pt x="6975" y="754"/>
                      <a:pt x="6615" y="393"/>
                      <a:pt x="6203" y="188"/>
                    </a:cubicBezTo>
                    <a:cubicBezTo>
                      <a:pt x="5939" y="79"/>
                      <a:pt x="5657" y="8"/>
                      <a:pt x="5373" y="8"/>
                    </a:cubicBezTo>
                    <a:cubicBezTo>
                      <a:pt x="5185" y="8"/>
                      <a:pt x="4997" y="39"/>
                      <a:pt x="4813" y="110"/>
                    </a:cubicBezTo>
                    <a:cubicBezTo>
                      <a:pt x="4750" y="133"/>
                      <a:pt x="4683" y="141"/>
                      <a:pt x="4613" y="141"/>
                    </a:cubicBezTo>
                    <a:cubicBezTo>
                      <a:pt x="4335" y="141"/>
                      <a:pt x="4015" y="0"/>
                      <a:pt x="3762"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7"/>
              <p:cNvSpPr/>
              <p:nvPr/>
            </p:nvSpPr>
            <p:spPr>
              <a:xfrm>
                <a:off x="7196679" y="4314758"/>
                <a:ext cx="414637" cy="201645"/>
              </a:xfrm>
              <a:custGeom>
                <a:avLst/>
                <a:gdLst/>
                <a:ahLst/>
                <a:cxnLst/>
                <a:rect l="l" t="t" r="r" b="b"/>
                <a:pathLst>
                  <a:path w="12716" h="6184" extrusionOk="0">
                    <a:moveTo>
                      <a:pt x="7980" y="1"/>
                    </a:moveTo>
                    <a:cubicBezTo>
                      <a:pt x="7895" y="1"/>
                      <a:pt x="7808" y="25"/>
                      <a:pt x="7722" y="83"/>
                    </a:cubicBezTo>
                    <a:cubicBezTo>
                      <a:pt x="7516" y="186"/>
                      <a:pt x="7387" y="392"/>
                      <a:pt x="7207" y="546"/>
                    </a:cubicBezTo>
                    <a:cubicBezTo>
                      <a:pt x="6969" y="731"/>
                      <a:pt x="6677" y="794"/>
                      <a:pt x="6369" y="794"/>
                    </a:cubicBezTo>
                    <a:cubicBezTo>
                      <a:pt x="6077" y="794"/>
                      <a:pt x="5771" y="738"/>
                      <a:pt x="5483" y="675"/>
                    </a:cubicBezTo>
                    <a:cubicBezTo>
                      <a:pt x="4170" y="418"/>
                      <a:pt x="2857" y="263"/>
                      <a:pt x="1545" y="212"/>
                    </a:cubicBezTo>
                    <a:cubicBezTo>
                      <a:pt x="1184" y="212"/>
                      <a:pt x="798" y="212"/>
                      <a:pt x="489" y="418"/>
                    </a:cubicBezTo>
                    <a:cubicBezTo>
                      <a:pt x="129" y="649"/>
                      <a:pt x="0" y="1035"/>
                      <a:pt x="206" y="1422"/>
                    </a:cubicBezTo>
                    <a:cubicBezTo>
                      <a:pt x="412" y="1859"/>
                      <a:pt x="798" y="1936"/>
                      <a:pt x="1184" y="2142"/>
                    </a:cubicBezTo>
                    <a:cubicBezTo>
                      <a:pt x="1596" y="2348"/>
                      <a:pt x="2034" y="2580"/>
                      <a:pt x="2471" y="2786"/>
                    </a:cubicBezTo>
                    <a:cubicBezTo>
                      <a:pt x="4067" y="3609"/>
                      <a:pt x="5740" y="4201"/>
                      <a:pt x="7439" y="4793"/>
                    </a:cubicBezTo>
                    <a:cubicBezTo>
                      <a:pt x="8159" y="5051"/>
                      <a:pt x="8906" y="5334"/>
                      <a:pt x="9652" y="5591"/>
                    </a:cubicBezTo>
                    <a:cubicBezTo>
                      <a:pt x="10090" y="5746"/>
                      <a:pt x="10579" y="5926"/>
                      <a:pt x="10965" y="6183"/>
                    </a:cubicBezTo>
                    <a:cubicBezTo>
                      <a:pt x="11119" y="6080"/>
                      <a:pt x="11222" y="5951"/>
                      <a:pt x="11300" y="5771"/>
                    </a:cubicBezTo>
                    <a:cubicBezTo>
                      <a:pt x="11711" y="4896"/>
                      <a:pt x="12200" y="4021"/>
                      <a:pt x="12535" y="3120"/>
                    </a:cubicBezTo>
                    <a:cubicBezTo>
                      <a:pt x="12715" y="2631"/>
                      <a:pt x="12252" y="2605"/>
                      <a:pt x="11866" y="2425"/>
                    </a:cubicBezTo>
                    <a:cubicBezTo>
                      <a:pt x="11377" y="2194"/>
                      <a:pt x="10939" y="1962"/>
                      <a:pt x="10476" y="1679"/>
                    </a:cubicBezTo>
                    <a:cubicBezTo>
                      <a:pt x="9961" y="1370"/>
                      <a:pt x="9472" y="1035"/>
                      <a:pt x="8983" y="675"/>
                    </a:cubicBezTo>
                    <a:cubicBezTo>
                      <a:pt x="8711" y="466"/>
                      <a:pt x="8354" y="1"/>
                      <a:pt x="7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7"/>
              <p:cNvSpPr/>
              <p:nvPr/>
            </p:nvSpPr>
            <p:spPr>
              <a:xfrm>
                <a:off x="7314167" y="4308628"/>
                <a:ext cx="26901" cy="57161"/>
              </a:xfrm>
              <a:custGeom>
                <a:avLst/>
                <a:gdLst/>
                <a:ahLst/>
                <a:cxnLst/>
                <a:rect l="l" t="t" r="r" b="b"/>
                <a:pathLst>
                  <a:path w="825" h="1753" extrusionOk="0">
                    <a:moveTo>
                      <a:pt x="117" y="1"/>
                    </a:moveTo>
                    <a:cubicBezTo>
                      <a:pt x="91" y="1"/>
                      <a:pt x="65" y="14"/>
                      <a:pt x="52" y="39"/>
                    </a:cubicBezTo>
                    <a:cubicBezTo>
                      <a:pt x="1" y="65"/>
                      <a:pt x="1" y="117"/>
                      <a:pt x="26" y="168"/>
                    </a:cubicBezTo>
                    <a:cubicBezTo>
                      <a:pt x="104" y="348"/>
                      <a:pt x="181" y="503"/>
                      <a:pt x="258" y="683"/>
                    </a:cubicBezTo>
                    <a:cubicBezTo>
                      <a:pt x="310" y="863"/>
                      <a:pt x="335" y="1018"/>
                      <a:pt x="361" y="1223"/>
                    </a:cubicBezTo>
                    <a:cubicBezTo>
                      <a:pt x="361" y="1275"/>
                      <a:pt x="361" y="1326"/>
                      <a:pt x="361" y="1352"/>
                    </a:cubicBezTo>
                    <a:lnTo>
                      <a:pt x="361" y="1429"/>
                    </a:lnTo>
                    <a:lnTo>
                      <a:pt x="361" y="1481"/>
                    </a:lnTo>
                    <a:cubicBezTo>
                      <a:pt x="361" y="1662"/>
                      <a:pt x="437" y="1753"/>
                      <a:pt x="530" y="1753"/>
                    </a:cubicBezTo>
                    <a:cubicBezTo>
                      <a:pt x="610" y="1753"/>
                      <a:pt x="702" y="1688"/>
                      <a:pt x="773" y="1558"/>
                    </a:cubicBezTo>
                    <a:cubicBezTo>
                      <a:pt x="773" y="1532"/>
                      <a:pt x="799" y="1507"/>
                      <a:pt x="799" y="1455"/>
                    </a:cubicBezTo>
                    <a:cubicBezTo>
                      <a:pt x="824" y="1326"/>
                      <a:pt x="799" y="1146"/>
                      <a:pt x="747" y="1018"/>
                    </a:cubicBezTo>
                    <a:cubicBezTo>
                      <a:pt x="670" y="683"/>
                      <a:pt x="438" y="297"/>
                      <a:pt x="181" y="39"/>
                    </a:cubicBezTo>
                    <a:cubicBezTo>
                      <a:pt x="168" y="14"/>
                      <a:pt x="142" y="1"/>
                      <a:pt x="117"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7"/>
              <p:cNvSpPr/>
              <p:nvPr/>
            </p:nvSpPr>
            <p:spPr>
              <a:xfrm>
                <a:off x="7364058" y="4318117"/>
                <a:ext cx="24847" cy="59183"/>
              </a:xfrm>
              <a:custGeom>
                <a:avLst/>
                <a:gdLst/>
                <a:ahLst/>
                <a:cxnLst/>
                <a:rect l="l" t="t" r="r" b="b"/>
                <a:pathLst>
                  <a:path w="762" h="1815" extrusionOk="0">
                    <a:moveTo>
                      <a:pt x="129" y="1"/>
                    </a:moveTo>
                    <a:cubicBezTo>
                      <a:pt x="60" y="1"/>
                      <a:pt x="0" y="47"/>
                      <a:pt x="15" y="135"/>
                    </a:cubicBezTo>
                    <a:cubicBezTo>
                      <a:pt x="41" y="392"/>
                      <a:pt x="67" y="649"/>
                      <a:pt x="118" y="881"/>
                    </a:cubicBezTo>
                    <a:cubicBezTo>
                      <a:pt x="195" y="1164"/>
                      <a:pt x="221" y="1421"/>
                      <a:pt x="324" y="1679"/>
                    </a:cubicBezTo>
                    <a:cubicBezTo>
                      <a:pt x="367" y="1764"/>
                      <a:pt x="445" y="1814"/>
                      <a:pt x="529" y="1814"/>
                    </a:cubicBezTo>
                    <a:cubicBezTo>
                      <a:pt x="546" y="1814"/>
                      <a:pt x="564" y="1812"/>
                      <a:pt x="581" y="1808"/>
                    </a:cubicBezTo>
                    <a:cubicBezTo>
                      <a:pt x="684" y="1808"/>
                      <a:pt x="761" y="1705"/>
                      <a:pt x="761" y="1576"/>
                    </a:cubicBezTo>
                    <a:cubicBezTo>
                      <a:pt x="710" y="1319"/>
                      <a:pt x="633" y="1061"/>
                      <a:pt x="530" y="804"/>
                    </a:cubicBezTo>
                    <a:cubicBezTo>
                      <a:pt x="453" y="546"/>
                      <a:pt x="375" y="315"/>
                      <a:pt x="272" y="83"/>
                    </a:cubicBezTo>
                    <a:cubicBezTo>
                      <a:pt x="239" y="27"/>
                      <a:pt x="182" y="1"/>
                      <a:pt x="129"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7"/>
              <p:cNvSpPr/>
              <p:nvPr/>
            </p:nvSpPr>
            <p:spPr>
              <a:xfrm>
                <a:off x="8051442" y="3643939"/>
                <a:ext cx="741592" cy="915293"/>
              </a:xfrm>
              <a:custGeom>
                <a:avLst/>
                <a:gdLst/>
                <a:ahLst/>
                <a:cxnLst/>
                <a:rect l="l" t="t" r="r" b="b"/>
                <a:pathLst>
                  <a:path w="22743" h="28070" extrusionOk="0">
                    <a:moveTo>
                      <a:pt x="18547" y="9768"/>
                    </a:moveTo>
                    <a:cubicBezTo>
                      <a:pt x="18701" y="10514"/>
                      <a:pt x="18856" y="11286"/>
                      <a:pt x="19010" y="12058"/>
                    </a:cubicBezTo>
                    <a:cubicBezTo>
                      <a:pt x="19293" y="13397"/>
                      <a:pt x="19576" y="14735"/>
                      <a:pt x="19834" y="16074"/>
                    </a:cubicBezTo>
                    <a:cubicBezTo>
                      <a:pt x="18959" y="15739"/>
                      <a:pt x="18058" y="15482"/>
                      <a:pt x="17183" y="15173"/>
                    </a:cubicBezTo>
                    <a:cubicBezTo>
                      <a:pt x="16153" y="14812"/>
                      <a:pt x="15098" y="14452"/>
                      <a:pt x="14068" y="14092"/>
                    </a:cubicBezTo>
                    <a:cubicBezTo>
                      <a:pt x="13219" y="13809"/>
                      <a:pt x="12344" y="13500"/>
                      <a:pt x="11494" y="13217"/>
                    </a:cubicBezTo>
                    <a:cubicBezTo>
                      <a:pt x="12859" y="12676"/>
                      <a:pt x="14197" y="12136"/>
                      <a:pt x="15510" y="11492"/>
                    </a:cubicBezTo>
                    <a:cubicBezTo>
                      <a:pt x="16359" y="11055"/>
                      <a:pt x="17208" y="10591"/>
                      <a:pt x="17981" y="10025"/>
                    </a:cubicBezTo>
                    <a:cubicBezTo>
                      <a:pt x="18186" y="9948"/>
                      <a:pt x="18367" y="9845"/>
                      <a:pt x="18547" y="9768"/>
                    </a:cubicBezTo>
                    <a:close/>
                    <a:moveTo>
                      <a:pt x="4391" y="11235"/>
                    </a:moveTo>
                    <a:cubicBezTo>
                      <a:pt x="4493" y="11312"/>
                      <a:pt x="4596" y="11364"/>
                      <a:pt x="4725" y="11415"/>
                    </a:cubicBezTo>
                    <a:cubicBezTo>
                      <a:pt x="5008" y="11518"/>
                      <a:pt x="5291" y="11621"/>
                      <a:pt x="5575" y="11724"/>
                    </a:cubicBezTo>
                    <a:cubicBezTo>
                      <a:pt x="6089" y="11904"/>
                      <a:pt x="6630" y="12110"/>
                      <a:pt x="7145" y="12290"/>
                    </a:cubicBezTo>
                    <a:cubicBezTo>
                      <a:pt x="8123" y="12625"/>
                      <a:pt x="9075" y="12959"/>
                      <a:pt x="10053" y="13268"/>
                    </a:cubicBezTo>
                    <a:cubicBezTo>
                      <a:pt x="10027" y="13294"/>
                      <a:pt x="10002" y="13294"/>
                      <a:pt x="9976" y="13294"/>
                    </a:cubicBezTo>
                    <a:cubicBezTo>
                      <a:pt x="8020" y="14066"/>
                      <a:pt x="6064" y="14864"/>
                      <a:pt x="4262" y="15893"/>
                    </a:cubicBezTo>
                    <a:cubicBezTo>
                      <a:pt x="3850" y="16099"/>
                      <a:pt x="3464" y="16280"/>
                      <a:pt x="3052" y="16485"/>
                    </a:cubicBezTo>
                    <a:cubicBezTo>
                      <a:pt x="3490" y="14735"/>
                      <a:pt x="3927" y="12985"/>
                      <a:pt x="4391" y="11235"/>
                    </a:cubicBezTo>
                    <a:close/>
                    <a:moveTo>
                      <a:pt x="7160" y="0"/>
                    </a:moveTo>
                    <a:cubicBezTo>
                      <a:pt x="7087" y="0"/>
                      <a:pt x="7015" y="41"/>
                      <a:pt x="6964" y="142"/>
                    </a:cubicBezTo>
                    <a:cubicBezTo>
                      <a:pt x="6758" y="553"/>
                      <a:pt x="6656" y="1017"/>
                      <a:pt x="6501" y="1454"/>
                    </a:cubicBezTo>
                    <a:cubicBezTo>
                      <a:pt x="6372" y="1892"/>
                      <a:pt x="6244" y="2355"/>
                      <a:pt x="6115" y="2793"/>
                    </a:cubicBezTo>
                    <a:cubicBezTo>
                      <a:pt x="5858" y="3693"/>
                      <a:pt x="5600" y="4569"/>
                      <a:pt x="5343" y="5469"/>
                    </a:cubicBezTo>
                    <a:cubicBezTo>
                      <a:pt x="4828" y="7245"/>
                      <a:pt x="4339" y="9021"/>
                      <a:pt x="3876" y="10797"/>
                    </a:cubicBezTo>
                    <a:cubicBezTo>
                      <a:pt x="2923" y="14401"/>
                      <a:pt x="2023" y="18030"/>
                      <a:pt x="1225" y="21659"/>
                    </a:cubicBezTo>
                    <a:cubicBezTo>
                      <a:pt x="993" y="22663"/>
                      <a:pt x="761" y="23692"/>
                      <a:pt x="581" y="24696"/>
                    </a:cubicBezTo>
                    <a:cubicBezTo>
                      <a:pt x="375" y="25726"/>
                      <a:pt x="144" y="26729"/>
                      <a:pt x="15" y="27759"/>
                    </a:cubicBezTo>
                    <a:cubicBezTo>
                      <a:pt x="1" y="27859"/>
                      <a:pt x="82" y="27912"/>
                      <a:pt x="166" y="27912"/>
                    </a:cubicBezTo>
                    <a:cubicBezTo>
                      <a:pt x="233" y="27912"/>
                      <a:pt x="301" y="27879"/>
                      <a:pt x="324" y="27810"/>
                    </a:cubicBezTo>
                    <a:cubicBezTo>
                      <a:pt x="581" y="26910"/>
                      <a:pt x="761" y="26009"/>
                      <a:pt x="993" y="25108"/>
                    </a:cubicBezTo>
                    <a:cubicBezTo>
                      <a:pt x="1199" y="24207"/>
                      <a:pt x="1405" y="23332"/>
                      <a:pt x="1611" y="22431"/>
                    </a:cubicBezTo>
                    <a:cubicBezTo>
                      <a:pt x="1971" y="20887"/>
                      <a:pt x="2357" y="19342"/>
                      <a:pt x="2718" y="17824"/>
                    </a:cubicBezTo>
                    <a:cubicBezTo>
                      <a:pt x="2846" y="17721"/>
                      <a:pt x="2898" y="17541"/>
                      <a:pt x="2820" y="17412"/>
                    </a:cubicBezTo>
                    <a:cubicBezTo>
                      <a:pt x="2872" y="17361"/>
                      <a:pt x="2949" y="17309"/>
                      <a:pt x="3001" y="17283"/>
                    </a:cubicBezTo>
                    <a:cubicBezTo>
                      <a:pt x="3129" y="17206"/>
                      <a:pt x="3232" y="17129"/>
                      <a:pt x="3335" y="17052"/>
                    </a:cubicBezTo>
                    <a:cubicBezTo>
                      <a:pt x="3593" y="16872"/>
                      <a:pt x="3850" y="16717"/>
                      <a:pt x="4082" y="16563"/>
                    </a:cubicBezTo>
                    <a:cubicBezTo>
                      <a:pt x="4596" y="16254"/>
                      <a:pt x="5111" y="15971"/>
                      <a:pt x="5652" y="15713"/>
                    </a:cubicBezTo>
                    <a:cubicBezTo>
                      <a:pt x="6707" y="15147"/>
                      <a:pt x="7814" y="14684"/>
                      <a:pt x="8921" y="14220"/>
                    </a:cubicBezTo>
                    <a:cubicBezTo>
                      <a:pt x="9513" y="13989"/>
                      <a:pt x="10130" y="13757"/>
                      <a:pt x="10722" y="13526"/>
                    </a:cubicBezTo>
                    <a:cubicBezTo>
                      <a:pt x="12704" y="14195"/>
                      <a:pt x="14660" y="14864"/>
                      <a:pt x="16642" y="15533"/>
                    </a:cubicBezTo>
                    <a:cubicBezTo>
                      <a:pt x="17234" y="15739"/>
                      <a:pt x="17826" y="15945"/>
                      <a:pt x="18418" y="16151"/>
                    </a:cubicBezTo>
                    <a:cubicBezTo>
                      <a:pt x="18933" y="16331"/>
                      <a:pt x="19448" y="16537"/>
                      <a:pt x="19962" y="16691"/>
                    </a:cubicBezTo>
                    <a:cubicBezTo>
                      <a:pt x="20348" y="18545"/>
                      <a:pt x="20709" y="20372"/>
                      <a:pt x="21095" y="22199"/>
                    </a:cubicBezTo>
                    <a:cubicBezTo>
                      <a:pt x="21275" y="23126"/>
                      <a:pt x="21455" y="24078"/>
                      <a:pt x="21635" y="25005"/>
                    </a:cubicBezTo>
                    <a:lnTo>
                      <a:pt x="21944" y="26472"/>
                    </a:lnTo>
                    <a:cubicBezTo>
                      <a:pt x="22021" y="26935"/>
                      <a:pt x="22099" y="27450"/>
                      <a:pt x="22253" y="27913"/>
                    </a:cubicBezTo>
                    <a:cubicBezTo>
                      <a:pt x="22299" y="28018"/>
                      <a:pt x="22403" y="28070"/>
                      <a:pt x="22503" y="28070"/>
                    </a:cubicBezTo>
                    <a:cubicBezTo>
                      <a:pt x="22625" y="28070"/>
                      <a:pt x="22742" y="27992"/>
                      <a:pt x="22742" y="27836"/>
                    </a:cubicBezTo>
                    <a:cubicBezTo>
                      <a:pt x="22716" y="27424"/>
                      <a:pt x="22613" y="27013"/>
                      <a:pt x="22536" y="26601"/>
                    </a:cubicBezTo>
                    <a:cubicBezTo>
                      <a:pt x="22459" y="26189"/>
                      <a:pt x="22356" y="25777"/>
                      <a:pt x="22279" y="25340"/>
                    </a:cubicBezTo>
                    <a:cubicBezTo>
                      <a:pt x="22099" y="24490"/>
                      <a:pt x="21944" y="23641"/>
                      <a:pt x="21764" y="22766"/>
                    </a:cubicBezTo>
                    <a:cubicBezTo>
                      <a:pt x="21429" y="21093"/>
                      <a:pt x="21095" y="19420"/>
                      <a:pt x="20735" y="17721"/>
                    </a:cubicBezTo>
                    <a:cubicBezTo>
                      <a:pt x="20657" y="17361"/>
                      <a:pt x="20580" y="17000"/>
                      <a:pt x="20503" y="16640"/>
                    </a:cubicBezTo>
                    <a:cubicBezTo>
                      <a:pt x="20554" y="16537"/>
                      <a:pt x="20554" y="16434"/>
                      <a:pt x="20451" y="16331"/>
                    </a:cubicBezTo>
                    <a:cubicBezTo>
                      <a:pt x="19859" y="13423"/>
                      <a:pt x="19242" y="10514"/>
                      <a:pt x="18624" y="7606"/>
                    </a:cubicBezTo>
                    <a:cubicBezTo>
                      <a:pt x="18418" y="6653"/>
                      <a:pt x="18212" y="5727"/>
                      <a:pt x="18006" y="4800"/>
                    </a:cubicBezTo>
                    <a:cubicBezTo>
                      <a:pt x="17800" y="3848"/>
                      <a:pt x="17620" y="2844"/>
                      <a:pt x="17311" y="1918"/>
                    </a:cubicBezTo>
                    <a:cubicBezTo>
                      <a:pt x="17288" y="1847"/>
                      <a:pt x="17221" y="1814"/>
                      <a:pt x="17158" y="1814"/>
                    </a:cubicBezTo>
                    <a:cubicBezTo>
                      <a:pt x="17083" y="1814"/>
                      <a:pt x="17014" y="1860"/>
                      <a:pt x="17028" y="1943"/>
                    </a:cubicBezTo>
                    <a:cubicBezTo>
                      <a:pt x="17105" y="2793"/>
                      <a:pt x="17311" y="3616"/>
                      <a:pt x="17466" y="4440"/>
                    </a:cubicBezTo>
                    <a:cubicBezTo>
                      <a:pt x="17646" y="5289"/>
                      <a:pt x="17826" y="6139"/>
                      <a:pt x="17981" y="7014"/>
                    </a:cubicBezTo>
                    <a:cubicBezTo>
                      <a:pt x="18161" y="7786"/>
                      <a:pt x="18315" y="8558"/>
                      <a:pt x="18470" y="9356"/>
                    </a:cubicBezTo>
                    <a:cubicBezTo>
                      <a:pt x="18006" y="9562"/>
                      <a:pt x="17543" y="9793"/>
                      <a:pt x="17080" y="10025"/>
                    </a:cubicBezTo>
                    <a:cubicBezTo>
                      <a:pt x="16565" y="10257"/>
                      <a:pt x="16050" y="10514"/>
                      <a:pt x="15535" y="10746"/>
                    </a:cubicBezTo>
                    <a:cubicBezTo>
                      <a:pt x="14480" y="11235"/>
                      <a:pt x="13425" y="11724"/>
                      <a:pt x="12395" y="12213"/>
                    </a:cubicBezTo>
                    <a:cubicBezTo>
                      <a:pt x="11829" y="12470"/>
                      <a:pt x="11288" y="12702"/>
                      <a:pt x="10748" y="12959"/>
                    </a:cubicBezTo>
                    <a:cubicBezTo>
                      <a:pt x="9744" y="12625"/>
                      <a:pt x="8766" y="12290"/>
                      <a:pt x="7762" y="11956"/>
                    </a:cubicBezTo>
                    <a:cubicBezTo>
                      <a:pt x="7170" y="11750"/>
                      <a:pt x="6604" y="11569"/>
                      <a:pt x="6038" y="11389"/>
                    </a:cubicBezTo>
                    <a:cubicBezTo>
                      <a:pt x="5729" y="11286"/>
                      <a:pt x="5420" y="11183"/>
                      <a:pt x="5137" y="11106"/>
                    </a:cubicBezTo>
                    <a:cubicBezTo>
                      <a:pt x="4931" y="11055"/>
                      <a:pt x="4699" y="10952"/>
                      <a:pt x="4468" y="10952"/>
                    </a:cubicBezTo>
                    <a:cubicBezTo>
                      <a:pt x="4880" y="9407"/>
                      <a:pt x="5317" y="7863"/>
                      <a:pt x="5755" y="6319"/>
                    </a:cubicBezTo>
                    <a:cubicBezTo>
                      <a:pt x="6012" y="5341"/>
                      <a:pt x="6295" y="4363"/>
                      <a:pt x="6578" y="3385"/>
                    </a:cubicBezTo>
                    <a:cubicBezTo>
                      <a:pt x="6733" y="2896"/>
                      <a:pt x="6887" y="2381"/>
                      <a:pt x="7042" y="1892"/>
                    </a:cubicBezTo>
                    <a:cubicBezTo>
                      <a:pt x="7170" y="1377"/>
                      <a:pt x="7376" y="888"/>
                      <a:pt x="7453" y="347"/>
                    </a:cubicBezTo>
                    <a:cubicBezTo>
                      <a:pt x="7471" y="174"/>
                      <a:pt x="7313" y="0"/>
                      <a:pt x="7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7"/>
              <p:cNvSpPr/>
              <p:nvPr/>
            </p:nvSpPr>
            <p:spPr>
              <a:xfrm>
                <a:off x="7555893" y="2671361"/>
                <a:ext cx="695779" cy="566588"/>
              </a:xfrm>
              <a:custGeom>
                <a:avLst/>
                <a:gdLst/>
                <a:ahLst/>
                <a:cxnLst/>
                <a:rect l="l" t="t" r="r" b="b"/>
                <a:pathLst>
                  <a:path w="21338" h="17376" extrusionOk="0">
                    <a:moveTo>
                      <a:pt x="18426" y="0"/>
                    </a:moveTo>
                    <a:cubicBezTo>
                      <a:pt x="18141" y="0"/>
                      <a:pt x="17861" y="83"/>
                      <a:pt x="17606" y="291"/>
                    </a:cubicBezTo>
                    <a:cubicBezTo>
                      <a:pt x="16808" y="935"/>
                      <a:pt x="16808" y="1938"/>
                      <a:pt x="16499" y="2813"/>
                    </a:cubicBezTo>
                    <a:cubicBezTo>
                      <a:pt x="15624" y="5259"/>
                      <a:pt x="14620" y="7601"/>
                      <a:pt x="14028" y="10149"/>
                    </a:cubicBezTo>
                    <a:cubicBezTo>
                      <a:pt x="14002" y="10303"/>
                      <a:pt x="13951" y="10458"/>
                      <a:pt x="13848" y="10561"/>
                    </a:cubicBezTo>
                    <a:cubicBezTo>
                      <a:pt x="13796" y="10638"/>
                      <a:pt x="13693" y="10689"/>
                      <a:pt x="13616" y="10741"/>
                    </a:cubicBezTo>
                    <a:cubicBezTo>
                      <a:pt x="11351" y="11976"/>
                      <a:pt x="9086" y="13212"/>
                      <a:pt x="6821" y="14447"/>
                    </a:cubicBezTo>
                    <a:cubicBezTo>
                      <a:pt x="6229" y="14756"/>
                      <a:pt x="5663" y="15065"/>
                      <a:pt x="5019" y="15219"/>
                    </a:cubicBezTo>
                    <a:cubicBezTo>
                      <a:pt x="4402" y="15348"/>
                      <a:pt x="3758" y="15348"/>
                      <a:pt x="3115" y="15348"/>
                    </a:cubicBezTo>
                    <a:lnTo>
                      <a:pt x="3141" y="15348"/>
                    </a:lnTo>
                    <a:cubicBezTo>
                      <a:pt x="2497" y="15374"/>
                      <a:pt x="1879" y="15451"/>
                      <a:pt x="1339" y="15734"/>
                    </a:cubicBezTo>
                    <a:cubicBezTo>
                      <a:pt x="824" y="16017"/>
                      <a:pt x="0" y="16970"/>
                      <a:pt x="850" y="17278"/>
                    </a:cubicBezTo>
                    <a:cubicBezTo>
                      <a:pt x="1043" y="17350"/>
                      <a:pt x="1256" y="17376"/>
                      <a:pt x="1479" y="17376"/>
                    </a:cubicBezTo>
                    <a:cubicBezTo>
                      <a:pt x="2058" y="17376"/>
                      <a:pt x="2704" y="17201"/>
                      <a:pt x="3244" y="17201"/>
                    </a:cubicBezTo>
                    <a:cubicBezTo>
                      <a:pt x="4247" y="17227"/>
                      <a:pt x="5303" y="17253"/>
                      <a:pt x="6332" y="17253"/>
                    </a:cubicBezTo>
                    <a:cubicBezTo>
                      <a:pt x="7336" y="17253"/>
                      <a:pt x="8443" y="16841"/>
                      <a:pt x="9447" y="16584"/>
                    </a:cubicBezTo>
                    <a:cubicBezTo>
                      <a:pt x="11609" y="16043"/>
                      <a:pt x="13796" y="15425"/>
                      <a:pt x="15881" y="14602"/>
                    </a:cubicBezTo>
                    <a:cubicBezTo>
                      <a:pt x="16833" y="14190"/>
                      <a:pt x="17812" y="13752"/>
                      <a:pt x="18507" y="12980"/>
                    </a:cubicBezTo>
                    <a:cubicBezTo>
                      <a:pt x="19330" y="12079"/>
                      <a:pt x="19690" y="10870"/>
                      <a:pt x="19922" y="9686"/>
                    </a:cubicBezTo>
                    <a:cubicBezTo>
                      <a:pt x="20102" y="8682"/>
                      <a:pt x="20180" y="7652"/>
                      <a:pt x="20437" y="6649"/>
                    </a:cubicBezTo>
                    <a:cubicBezTo>
                      <a:pt x="20643" y="5902"/>
                      <a:pt x="20900" y="5181"/>
                      <a:pt x="21055" y="4435"/>
                    </a:cubicBezTo>
                    <a:cubicBezTo>
                      <a:pt x="21338" y="2968"/>
                      <a:pt x="21183" y="1424"/>
                      <a:pt x="19845" y="523"/>
                    </a:cubicBezTo>
                    <a:cubicBezTo>
                      <a:pt x="19422" y="246"/>
                      <a:pt x="18916" y="0"/>
                      <a:pt x="18426"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7"/>
              <p:cNvSpPr/>
              <p:nvPr/>
            </p:nvSpPr>
            <p:spPr>
              <a:xfrm>
                <a:off x="7920976" y="2756763"/>
                <a:ext cx="1039071" cy="985301"/>
              </a:xfrm>
              <a:custGeom>
                <a:avLst/>
                <a:gdLst/>
                <a:ahLst/>
                <a:cxnLst/>
                <a:rect l="l" t="t" r="r" b="b"/>
                <a:pathLst>
                  <a:path w="31866" h="30217" extrusionOk="0">
                    <a:moveTo>
                      <a:pt x="29018" y="0"/>
                    </a:moveTo>
                    <a:cubicBezTo>
                      <a:pt x="28784" y="0"/>
                      <a:pt x="28532" y="29"/>
                      <a:pt x="28262" y="92"/>
                    </a:cubicBezTo>
                    <a:cubicBezTo>
                      <a:pt x="27773" y="220"/>
                      <a:pt x="27284" y="375"/>
                      <a:pt x="26872" y="684"/>
                    </a:cubicBezTo>
                    <a:cubicBezTo>
                      <a:pt x="25508" y="1687"/>
                      <a:pt x="25173" y="3824"/>
                      <a:pt x="24710" y="5342"/>
                    </a:cubicBezTo>
                    <a:cubicBezTo>
                      <a:pt x="24118" y="7427"/>
                      <a:pt x="23655" y="9538"/>
                      <a:pt x="23114" y="11648"/>
                    </a:cubicBezTo>
                    <a:cubicBezTo>
                      <a:pt x="22290" y="14968"/>
                      <a:pt x="21441" y="20039"/>
                      <a:pt x="18224" y="21918"/>
                    </a:cubicBezTo>
                    <a:cubicBezTo>
                      <a:pt x="16834" y="22741"/>
                      <a:pt x="15161" y="22844"/>
                      <a:pt x="13514" y="22922"/>
                    </a:cubicBezTo>
                    <a:cubicBezTo>
                      <a:pt x="13333" y="22947"/>
                      <a:pt x="13127" y="22947"/>
                      <a:pt x="12947" y="22973"/>
                    </a:cubicBezTo>
                    <a:cubicBezTo>
                      <a:pt x="10116" y="23153"/>
                      <a:pt x="7285" y="23694"/>
                      <a:pt x="4582" y="24595"/>
                    </a:cubicBezTo>
                    <a:cubicBezTo>
                      <a:pt x="2523" y="25264"/>
                      <a:pt x="1" y="28018"/>
                      <a:pt x="2600" y="29768"/>
                    </a:cubicBezTo>
                    <a:cubicBezTo>
                      <a:pt x="3105" y="30111"/>
                      <a:pt x="3812" y="30217"/>
                      <a:pt x="4574" y="30217"/>
                    </a:cubicBezTo>
                    <a:cubicBezTo>
                      <a:pt x="5753" y="30217"/>
                      <a:pt x="7063" y="29964"/>
                      <a:pt x="7954" y="29948"/>
                    </a:cubicBezTo>
                    <a:cubicBezTo>
                      <a:pt x="8818" y="29927"/>
                      <a:pt x="9681" y="29914"/>
                      <a:pt x="10545" y="29914"/>
                    </a:cubicBezTo>
                    <a:cubicBezTo>
                      <a:pt x="11766" y="29914"/>
                      <a:pt x="12987" y="29939"/>
                      <a:pt x="14208" y="30000"/>
                    </a:cubicBezTo>
                    <a:cubicBezTo>
                      <a:pt x="15365" y="30041"/>
                      <a:pt x="16530" y="30113"/>
                      <a:pt x="17690" y="30113"/>
                    </a:cubicBezTo>
                    <a:cubicBezTo>
                      <a:pt x="18671" y="30113"/>
                      <a:pt x="19650" y="30062"/>
                      <a:pt x="20617" y="29897"/>
                    </a:cubicBezTo>
                    <a:cubicBezTo>
                      <a:pt x="22522" y="29588"/>
                      <a:pt x="25688" y="28481"/>
                      <a:pt x="26563" y="26576"/>
                    </a:cubicBezTo>
                    <a:cubicBezTo>
                      <a:pt x="28107" y="23256"/>
                      <a:pt x="29394" y="19678"/>
                      <a:pt x="29780" y="16075"/>
                    </a:cubicBezTo>
                    <a:cubicBezTo>
                      <a:pt x="30012" y="14093"/>
                      <a:pt x="30861" y="12086"/>
                      <a:pt x="31247" y="10104"/>
                    </a:cubicBezTo>
                    <a:cubicBezTo>
                      <a:pt x="31633" y="8148"/>
                      <a:pt x="31865" y="6140"/>
                      <a:pt x="31814" y="4132"/>
                    </a:cubicBezTo>
                    <a:cubicBezTo>
                      <a:pt x="31768" y="2128"/>
                      <a:pt x="31020" y="0"/>
                      <a:pt x="29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7"/>
              <p:cNvSpPr/>
              <p:nvPr/>
            </p:nvSpPr>
            <p:spPr>
              <a:xfrm>
                <a:off x="7821097" y="4207509"/>
                <a:ext cx="177972" cy="319325"/>
              </a:xfrm>
              <a:custGeom>
                <a:avLst/>
                <a:gdLst/>
                <a:ahLst/>
                <a:cxnLst/>
                <a:rect l="l" t="t" r="r" b="b"/>
                <a:pathLst>
                  <a:path w="5458" h="9793" extrusionOk="0">
                    <a:moveTo>
                      <a:pt x="2961" y="0"/>
                    </a:moveTo>
                    <a:cubicBezTo>
                      <a:pt x="2497" y="0"/>
                      <a:pt x="2008" y="181"/>
                      <a:pt x="1674" y="489"/>
                    </a:cubicBezTo>
                    <a:cubicBezTo>
                      <a:pt x="1365" y="824"/>
                      <a:pt x="567" y="670"/>
                      <a:pt x="438" y="1107"/>
                    </a:cubicBezTo>
                    <a:cubicBezTo>
                      <a:pt x="1" y="2677"/>
                      <a:pt x="438" y="4891"/>
                      <a:pt x="284" y="6512"/>
                    </a:cubicBezTo>
                    <a:cubicBezTo>
                      <a:pt x="232" y="7001"/>
                      <a:pt x="181" y="7490"/>
                      <a:pt x="130" y="7954"/>
                    </a:cubicBezTo>
                    <a:cubicBezTo>
                      <a:pt x="104" y="8211"/>
                      <a:pt x="104" y="8443"/>
                      <a:pt x="181" y="8674"/>
                    </a:cubicBezTo>
                    <a:cubicBezTo>
                      <a:pt x="284" y="8957"/>
                      <a:pt x="541" y="9446"/>
                      <a:pt x="799" y="9601"/>
                    </a:cubicBezTo>
                    <a:cubicBezTo>
                      <a:pt x="1008" y="9753"/>
                      <a:pt x="1273" y="9793"/>
                      <a:pt x="1533" y="9793"/>
                    </a:cubicBezTo>
                    <a:cubicBezTo>
                      <a:pt x="1624" y="9793"/>
                      <a:pt x="1715" y="9788"/>
                      <a:pt x="1803" y="9781"/>
                    </a:cubicBezTo>
                    <a:cubicBezTo>
                      <a:pt x="2369" y="9755"/>
                      <a:pt x="2935" y="9755"/>
                      <a:pt x="3501" y="9730"/>
                    </a:cubicBezTo>
                    <a:cubicBezTo>
                      <a:pt x="3939" y="9704"/>
                      <a:pt x="4428" y="9652"/>
                      <a:pt x="4737" y="9343"/>
                    </a:cubicBezTo>
                    <a:cubicBezTo>
                      <a:pt x="4943" y="9112"/>
                      <a:pt x="5020" y="8777"/>
                      <a:pt x="5097" y="8468"/>
                    </a:cubicBezTo>
                    <a:cubicBezTo>
                      <a:pt x="5200" y="7902"/>
                      <a:pt x="5252" y="7362"/>
                      <a:pt x="5303" y="6847"/>
                    </a:cubicBezTo>
                    <a:cubicBezTo>
                      <a:pt x="5354" y="6049"/>
                      <a:pt x="5380" y="5277"/>
                      <a:pt x="5406" y="4453"/>
                    </a:cubicBezTo>
                    <a:cubicBezTo>
                      <a:pt x="5457" y="3707"/>
                      <a:pt x="5380" y="2909"/>
                      <a:pt x="5303" y="2162"/>
                    </a:cubicBezTo>
                    <a:cubicBezTo>
                      <a:pt x="5252" y="1776"/>
                      <a:pt x="5174" y="1390"/>
                      <a:pt x="4994" y="1081"/>
                    </a:cubicBezTo>
                    <a:cubicBezTo>
                      <a:pt x="4814" y="798"/>
                      <a:pt x="4557" y="592"/>
                      <a:pt x="4299" y="438"/>
                    </a:cubicBezTo>
                    <a:cubicBezTo>
                      <a:pt x="3887" y="181"/>
                      <a:pt x="3424" y="26"/>
                      <a:pt x="2961"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7"/>
              <p:cNvSpPr/>
              <p:nvPr/>
            </p:nvSpPr>
            <p:spPr>
              <a:xfrm>
                <a:off x="7596164" y="4422855"/>
                <a:ext cx="403746" cy="161016"/>
              </a:xfrm>
              <a:custGeom>
                <a:avLst/>
                <a:gdLst/>
                <a:ahLst/>
                <a:cxnLst/>
                <a:rect l="l" t="t" r="r" b="b"/>
                <a:pathLst>
                  <a:path w="12382" h="4938" extrusionOk="0">
                    <a:moveTo>
                      <a:pt x="7101" y="1"/>
                    </a:moveTo>
                    <a:cubicBezTo>
                      <a:pt x="6919" y="1"/>
                      <a:pt x="6756" y="62"/>
                      <a:pt x="6641" y="243"/>
                    </a:cubicBezTo>
                    <a:cubicBezTo>
                      <a:pt x="6513" y="423"/>
                      <a:pt x="6487" y="680"/>
                      <a:pt x="6384" y="886"/>
                    </a:cubicBezTo>
                    <a:cubicBezTo>
                      <a:pt x="6127" y="1401"/>
                      <a:pt x="5457" y="1581"/>
                      <a:pt x="4865" y="1736"/>
                    </a:cubicBezTo>
                    <a:cubicBezTo>
                      <a:pt x="3579" y="2044"/>
                      <a:pt x="2317" y="2456"/>
                      <a:pt x="1082" y="2971"/>
                    </a:cubicBezTo>
                    <a:cubicBezTo>
                      <a:pt x="747" y="3126"/>
                      <a:pt x="413" y="3280"/>
                      <a:pt x="233" y="3589"/>
                    </a:cubicBezTo>
                    <a:cubicBezTo>
                      <a:pt x="1" y="3975"/>
                      <a:pt x="52" y="4361"/>
                      <a:pt x="387" y="4618"/>
                    </a:cubicBezTo>
                    <a:cubicBezTo>
                      <a:pt x="644" y="4824"/>
                      <a:pt x="890" y="4859"/>
                      <a:pt x="1163" y="4859"/>
                    </a:cubicBezTo>
                    <a:cubicBezTo>
                      <a:pt x="1299" y="4859"/>
                      <a:pt x="1442" y="4850"/>
                      <a:pt x="1597" y="4850"/>
                    </a:cubicBezTo>
                    <a:cubicBezTo>
                      <a:pt x="2086" y="4876"/>
                      <a:pt x="2549" y="4901"/>
                      <a:pt x="3038" y="4927"/>
                    </a:cubicBezTo>
                    <a:cubicBezTo>
                      <a:pt x="3274" y="4934"/>
                      <a:pt x="3509" y="4937"/>
                      <a:pt x="3745" y="4937"/>
                    </a:cubicBezTo>
                    <a:cubicBezTo>
                      <a:pt x="5285" y="4937"/>
                      <a:pt x="6826" y="4800"/>
                      <a:pt x="8366" y="4644"/>
                    </a:cubicBezTo>
                    <a:cubicBezTo>
                      <a:pt x="9164" y="4567"/>
                      <a:pt x="9936" y="4490"/>
                      <a:pt x="10734" y="4438"/>
                    </a:cubicBezTo>
                    <a:cubicBezTo>
                      <a:pt x="11027" y="4406"/>
                      <a:pt x="11341" y="4373"/>
                      <a:pt x="11649" y="4373"/>
                    </a:cubicBezTo>
                    <a:cubicBezTo>
                      <a:pt x="11828" y="4373"/>
                      <a:pt x="12005" y="4384"/>
                      <a:pt x="12175" y="4412"/>
                    </a:cubicBezTo>
                    <a:cubicBezTo>
                      <a:pt x="12252" y="4258"/>
                      <a:pt x="12304" y="4078"/>
                      <a:pt x="12304" y="3898"/>
                    </a:cubicBezTo>
                    <a:cubicBezTo>
                      <a:pt x="12304" y="2920"/>
                      <a:pt x="12381" y="1916"/>
                      <a:pt x="12304" y="963"/>
                    </a:cubicBezTo>
                    <a:cubicBezTo>
                      <a:pt x="12289" y="661"/>
                      <a:pt x="12122" y="598"/>
                      <a:pt x="11899" y="598"/>
                    </a:cubicBezTo>
                    <a:cubicBezTo>
                      <a:pt x="11742" y="598"/>
                      <a:pt x="11558" y="629"/>
                      <a:pt x="11377" y="629"/>
                    </a:cubicBezTo>
                    <a:cubicBezTo>
                      <a:pt x="10863" y="629"/>
                      <a:pt x="10348" y="577"/>
                      <a:pt x="9833" y="526"/>
                    </a:cubicBezTo>
                    <a:cubicBezTo>
                      <a:pt x="9241" y="474"/>
                      <a:pt x="8623" y="371"/>
                      <a:pt x="8031" y="243"/>
                    </a:cubicBezTo>
                    <a:cubicBezTo>
                      <a:pt x="7772" y="178"/>
                      <a:pt x="7410" y="1"/>
                      <a:pt x="7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a:off x="8229843" y="3116433"/>
                <a:ext cx="33" cy="2543"/>
              </a:xfrm>
              <a:custGeom>
                <a:avLst/>
                <a:gdLst/>
                <a:ahLst/>
                <a:cxnLst/>
                <a:rect l="l" t="t" r="r" b="b"/>
                <a:pathLst>
                  <a:path w="1" h="78" extrusionOk="0">
                    <a:moveTo>
                      <a:pt x="1" y="78"/>
                    </a:moveTo>
                    <a:lnTo>
                      <a:pt x="1" y="78"/>
                    </a:lnTo>
                    <a:cubicBezTo>
                      <a:pt x="1" y="52"/>
                      <a:pt x="1" y="26"/>
                      <a:pt x="1" y="0"/>
                    </a:cubicBezTo>
                    <a:lnTo>
                      <a:pt x="1" y="78"/>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a:off x="8261734" y="2639698"/>
                <a:ext cx="2543" cy="9293"/>
              </a:xfrm>
              <a:custGeom>
                <a:avLst/>
                <a:gdLst/>
                <a:ahLst/>
                <a:cxnLst/>
                <a:rect l="l" t="t" r="r" b="b"/>
                <a:pathLst>
                  <a:path w="78" h="285" extrusionOk="0">
                    <a:moveTo>
                      <a:pt x="78" y="1"/>
                    </a:moveTo>
                    <a:lnTo>
                      <a:pt x="1" y="284"/>
                    </a:lnTo>
                    <a:lnTo>
                      <a:pt x="1" y="284"/>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a:off x="8067029" y="2535058"/>
                <a:ext cx="240382" cy="347237"/>
              </a:xfrm>
              <a:custGeom>
                <a:avLst/>
                <a:gdLst/>
                <a:ahLst/>
                <a:cxnLst/>
                <a:rect l="l" t="t" r="r" b="b"/>
                <a:pathLst>
                  <a:path w="7372" h="10649" extrusionOk="0">
                    <a:moveTo>
                      <a:pt x="4804" y="1"/>
                    </a:moveTo>
                    <a:cubicBezTo>
                      <a:pt x="4290" y="1"/>
                      <a:pt x="3760" y="172"/>
                      <a:pt x="3295" y="559"/>
                    </a:cubicBezTo>
                    <a:cubicBezTo>
                      <a:pt x="2986" y="816"/>
                      <a:pt x="2703" y="1074"/>
                      <a:pt x="2445" y="1382"/>
                    </a:cubicBezTo>
                    <a:cubicBezTo>
                      <a:pt x="2008" y="1897"/>
                      <a:pt x="1673" y="2489"/>
                      <a:pt x="1416" y="3133"/>
                    </a:cubicBezTo>
                    <a:cubicBezTo>
                      <a:pt x="850" y="4626"/>
                      <a:pt x="335" y="7096"/>
                      <a:pt x="0" y="8615"/>
                    </a:cubicBezTo>
                    <a:cubicBezTo>
                      <a:pt x="1519" y="9696"/>
                      <a:pt x="3475" y="9850"/>
                      <a:pt x="5122" y="10648"/>
                    </a:cubicBezTo>
                    <a:cubicBezTo>
                      <a:pt x="6255" y="8615"/>
                      <a:pt x="6512" y="6401"/>
                      <a:pt x="6898" y="4162"/>
                    </a:cubicBezTo>
                    <a:cubicBezTo>
                      <a:pt x="6975" y="3673"/>
                      <a:pt x="7053" y="3184"/>
                      <a:pt x="7130" y="2695"/>
                    </a:cubicBezTo>
                    <a:cubicBezTo>
                      <a:pt x="7371" y="1153"/>
                      <a:pt x="6138" y="1"/>
                      <a:pt x="4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7"/>
              <p:cNvSpPr/>
              <p:nvPr/>
            </p:nvSpPr>
            <p:spPr>
              <a:xfrm>
                <a:off x="7747239" y="3141085"/>
                <a:ext cx="974443" cy="1158544"/>
              </a:xfrm>
              <a:custGeom>
                <a:avLst/>
                <a:gdLst/>
                <a:ahLst/>
                <a:cxnLst/>
                <a:rect l="l" t="t" r="r" b="b"/>
                <a:pathLst>
                  <a:path w="29884" h="35530" extrusionOk="0">
                    <a:moveTo>
                      <a:pt x="25100" y="1"/>
                    </a:moveTo>
                    <a:cubicBezTo>
                      <a:pt x="24384" y="1"/>
                      <a:pt x="23654" y="154"/>
                      <a:pt x="22985" y="428"/>
                    </a:cubicBezTo>
                    <a:cubicBezTo>
                      <a:pt x="21570" y="995"/>
                      <a:pt x="20386" y="2050"/>
                      <a:pt x="19279" y="3131"/>
                    </a:cubicBezTo>
                    <a:cubicBezTo>
                      <a:pt x="17812" y="4546"/>
                      <a:pt x="16499" y="5653"/>
                      <a:pt x="14723" y="6606"/>
                    </a:cubicBezTo>
                    <a:cubicBezTo>
                      <a:pt x="13488" y="7249"/>
                      <a:pt x="12227" y="7815"/>
                      <a:pt x="10991" y="8433"/>
                    </a:cubicBezTo>
                    <a:cubicBezTo>
                      <a:pt x="9473" y="9179"/>
                      <a:pt x="7285" y="10003"/>
                      <a:pt x="5535" y="11110"/>
                    </a:cubicBezTo>
                    <a:cubicBezTo>
                      <a:pt x="4557" y="11316"/>
                      <a:pt x="3681" y="11625"/>
                      <a:pt x="2858" y="12551"/>
                    </a:cubicBezTo>
                    <a:cubicBezTo>
                      <a:pt x="2755" y="12680"/>
                      <a:pt x="2652" y="12809"/>
                      <a:pt x="2549" y="12937"/>
                    </a:cubicBezTo>
                    <a:cubicBezTo>
                      <a:pt x="1700" y="14044"/>
                      <a:pt x="1236" y="15434"/>
                      <a:pt x="927" y="16798"/>
                    </a:cubicBezTo>
                    <a:cubicBezTo>
                      <a:pt x="387" y="19269"/>
                      <a:pt x="284" y="21791"/>
                      <a:pt x="181" y="24314"/>
                    </a:cubicBezTo>
                    <a:cubicBezTo>
                      <a:pt x="1" y="28071"/>
                      <a:pt x="310" y="31134"/>
                      <a:pt x="799" y="35304"/>
                    </a:cubicBezTo>
                    <a:cubicBezTo>
                      <a:pt x="812" y="35458"/>
                      <a:pt x="1970" y="35497"/>
                      <a:pt x="3183" y="35497"/>
                    </a:cubicBezTo>
                    <a:cubicBezTo>
                      <a:pt x="4396" y="35497"/>
                      <a:pt x="5663" y="35458"/>
                      <a:pt x="5895" y="35458"/>
                    </a:cubicBezTo>
                    <a:cubicBezTo>
                      <a:pt x="5919" y="35458"/>
                      <a:pt x="5944" y="35457"/>
                      <a:pt x="5972" y="35457"/>
                    </a:cubicBezTo>
                    <a:cubicBezTo>
                      <a:pt x="6363" y="35457"/>
                      <a:pt x="7131" y="35529"/>
                      <a:pt x="7876" y="35529"/>
                    </a:cubicBezTo>
                    <a:cubicBezTo>
                      <a:pt x="8849" y="35529"/>
                      <a:pt x="9782" y="35406"/>
                      <a:pt x="9782" y="34841"/>
                    </a:cubicBezTo>
                    <a:cubicBezTo>
                      <a:pt x="9884" y="30028"/>
                      <a:pt x="9962" y="25240"/>
                      <a:pt x="10039" y="20453"/>
                    </a:cubicBezTo>
                    <a:cubicBezTo>
                      <a:pt x="10039" y="19887"/>
                      <a:pt x="10065" y="19320"/>
                      <a:pt x="10348" y="18831"/>
                    </a:cubicBezTo>
                    <a:cubicBezTo>
                      <a:pt x="11120" y="17544"/>
                      <a:pt x="13822" y="17570"/>
                      <a:pt x="15135" y="17287"/>
                    </a:cubicBezTo>
                    <a:cubicBezTo>
                      <a:pt x="17297" y="16798"/>
                      <a:pt x="19459" y="16309"/>
                      <a:pt x="21621" y="15820"/>
                    </a:cubicBezTo>
                    <a:cubicBezTo>
                      <a:pt x="23500" y="15382"/>
                      <a:pt x="25405" y="14945"/>
                      <a:pt x="27026" y="13915"/>
                    </a:cubicBezTo>
                    <a:cubicBezTo>
                      <a:pt x="29883" y="12062"/>
                      <a:pt x="29858" y="9282"/>
                      <a:pt x="29677" y="6219"/>
                    </a:cubicBezTo>
                    <a:cubicBezTo>
                      <a:pt x="29549" y="4135"/>
                      <a:pt x="29137" y="1818"/>
                      <a:pt x="27412" y="660"/>
                    </a:cubicBezTo>
                    <a:cubicBezTo>
                      <a:pt x="26736" y="205"/>
                      <a:pt x="25927" y="1"/>
                      <a:pt x="2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7"/>
              <p:cNvSpPr/>
              <p:nvPr/>
            </p:nvSpPr>
            <p:spPr>
              <a:xfrm>
                <a:off x="7429992" y="3223845"/>
                <a:ext cx="1133045" cy="1065059"/>
              </a:xfrm>
              <a:custGeom>
                <a:avLst/>
                <a:gdLst/>
                <a:ahLst/>
                <a:cxnLst/>
                <a:rect l="l" t="t" r="r" b="b"/>
                <a:pathLst>
                  <a:path w="34748" h="32663" extrusionOk="0">
                    <a:moveTo>
                      <a:pt x="30218" y="1"/>
                    </a:moveTo>
                    <a:cubicBezTo>
                      <a:pt x="28365" y="27"/>
                      <a:pt x="26666" y="722"/>
                      <a:pt x="24967" y="1314"/>
                    </a:cubicBezTo>
                    <a:cubicBezTo>
                      <a:pt x="23551" y="1803"/>
                      <a:pt x="22393" y="2111"/>
                      <a:pt x="21055" y="2858"/>
                    </a:cubicBezTo>
                    <a:cubicBezTo>
                      <a:pt x="17940" y="4557"/>
                      <a:pt x="14672" y="6024"/>
                      <a:pt x="11892" y="8314"/>
                    </a:cubicBezTo>
                    <a:cubicBezTo>
                      <a:pt x="7902" y="11635"/>
                      <a:pt x="5380" y="16396"/>
                      <a:pt x="3141" y="21081"/>
                    </a:cubicBezTo>
                    <a:cubicBezTo>
                      <a:pt x="2085" y="23320"/>
                      <a:pt x="1004" y="25559"/>
                      <a:pt x="1" y="27824"/>
                    </a:cubicBezTo>
                    <a:cubicBezTo>
                      <a:pt x="129" y="27876"/>
                      <a:pt x="258" y="27953"/>
                      <a:pt x="387" y="28004"/>
                    </a:cubicBezTo>
                    <a:cubicBezTo>
                      <a:pt x="3475" y="29394"/>
                      <a:pt x="6461" y="30990"/>
                      <a:pt x="9395" y="32663"/>
                    </a:cubicBezTo>
                    <a:cubicBezTo>
                      <a:pt x="10064" y="31531"/>
                      <a:pt x="12381" y="27721"/>
                      <a:pt x="12432" y="27567"/>
                    </a:cubicBezTo>
                    <a:cubicBezTo>
                      <a:pt x="14389" y="23037"/>
                      <a:pt x="13333" y="21158"/>
                      <a:pt x="15598" y="16757"/>
                    </a:cubicBezTo>
                    <a:cubicBezTo>
                      <a:pt x="16165" y="15624"/>
                      <a:pt x="16834" y="14517"/>
                      <a:pt x="17812" y="13694"/>
                    </a:cubicBezTo>
                    <a:cubicBezTo>
                      <a:pt x="18841" y="12819"/>
                      <a:pt x="20154" y="12355"/>
                      <a:pt x="21467" y="11969"/>
                    </a:cubicBezTo>
                    <a:cubicBezTo>
                      <a:pt x="24427" y="11068"/>
                      <a:pt x="28210" y="10425"/>
                      <a:pt x="31016" y="8649"/>
                    </a:cubicBezTo>
                    <a:cubicBezTo>
                      <a:pt x="32122" y="7980"/>
                      <a:pt x="33075" y="7105"/>
                      <a:pt x="33795" y="5998"/>
                    </a:cubicBezTo>
                    <a:cubicBezTo>
                      <a:pt x="34465" y="4917"/>
                      <a:pt x="34748" y="3501"/>
                      <a:pt x="34259" y="2343"/>
                    </a:cubicBezTo>
                    <a:cubicBezTo>
                      <a:pt x="33641" y="799"/>
                      <a:pt x="31865" y="1"/>
                      <a:pt x="30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a:off x="8127453" y="2512004"/>
                <a:ext cx="610184" cy="857675"/>
              </a:xfrm>
              <a:custGeom>
                <a:avLst/>
                <a:gdLst/>
                <a:ahLst/>
                <a:cxnLst/>
                <a:rect l="l" t="t" r="r" b="b"/>
                <a:pathLst>
                  <a:path w="18713" h="26303" extrusionOk="0">
                    <a:moveTo>
                      <a:pt x="5875" y="1"/>
                    </a:moveTo>
                    <a:cubicBezTo>
                      <a:pt x="4298" y="1"/>
                      <a:pt x="2752" y="533"/>
                      <a:pt x="1699" y="1832"/>
                    </a:cubicBezTo>
                    <a:cubicBezTo>
                      <a:pt x="1339" y="2270"/>
                      <a:pt x="1030" y="2759"/>
                      <a:pt x="773" y="3273"/>
                    </a:cubicBezTo>
                    <a:cubicBezTo>
                      <a:pt x="0" y="4972"/>
                      <a:pt x="309" y="7160"/>
                      <a:pt x="592" y="8730"/>
                    </a:cubicBezTo>
                    <a:cubicBezTo>
                      <a:pt x="773" y="9785"/>
                      <a:pt x="979" y="10866"/>
                      <a:pt x="1184" y="11947"/>
                    </a:cubicBezTo>
                    <a:cubicBezTo>
                      <a:pt x="1390" y="13028"/>
                      <a:pt x="1468" y="14058"/>
                      <a:pt x="1596" y="15165"/>
                    </a:cubicBezTo>
                    <a:cubicBezTo>
                      <a:pt x="1751" y="16580"/>
                      <a:pt x="1854" y="17970"/>
                      <a:pt x="1751" y="19411"/>
                    </a:cubicBezTo>
                    <a:cubicBezTo>
                      <a:pt x="1699" y="20518"/>
                      <a:pt x="824" y="22757"/>
                      <a:pt x="1957" y="23555"/>
                    </a:cubicBezTo>
                    <a:cubicBezTo>
                      <a:pt x="2549" y="23993"/>
                      <a:pt x="3913" y="23890"/>
                      <a:pt x="4633" y="24019"/>
                    </a:cubicBezTo>
                    <a:cubicBezTo>
                      <a:pt x="5560" y="24173"/>
                      <a:pt x="6461" y="24379"/>
                      <a:pt x="7362" y="24585"/>
                    </a:cubicBezTo>
                    <a:cubicBezTo>
                      <a:pt x="10580" y="25320"/>
                      <a:pt x="13839" y="26302"/>
                      <a:pt x="17157" y="26302"/>
                    </a:cubicBezTo>
                    <a:cubicBezTo>
                      <a:pt x="17555" y="26302"/>
                      <a:pt x="17953" y="26288"/>
                      <a:pt x="18352" y="26258"/>
                    </a:cubicBezTo>
                    <a:cubicBezTo>
                      <a:pt x="18584" y="26232"/>
                      <a:pt x="18712" y="26001"/>
                      <a:pt x="18635" y="25795"/>
                    </a:cubicBezTo>
                    <a:cubicBezTo>
                      <a:pt x="18249" y="24765"/>
                      <a:pt x="18481" y="23581"/>
                      <a:pt x="18326" y="22552"/>
                    </a:cubicBezTo>
                    <a:cubicBezTo>
                      <a:pt x="18120" y="21110"/>
                      <a:pt x="17323" y="19746"/>
                      <a:pt x="17014" y="18305"/>
                    </a:cubicBezTo>
                    <a:cubicBezTo>
                      <a:pt x="16911" y="17790"/>
                      <a:pt x="16782" y="17301"/>
                      <a:pt x="16602" y="16838"/>
                    </a:cubicBezTo>
                    <a:cubicBezTo>
                      <a:pt x="15778" y="14676"/>
                      <a:pt x="15006" y="12617"/>
                      <a:pt x="14414" y="10352"/>
                    </a:cubicBezTo>
                    <a:cubicBezTo>
                      <a:pt x="14079" y="9065"/>
                      <a:pt x="14208" y="7855"/>
                      <a:pt x="13745" y="6619"/>
                    </a:cubicBezTo>
                    <a:cubicBezTo>
                      <a:pt x="12715" y="3840"/>
                      <a:pt x="11403" y="1523"/>
                      <a:pt x="8494" y="468"/>
                    </a:cubicBezTo>
                    <a:cubicBezTo>
                      <a:pt x="7667" y="171"/>
                      <a:pt x="6766" y="1"/>
                      <a:pt x="5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a:off x="8125757" y="2251398"/>
                <a:ext cx="209014" cy="325488"/>
              </a:xfrm>
              <a:custGeom>
                <a:avLst/>
                <a:gdLst/>
                <a:ahLst/>
                <a:cxnLst/>
                <a:rect l="l" t="t" r="r" b="b"/>
                <a:pathLst>
                  <a:path w="6410" h="9982" extrusionOk="0">
                    <a:moveTo>
                      <a:pt x="3570" y="0"/>
                    </a:moveTo>
                    <a:cubicBezTo>
                      <a:pt x="2967" y="0"/>
                      <a:pt x="2374" y="84"/>
                      <a:pt x="1828" y="327"/>
                    </a:cubicBezTo>
                    <a:cubicBezTo>
                      <a:pt x="1391" y="533"/>
                      <a:pt x="979" y="893"/>
                      <a:pt x="696" y="1305"/>
                    </a:cubicBezTo>
                    <a:cubicBezTo>
                      <a:pt x="413" y="1794"/>
                      <a:pt x="413" y="2360"/>
                      <a:pt x="284" y="2875"/>
                    </a:cubicBezTo>
                    <a:cubicBezTo>
                      <a:pt x="104" y="3750"/>
                      <a:pt x="1" y="4702"/>
                      <a:pt x="284" y="5552"/>
                    </a:cubicBezTo>
                    <a:cubicBezTo>
                      <a:pt x="361" y="5886"/>
                      <a:pt x="541" y="6221"/>
                      <a:pt x="799" y="6452"/>
                    </a:cubicBezTo>
                    <a:cubicBezTo>
                      <a:pt x="1082" y="6710"/>
                      <a:pt x="1391" y="6658"/>
                      <a:pt x="1442" y="7096"/>
                    </a:cubicBezTo>
                    <a:cubicBezTo>
                      <a:pt x="1520" y="7894"/>
                      <a:pt x="1648" y="8614"/>
                      <a:pt x="1417" y="9361"/>
                    </a:cubicBezTo>
                    <a:cubicBezTo>
                      <a:pt x="1854" y="9695"/>
                      <a:pt x="2343" y="9979"/>
                      <a:pt x="2884" y="9979"/>
                    </a:cubicBezTo>
                    <a:cubicBezTo>
                      <a:pt x="2925" y="9980"/>
                      <a:pt x="2966" y="9981"/>
                      <a:pt x="3007" y="9981"/>
                    </a:cubicBezTo>
                    <a:cubicBezTo>
                      <a:pt x="3535" y="9981"/>
                      <a:pt x="4075" y="9829"/>
                      <a:pt x="4505" y="9567"/>
                    </a:cubicBezTo>
                    <a:cubicBezTo>
                      <a:pt x="5046" y="9206"/>
                      <a:pt x="5432" y="8614"/>
                      <a:pt x="5741" y="7997"/>
                    </a:cubicBezTo>
                    <a:cubicBezTo>
                      <a:pt x="5689" y="7919"/>
                      <a:pt x="5689" y="7868"/>
                      <a:pt x="5663" y="7791"/>
                    </a:cubicBezTo>
                    <a:cubicBezTo>
                      <a:pt x="5535" y="7302"/>
                      <a:pt x="5458" y="6787"/>
                      <a:pt x="5406" y="6272"/>
                    </a:cubicBezTo>
                    <a:cubicBezTo>
                      <a:pt x="5355" y="5912"/>
                      <a:pt x="5200" y="5346"/>
                      <a:pt x="5355" y="4985"/>
                    </a:cubicBezTo>
                    <a:cubicBezTo>
                      <a:pt x="5432" y="4857"/>
                      <a:pt x="5509" y="4728"/>
                      <a:pt x="5586" y="4599"/>
                    </a:cubicBezTo>
                    <a:cubicBezTo>
                      <a:pt x="5741" y="4290"/>
                      <a:pt x="5895" y="4007"/>
                      <a:pt x="5998" y="3698"/>
                    </a:cubicBezTo>
                    <a:cubicBezTo>
                      <a:pt x="6255" y="3106"/>
                      <a:pt x="6410" y="2463"/>
                      <a:pt x="6384" y="1819"/>
                    </a:cubicBezTo>
                    <a:cubicBezTo>
                      <a:pt x="6358" y="1614"/>
                      <a:pt x="6333" y="1227"/>
                      <a:pt x="6230" y="1047"/>
                    </a:cubicBezTo>
                    <a:cubicBezTo>
                      <a:pt x="6127" y="893"/>
                      <a:pt x="6024" y="738"/>
                      <a:pt x="5921" y="610"/>
                    </a:cubicBezTo>
                    <a:cubicBezTo>
                      <a:pt x="5483" y="146"/>
                      <a:pt x="4634" y="69"/>
                      <a:pt x="4068" y="18"/>
                    </a:cubicBezTo>
                    <a:cubicBezTo>
                      <a:pt x="3901" y="7"/>
                      <a:pt x="3735" y="0"/>
                      <a:pt x="3570"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a:off x="8099768" y="2208094"/>
                <a:ext cx="250947" cy="210188"/>
              </a:xfrm>
              <a:custGeom>
                <a:avLst/>
                <a:gdLst/>
                <a:ahLst/>
                <a:cxnLst/>
                <a:rect l="l" t="t" r="r" b="b"/>
                <a:pathLst>
                  <a:path w="7696" h="6446" extrusionOk="0">
                    <a:moveTo>
                      <a:pt x="1811" y="0"/>
                    </a:moveTo>
                    <a:cubicBezTo>
                      <a:pt x="1252" y="0"/>
                      <a:pt x="709" y="228"/>
                      <a:pt x="335" y="625"/>
                    </a:cubicBezTo>
                    <a:cubicBezTo>
                      <a:pt x="154" y="831"/>
                      <a:pt x="0" y="1088"/>
                      <a:pt x="77" y="1346"/>
                    </a:cubicBezTo>
                    <a:cubicBezTo>
                      <a:pt x="103" y="1474"/>
                      <a:pt x="180" y="1603"/>
                      <a:pt x="257" y="1706"/>
                    </a:cubicBezTo>
                    <a:cubicBezTo>
                      <a:pt x="906" y="2587"/>
                      <a:pt x="1409" y="3008"/>
                      <a:pt x="2443" y="3008"/>
                    </a:cubicBezTo>
                    <a:cubicBezTo>
                      <a:pt x="2557" y="3008"/>
                      <a:pt x="2678" y="3003"/>
                      <a:pt x="2806" y="2993"/>
                    </a:cubicBezTo>
                    <a:cubicBezTo>
                      <a:pt x="3102" y="2960"/>
                      <a:pt x="3399" y="2917"/>
                      <a:pt x="3689" y="2917"/>
                    </a:cubicBezTo>
                    <a:cubicBezTo>
                      <a:pt x="3852" y="2917"/>
                      <a:pt x="4012" y="2930"/>
                      <a:pt x="4170" y="2967"/>
                    </a:cubicBezTo>
                    <a:cubicBezTo>
                      <a:pt x="4479" y="3019"/>
                      <a:pt x="5019" y="3276"/>
                      <a:pt x="5096" y="3636"/>
                    </a:cubicBezTo>
                    <a:cubicBezTo>
                      <a:pt x="5148" y="3894"/>
                      <a:pt x="4865" y="4151"/>
                      <a:pt x="4968" y="4460"/>
                    </a:cubicBezTo>
                    <a:cubicBezTo>
                      <a:pt x="4991" y="4575"/>
                      <a:pt x="5096" y="4670"/>
                      <a:pt x="5211" y="4670"/>
                    </a:cubicBezTo>
                    <a:cubicBezTo>
                      <a:pt x="5224" y="4670"/>
                      <a:pt x="5237" y="4669"/>
                      <a:pt x="5251" y="4666"/>
                    </a:cubicBezTo>
                    <a:cubicBezTo>
                      <a:pt x="5309" y="4607"/>
                      <a:pt x="5576" y="4297"/>
                      <a:pt x="5723" y="4297"/>
                    </a:cubicBezTo>
                    <a:cubicBezTo>
                      <a:pt x="5770" y="4297"/>
                      <a:pt x="5805" y="4328"/>
                      <a:pt x="5817" y="4409"/>
                    </a:cubicBezTo>
                    <a:cubicBezTo>
                      <a:pt x="5817" y="4589"/>
                      <a:pt x="5663" y="4846"/>
                      <a:pt x="5611" y="5026"/>
                    </a:cubicBezTo>
                    <a:cubicBezTo>
                      <a:pt x="5534" y="5335"/>
                      <a:pt x="5482" y="5644"/>
                      <a:pt x="5611" y="5927"/>
                    </a:cubicBezTo>
                    <a:cubicBezTo>
                      <a:pt x="5711" y="6148"/>
                      <a:pt x="5889" y="6446"/>
                      <a:pt x="6121" y="6446"/>
                    </a:cubicBezTo>
                    <a:cubicBezTo>
                      <a:pt x="6187" y="6446"/>
                      <a:pt x="6258" y="6422"/>
                      <a:pt x="6332" y="6365"/>
                    </a:cubicBezTo>
                    <a:cubicBezTo>
                      <a:pt x="6589" y="6159"/>
                      <a:pt x="6538" y="5799"/>
                      <a:pt x="6692" y="5541"/>
                    </a:cubicBezTo>
                    <a:cubicBezTo>
                      <a:pt x="6821" y="5309"/>
                      <a:pt x="6975" y="5078"/>
                      <a:pt x="7078" y="4846"/>
                    </a:cubicBezTo>
                    <a:lnTo>
                      <a:pt x="7104" y="4846"/>
                    </a:lnTo>
                    <a:cubicBezTo>
                      <a:pt x="7336" y="4409"/>
                      <a:pt x="7541" y="3945"/>
                      <a:pt x="7593" y="3353"/>
                    </a:cubicBezTo>
                    <a:cubicBezTo>
                      <a:pt x="7696" y="1963"/>
                      <a:pt x="6872" y="985"/>
                      <a:pt x="5740" y="290"/>
                    </a:cubicBezTo>
                    <a:cubicBezTo>
                      <a:pt x="5508" y="136"/>
                      <a:pt x="5276" y="33"/>
                      <a:pt x="5045" y="7"/>
                    </a:cubicBezTo>
                    <a:cubicBezTo>
                      <a:pt x="5023" y="6"/>
                      <a:pt x="5001" y="6"/>
                      <a:pt x="4980" y="6"/>
                    </a:cubicBezTo>
                    <a:cubicBezTo>
                      <a:pt x="4545" y="6"/>
                      <a:pt x="4175" y="243"/>
                      <a:pt x="3758" y="316"/>
                    </a:cubicBezTo>
                    <a:cubicBezTo>
                      <a:pt x="3694" y="324"/>
                      <a:pt x="3632" y="328"/>
                      <a:pt x="3569" y="328"/>
                    </a:cubicBezTo>
                    <a:cubicBezTo>
                      <a:pt x="3024" y="328"/>
                      <a:pt x="2513" y="54"/>
                      <a:pt x="1982" y="7"/>
                    </a:cubicBezTo>
                    <a:cubicBezTo>
                      <a:pt x="1925" y="3"/>
                      <a:pt x="1868" y="0"/>
                      <a:pt x="181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a:off x="7705272" y="2741991"/>
                <a:ext cx="786428" cy="480504"/>
              </a:xfrm>
              <a:custGeom>
                <a:avLst/>
                <a:gdLst/>
                <a:ahLst/>
                <a:cxnLst/>
                <a:rect l="l" t="t" r="r" b="b"/>
                <a:pathLst>
                  <a:path w="24118" h="14736" extrusionOk="0">
                    <a:moveTo>
                      <a:pt x="21587" y="1"/>
                    </a:moveTo>
                    <a:cubicBezTo>
                      <a:pt x="20696" y="1"/>
                      <a:pt x="19744" y="494"/>
                      <a:pt x="19176" y="1265"/>
                    </a:cubicBezTo>
                    <a:cubicBezTo>
                      <a:pt x="17683" y="3324"/>
                      <a:pt x="16293" y="5461"/>
                      <a:pt x="15032" y="7674"/>
                    </a:cubicBezTo>
                    <a:cubicBezTo>
                      <a:pt x="14878" y="7983"/>
                      <a:pt x="14698" y="8266"/>
                      <a:pt x="14440" y="8498"/>
                    </a:cubicBezTo>
                    <a:cubicBezTo>
                      <a:pt x="14183" y="8704"/>
                      <a:pt x="13874" y="8807"/>
                      <a:pt x="13565" y="8910"/>
                    </a:cubicBezTo>
                    <a:cubicBezTo>
                      <a:pt x="10811" y="9810"/>
                      <a:pt x="7825" y="10531"/>
                      <a:pt x="5226" y="11844"/>
                    </a:cubicBezTo>
                    <a:cubicBezTo>
                      <a:pt x="4402" y="12256"/>
                      <a:pt x="3630" y="12770"/>
                      <a:pt x="2755" y="13028"/>
                    </a:cubicBezTo>
                    <a:cubicBezTo>
                      <a:pt x="1906" y="13259"/>
                      <a:pt x="953" y="13259"/>
                      <a:pt x="284" y="13826"/>
                    </a:cubicBezTo>
                    <a:cubicBezTo>
                      <a:pt x="130" y="13980"/>
                      <a:pt x="1" y="14186"/>
                      <a:pt x="78" y="14366"/>
                    </a:cubicBezTo>
                    <a:cubicBezTo>
                      <a:pt x="155" y="14546"/>
                      <a:pt x="387" y="14572"/>
                      <a:pt x="593" y="14598"/>
                    </a:cubicBezTo>
                    <a:cubicBezTo>
                      <a:pt x="1258" y="14637"/>
                      <a:pt x="1952" y="14735"/>
                      <a:pt x="2631" y="14735"/>
                    </a:cubicBezTo>
                    <a:cubicBezTo>
                      <a:pt x="2846" y="14735"/>
                      <a:pt x="3059" y="14725"/>
                      <a:pt x="3270" y="14701"/>
                    </a:cubicBezTo>
                    <a:cubicBezTo>
                      <a:pt x="3978" y="14622"/>
                      <a:pt x="4670" y="14588"/>
                      <a:pt x="5371" y="14588"/>
                    </a:cubicBezTo>
                    <a:cubicBezTo>
                      <a:pt x="5588" y="14588"/>
                      <a:pt x="5805" y="14592"/>
                      <a:pt x="6024" y="14598"/>
                    </a:cubicBezTo>
                    <a:cubicBezTo>
                      <a:pt x="6089" y="14598"/>
                      <a:pt x="6153" y="14598"/>
                      <a:pt x="6218" y="14598"/>
                    </a:cubicBezTo>
                    <a:cubicBezTo>
                      <a:pt x="10425" y="14598"/>
                      <a:pt x="14603" y="13775"/>
                      <a:pt x="18507" y="12178"/>
                    </a:cubicBezTo>
                    <a:cubicBezTo>
                      <a:pt x="19279" y="11869"/>
                      <a:pt x="20051" y="11509"/>
                      <a:pt x="20669" y="10943"/>
                    </a:cubicBezTo>
                    <a:cubicBezTo>
                      <a:pt x="20695" y="10917"/>
                      <a:pt x="20721" y="10891"/>
                      <a:pt x="20746" y="10866"/>
                    </a:cubicBezTo>
                    <a:cubicBezTo>
                      <a:pt x="21930" y="9759"/>
                      <a:pt x="22677" y="7854"/>
                      <a:pt x="23140" y="6361"/>
                    </a:cubicBezTo>
                    <a:cubicBezTo>
                      <a:pt x="23629" y="4869"/>
                      <a:pt x="24118" y="2887"/>
                      <a:pt x="23526" y="1368"/>
                    </a:cubicBezTo>
                    <a:cubicBezTo>
                      <a:pt x="23147" y="403"/>
                      <a:pt x="22392" y="1"/>
                      <a:pt x="21587"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a:off x="8240767" y="2562840"/>
                <a:ext cx="290402" cy="417702"/>
              </a:xfrm>
              <a:custGeom>
                <a:avLst/>
                <a:gdLst/>
                <a:ahLst/>
                <a:cxnLst/>
                <a:rect l="l" t="t" r="r" b="b"/>
                <a:pathLst>
                  <a:path w="8906" h="12810" extrusionOk="0">
                    <a:moveTo>
                      <a:pt x="5780" y="0"/>
                    </a:moveTo>
                    <a:cubicBezTo>
                      <a:pt x="5563" y="0"/>
                      <a:pt x="5350" y="52"/>
                      <a:pt x="5148" y="170"/>
                    </a:cubicBezTo>
                    <a:cubicBezTo>
                      <a:pt x="4916" y="325"/>
                      <a:pt x="4736" y="556"/>
                      <a:pt x="4556" y="788"/>
                    </a:cubicBezTo>
                    <a:cubicBezTo>
                      <a:pt x="3732" y="1920"/>
                      <a:pt x="2909" y="3079"/>
                      <a:pt x="2265" y="4314"/>
                    </a:cubicBezTo>
                    <a:cubicBezTo>
                      <a:pt x="2214" y="4391"/>
                      <a:pt x="2188" y="4494"/>
                      <a:pt x="2136" y="4571"/>
                    </a:cubicBezTo>
                    <a:cubicBezTo>
                      <a:pt x="1879" y="5112"/>
                      <a:pt x="0" y="7969"/>
                      <a:pt x="206" y="8406"/>
                    </a:cubicBezTo>
                    <a:cubicBezTo>
                      <a:pt x="566" y="9153"/>
                      <a:pt x="1313" y="9616"/>
                      <a:pt x="2034" y="10002"/>
                    </a:cubicBezTo>
                    <a:cubicBezTo>
                      <a:pt x="3681" y="10955"/>
                      <a:pt x="5354" y="11881"/>
                      <a:pt x="7001" y="12808"/>
                    </a:cubicBezTo>
                    <a:cubicBezTo>
                      <a:pt x="7002" y="12809"/>
                      <a:pt x="7004" y="12809"/>
                      <a:pt x="7005" y="12809"/>
                    </a:cubicBezTo>
                    <a:cubicBezTo>
                      <a:pt x="7121" y="12809"/>
                      <a:pt x="7748" y="9947"/>
                      <a:pt x="7825" y="9642"/>
                    </a:cubicBezTo>
                    <a:cubicBezTo>
                      <a:pt x="8211" y="8304"/>
                      <a:pt x="8674" y="6965"/>
                      <a:pt x="8828" y="5627"/>
                    </a:cubicBezTo>
                    <a:cubicBezTo>
                      <a:pt x="8906" y="5086"/>
                      <a:pt x="8726" y="4546"/>
                      <a:pt x="8494" y="4057"/>
                    </a:cubicBezTo>
                    <a:cubicBezTo>
                      <a:pt x="8494" y="4031"/>
                      <a:pt x="8468" y="3979"/>
                      <a:pt x="8468" y="3954"/>
                    </a:cubicBezTo>
                    <a:cubicBezTo>
                      <a:pt x="8442" y="3851"/>
                      <a:pt x="8417" y="3722"/>
                      <a:pt x="8391" y="3619"/>
                    </a:cubicBezTo>
                    <a:cubicBezTo>
                      <a:pt x="8365" y="3619"/>
                      <a:pt x="8365" y="3593"/>
                      <a:pt x="8365" y="3568"/>
                    </a:cubicBezTo>
                    <a:cubicBezTo>
                      <a:pt x="8339" y="3516"/>
                      <a:pt x="8314" y="3490"/>
                      <a:pt x="8288" y="3439"/>
                    </a:cubicBezTo>
                    <a:cubicBezTo>
                      <a:pt x="8237" y="3336"/>
                      <a:pt x="8185" y="3259"/>
                      <a:pt x="8134" y="3182"/>
                    </a:cubicBezTo>
                    <a:cubicBezTo>
                      <a:pt x="8108" y="3130"/>
                      <a:pt x="8082" y="3079"/>
                      <a:pt x="8056" y="3053"/>
                    </a:cubicBezTo>
                    <a:lnTo>
                      <a:pt x="8056" y="3053"/>
                    </a:lnTo>
                    <a:cubicBezTo>
                      <a:pt x="8037" y="3024"/>
                      <a:pt x="8005" y="2976"/>
                      <a:pt x="8005" y="2976"/>
                    </a:cubicBezTo>
                    <a:cubicBezTo>
                      <a:pt x="7747" y="2641"/>
                      <a:pt x="7464" y="2358"/>
                      <a:pt x="7207" y="2023"/>
                    </a:cubicBezTo>
                    <a:cubicBezTo>
                      <a:pt x="6744" y="1406"/>
                      <a:pt x="6435" y="736"/>
                      <a:pt x="6126" y="41"/>
                    </a:cubicBezTo>
                    <a:cubicBezTo>
                      <a:pt x="6010" y="15"/>
                      <a:pt x="5895" y="0"/>
                      <a:pt x="5780" y="0"/>
                    </a:cubicBezTo>
                    <a:close/>
                  </a:path>
                </a:pathLst>
              </a:custGeom>
              <a:solidFill>
                <a:srgbClr val="2C6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8268451" y="2346843"/>
                <a:ext cx="43661" cy="60520"/>
              </a:xfrm>
              <a:custGeom>
                <a:avLst/>
                <a:gdLst/>
                <a:ahLst/>
                <a:cxnLst/>
                <a:rect l="l" t="t" r="r" b="b"/>
                <a:pathLst>
                  <a:path w="1339" h="1856" extrusionOk="0">
                    <a:moveTo>
                      <a:pt x="633" y="1"/>
                    </a:moveTo>
                    <a:cubicBezTo>
                      <a:pt x="580" y="1"/>
                      <a:pt x="523" y="9"/>
                      <a:pt x="464" y="25"/>
                    </a:cubicBezTo>
                    <a:cubicBezTo>
                      <a:pt x="258" y="102"/>
                      <a:pt x="78" y="282"/>
                      <a:pt x="1" y="514"/>
                    </a:cubicBezTo>
                    <a:lnTo>
                      <a:pt x="361" y="1852"/>
                    </a:lnTo>
                    <a:cubicBezTo>
                      <a:pt x="382" y="1854"/>
                      <a:pt x="402" y="1855"/>
                      <a:pt x="423" y="1855"/>
                    </a:cubicBezTo>
                    <a:cubicBezTo>
                      <a:pt x="685" y="1855"/>
                      <a:pt x="940" y="1709"/>
                      <a:pt x="1107" y="1518"/>
                    </a:cubicBezTo>
                    <a:cubicBezTo>
                      <a:pt x="1287" y="1286"/>
                      <a:pt x="1339" y="977"/>
                      <a:pt x="1287" y="694"/>
                    </a:cubicBezTo>
                    <a:cubicBezTo>
                      <a:pt x="1243" y="357"/>
                      <a:pt x="1002" y="1"/>
                      <a:pt x="633"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8260071" y="2680752"/>
                <a:ext cx="61791" cy="183743"/>
              </a:xfrm>
              <a:custGeom>
                <a:avLst/>
                <a:gdLst/>
                <a:ahLst/>
                <a:cxnLst/>
                <a:rect l="l" t="t" r="r" b="b"/>
                <a:pathLst>
                  <a:path w="1895" h="5635" extrusionOk="0">
                    <a:moveTo>
                      <a:pt x="1845" y="1"/>
                    </a:moveTo>
                    <a:cubicBezTo>
                      <a:pt x="1829" y="1"/>
                      <a:pt x="1812" y="9"/>
                      <a:pt x="1802" y="29"/>
                    </a:cubicBezTo>
                    <a:cubicBezTo>
                      <a:pt x="1390" y="904"/>
                      <a:pt x="1030" y="1805"/>
                      <a:pt x="721" y="2731"/>
                    </a:cubicBezTo>
                    <a:cubicBezTo>
                      <a:pt x="412" y="3658"/>
                      <a:pt x="129" y="4610"/>
                      <a:pt x="0" y="5563"/>
                    </a:cubicBezTo>
                    <a:cubicBezTo>
                      <a:pt x="0" y="5607"/>
                      <a:pt x="35" y="5635"/>
                      <a:pt x="69" y="5635"/>
                    </a:cubicBezTo>
                    <a:cubicBezTo>
                      <a:pt x="94" y="5635"/>
                      <a:pt x="118" y="5621"/>
                      <a:pt x="129" y="5588"/>
                    </a:cubicBezTo>
                    <a:cubicBezTo>
                      <a:pt x="412" y="4662"/>
                      <a:pt x="618" y="3709"/>
                      <a:pt x="927" y="2783"/>
                    </a:cubicBezTo>
                    <a:cubicBezTo>
                      <a:pt x="1210" y="1856"/>
                      <a:pt x="1519" y="955"/>
                      <a:pt x="1879" y="55"/>
                    </a:cubicBezTo>
                    <a:cubicBezTo>
                      <a:pt x="1895" y="23"/>
                      <a:pt x="1872" y="1"/>
                      <a:pt x="184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8447341" y="2799056"/>
                <a:ext cx="80182" cy="174157"/>
              </a:xfrm>
              <a:custGeom>
                <a:avLst/>
                <a:gdLst/>
                <a:ahLst/>
                <a:cxnLst/>
                <a:rect l="l" t="t" r="r" b="b"/>
                <a:pathLst>
                  <a:path w="2459" h="5341" extrusionOk="0">
                    <a:moveTo>
                      <a:pt x="2328" y="1"/>
                    </a:moveTo>
                    <a:cubicBezTo>
                      <a:pt x="2291" y="1"/>
                      <a:pt x="2255" y="18"/>
                      <a:pt x="2236" y="56"/>
                    </a:cubicBezTo>
                    <a:cubicBezTo>
                      <a:pt x="1953" y="931"/>
                      <a:pt x="1644" y="1806"/>
                      <a:pt x="1335" y="2655"/>
                    </a:cubicBezTo>
                    <a:cubicBezTo>
                      <a:pt x="1181" y="3093"/>
                      <a:pt x="1001" y="3505"/>
                      <a:pt x="846" y="3942"/>
                    </a:cubicBezTo>
                    <a:cubicBezTo>
                      <a:pt x="769" y="4148"/>
                      <a:pt x="692" y="4328"/>
                      <a:pt x="615" y="4534"/>
                    </a:cubicBezTo>
                    <a:cubicBezTo>
                      <a:pt x="548" y="4689"/>
                      <a:pt x="444" y="5168"/>
                      <a:pt x="219" y="5168"/>
                    </a:cubicBezTo>
                    <a:cubicBezTo>
                      <a:pt x="183" y="5168"/>
                      <a:pt x="143" y="5155"/>
                      <a:pt x="100" y="5126"/>
                    </a:cubicBezTo>
                    <a:cubicBezTo>
                      <a:pt x="93" y="5123"/>
                      <a:pt x="86" y="5121"/>
                      <a:pt x="79" y="5121"/>
                    </a:cubicBezTo>
                    <a:cubicBezTo>
                      <a:pt x="36" y="5121"/>
                      <a:pt x="0" y="5185"/>
                      <a:pt x="23" y="5229"/>
                    </a:cubicBezTo>
                    <a:cubicBezTo>
                      <a:pt x="89" y="5308"/>
                      <a:pt x="158" y="5340"/>
                      <a:pt x="227" y="5340"/>
                    </a:cubicBezTo>
                    <a:cubicBezTo>
                      <a:pt x="425" y="5340"/>
                      <a:pt x="615" y="5073"/>
                      <a:pt x="692" y="4920"/>
                    </a:cubicBezTo>
                    <a:cubicBezTo>
                      <a:pt x="923" y="4406"/>
                      <a:pt x="1129" y="3891"/>
                      <a:pt x="1335" y="3376"/>
                    </a:cubicBezTo>
                    <a:cubicBezTo>
                      <a:pt x="1721" y="2295"/>
                      <a:pt x="2107" y="1214"/>
                      <a:pt x="2442" y="133"/>
                    </a:cubicBezTo>
                    <a:cubicBezTo>
                      <a:pt x="2458" y="51"/>
                      <a:pt x="2392" y="1"/>
                      <a:pt x="2328"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a:off x="8130518" y="2674720"/>
                <a:ext cx="31890" cy="186450"/>
              </a:xfrm>
              <a:custGeom>
                <a:avLst/>
                <a:gdLst/>
                <a:ahLst/>
                <a:cxnLst/>
                <a:rect l="l" t="t" r="r" b="b"/>
                <a:pathLst>
                  <a:path w="978" h="5718" extrusionOk="0">
                    <a:moveTo>
                      <a:pt x="137" y="0"/>
                    </a:moveTo>
                    <a:cubicBezTo>
                      <a:pt x="71" y="0"/>
                      <a:pt x="0" y="75"/>
                      <a:pt x="35" y="162"/>
                    </a:cubicBezTo>
                    <a:cubicBezTo>
                      <a:pt x="473" y="960"/>
                      <a:pt x="370" y="1913"/>
                      <a:pt x="421" y="2788"/>
                    </a:cubicBezTo>
                    <a:cubicBezTo>
                      <a:pt x="473" y="3740"/>
                      <a:pt x="576" y="4692"/>
                      <a:pt x="756" y="5645"/>
                    </a:cubicBezTo>
                    <a:cubicBezTo>
                      <a:pt x="766" y="5695"/>
                      <a:pt x="803" y="5718"/>
                      <a:pt x="844" y="5718"/>
                    </a:cubicBezTo>
                    <a:cubicBezTo>
                      <a:pt x="907" y="5718"/>
                      <a:pt x="977" y="5662"/>
                      <a:pt x="962" y="5567"/>
                    </a:cubicBezTo>
                    <a:cubicBezTo>
                      <a:pt x="782" y="4564"/>
                      <a:pt x="653" y="3560"/>
                      <a:pt x="601" y="2530"/>
                    </a:cubicBezTo>
                    <a:cubicBezTo>
                      <a:pt x="576" y="1681"/>
                      <a:pt x="627" y="806"/>
                      <a:pt x="215" y="59"/>
                    </a:cubicBezTo>
                    <a:cubicBezTo>
                      <a:pt x="199" y="18"/>
                      <a:pt x="168" y="0"/>
                      <a:pt x="137"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a:off x="8277679" y="2361060"/>
                <a:ext cx="21847" cy="21456"/>
              </a:xfrm>
              <a:custGeom>
                <a:avLst/>
                <a:gdLst/>
                <a:ahLst/>
                <a:cxnLst/>
                <a:rect l="l" t="t" r="r" b="b"/>
                <a:pathLst>
                  <a:path w="670" h="658" extrusionOk="0">
                    <a:moveTo>
                      <a:pt x="618" y="1"/>
                    </a:moveTo>
                    <a:cubicBezTo>
                      <a:pt x="541" y="1"/>
                      <a:pt x="464" y="1"/>
                      <a:pt x="387" y="26"/>
                    </a:cubicBezTo>
                    <a:cubicBezTo>
                      <a:pt x="284" y="52"/>
                      <a:pt x="232" y="104"/>
                      <a:pt x="155" y="181"/>
                    </a:cubicBezTo>
                    <a:cubicBezTo>
                      <a:pt x="52" y="310"/>
                      <a:pt x="1" y="464"/>
                      <a:pt x="1" y="618"/>
                    </a:cubicBezTo>
                    <a:cubicBezTo>
                      <a:pt x="1" y="644"/>
                      <a:pt x="20" y="657"/>
                      <a:pt x="39" y="657"/>
                    </a:cubicBezTo>
                    <a:cubicBezTo>
                      <a:pt x="59" y="657"/>
                      <a:pt x="78" y="644"/>
                      <a:pt x="78" y="618"/>
                    </a:cubicBezTo>
                    <a:cubicBezTo>
                      <a:pt x="104" y="490"/>
                      <a:pt x="155" y="361"/>
                      <a:pt x="258" y="258"/>
                    </a:cubicBezTo>
                    <a:cubicBezTo>
                      <a:pt x="310" y="232"/>
                      <a:pt x="361" y="181"/>
                      <a:pt x="438" y="155"/>
                    </a:cubicBezTo>
                    <a:cubicBezTo>
                      <a:pt x="490" y="129"/>
                      <a:pt x="567" y="104"/>
                      <a:pt x="618" y="78"/>
                    </a:cubicBezTo>
                    <a:cubicBezTo>
                      <a:pt x="670" y="78"/>
                      <a:pt x="670" y="1"/>
                      <a:pt x="618"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a:off x="8169615" y="2471472"/>
                <a:ext cx="47672" cy="7956"/>
              </a:xfrm>
              <a:custGeom>
                <a:avLst/>
                <a:gdLst/>
                <a:ahLst/>
                <a:cxnLst/>
                <a:rect l="l" t="t" r="r" b="b"/>
                <a:pathLst>
                  <a:path w="1462" h="244" extrusionOk="0">
                    <a:moveTo>
                      <a:pt x="1280" y="1"/>
                    </a:moveTo>
                    <a:cubicBezTo>
                      <a:pt x="1210" y="1"/>
                      <a:pt x="1135" y="12"/>
                      <a:pt x="1050" y="12"/>
                    </a:cubicBezTo>
                    <a:cubicBezTo>
                      <a:pt x="947" y="38"/>
                      <a:pt x="844" y="38"/>
                      <a:pt x="741" y="38"/>
                    </a:cubicBezTo>
                    <a:cubicBezTo>
                      <a:pt x="638" y="38"/>
                      <a:pt x="535" y="38"/>
                      <a:pt x="432" y="12"/>
                    </a:cubicBezTo>
                    <a:lnTo>
                      <a:pt x="72" y="12"/>
                    </a:lnTo>
                    <a:cubicBezTo>
                      <a:pt x="66" y="9"/>
                      <a:pt x="61" y="8"/>
                      <a:pt x="56" y="8"/>
                    </a:cubicBezTo>
                    <a:cubicBezTo>
                      <a:pt x="15" y="8"/>
                      <a:pt x="0" y="92"/>
                      <a:pt x="46" y="115"/>
                    </a:cubicBezTo>
                    <a:cubicBezTo>
                      <a:pt x="97" y="115"/>
                      <a:pt x="149" y="141"/>
                      <a:pt x="200" y="167"/>
                    </a:cubicBezTo>
                    <a:cubicBezTo>
                      <a:pt x="252" y="192"/>
                      <a:pt x="329" y="192"/>
                      <a:pt x="380" y="218"/>
                    </a:cubicBezTo>
                    <a:cubicBezTo>
                      <a:pt x="483" y="244"/>
                      <a:pt x="612" y="244"/>
                      <a:pt x="741" y="244"/>
                    </a:cubicBezTo>
                    <a:lnTo>
                      <a:pt x="1075" y="244"/>
                    </a:lnTo>
                    <a:cubicBezTo>
                      <a:pt x="1178" y="244"/>
                      <a:pt x="1307" y="218"/>
                      <a:pt x="1410" y="167"/>
                    </a:cubicBezTo>
                    <a:cubicBezTo>
                      <a:pt x="1461" y="115"/>
                      <a:pt x="1461" y="38"/>
                      <a:pt x="1384" y="12"/>
                    </a:cubicBezTo>
                    <a:cubicBezTo>
                      <a:pt x="1350" y="4"/>
                      <a:pt x="1316" y="1"/>
                      <a:pt x="1280"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7"/>
              <p:cNvSpPr/>
              <p:nvPr/>
            </p:nvSpPr>
            <p:spPr>
              <a:xfrm>
                <a:off x="8161985" y="2497754"/>
                <a:ext cx="160429" cy="83866"/>
              </a:xfrm>
              <a:custGeom>
                <a:avLst/>
                <a:gdLst/>
                <a:ahLst/>
                <a:cxnLst/>
                <a:rect l="l" t="t" r="r" b="b"/>
                <a:pathLst>
                  <a:path w="4920" h="2572" extrusionOk="0">
                    <a:moveTo>
                      <a:pt x="4791" y="1"/>
                    </a:moveTo>
                    <a:cubicBezTo>
                      <a:pt x="4752" y="1"/>
                      <a:pt x="4709" y="18"/>
                      <a:pt x="4681" y="56"/>
                    </a:cubicBezTo>
                    <a:cubicBezTo>
                      <a:pt x="4552" y="236"/>
                      <a:pt x="4475" y="442"/>
                      <a:pt x="4347" y="648"/>
                    </a:cubicBezTo>
                    <a:cubicBezTo>
                      <a:pt x="4244" y="879"/>
                      <a:pt x="4115" y="1085"/>
                      <a:pt x="3960" y="1265"/>
                    </a:cubicBezTo>
                    <a:cubicBezTo>
                      <a:pt x="3652" y="1626"/>
                      <a:pt x="3291" y="1935"/>
                      <a:pt x="2879" y="2115"/>
                    </a:cubicBezTo>
                    <a:cubicBezTo>
                      <a:pt x="2533" y="2264"/>
                      <a:pt x="2180" y="2332"/>
                      <a:pt x="1831" y="2332"/>
                    </a:cubicBezTo>
                    <a:cubicBezTo>
                      <a:pt x="1221" y="2332"/>
                      <a:pt x="624" y="2124"/>
                      <a:pt x="100" y="1780"/>
                    </a:cubicBezTo>
                    <a:cubicBezTo>
                      <a:pt x="93" y="1777"/>
                      <a:pt x="86" y="1775"/>
                      <a:pt x="79" y="1775"/>
                    </a:cubicBezTo>
                    <a:cubicBezTo>
                      <a:pt x="36" y="1775"/>
                      <a:pt x="0" y="1839"/>
                      <a:pt x="22" y="1883"/>
                    </a:cubicBezTo>
                    <a:cubicBezTo>
                      <a:pt x="510" y="2337"/>
                      <a:pt x="1185" y="2572"/>
                      <a:pt x="1860" y="2572"/>
                    </a:cubicBezTo>
                    <a:cubicBezTo>
                      <a:pt x="2218" y="2572"/>
                      <a:pt x="2575" y="2506"/>
                      <a:pt x="2905" y="2372"/>
                    </a:cubicBezTo>
                    <a:cubicBezTo>
                      <a:pt x="3368" y="2192"/>
                      <a:pt x="3755" y="1883"/>
                      <a:pt x="4089" y="1497"/>
                    </a:cubicBezTo>
                    <a:cubicBezTo>
                      <a:pt x="4244" y="1291"/>
                      <a:pt x="4398" y="1085"/>
                      <a:pt x="4527" y="853"/>
                    </a:cubicBezTo>
                    <a:cubicBezTo>
                      <a:pt x="4655" y="622"/>
                      <a:pt x="4810" y="390"/>
                      <a:pt x="4887" y="133"/>
                    </a:cubicBezTo>
                    <a:cubicBezTo>
                      <a:pt x="4920" y="51"/>
                      <a:pt x="4859" y="1"/>
                      <a:pt x="4791"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7688511" y="4477442"/>
                <a:ext cx="46400" cy="49629"/>
              </a:xfrm>
              <a:custGeom>
                <a:avLst/>
                <a:gdLst/>
                <a:ahLst/>
                <a:cxnLst/>
                <a:rect l="l" t="t" r="r" b="b"/>
                <a:pathLst>
                  <a:path w="1423" h="1522" extrusionOk="0">
                    <a:moveTo>
                      <a:pt x="114" y="0"/>
                    </a:moveTo>
                    <a:cubicBezTo>
                      <a:pt x="77" y="0"/>
                      <a:pt x="45" y="24"/>
                      <a:pt x="26" y="62"/>
                    </a:cubicBezTo>
                    <a:cubicBezTo>
                      <a:pt x="0" y="113"/>
                      <a:pt x="26" y="165"/>
                      <a:pt x="77" y="190"/>
                    </a:cubicBezTo>
                    <a:cubicBezTo>
                      <a:pt x="232" y="319"/>
                      <a:pt x="360" y="448"/>
                      <a:pt x="489" y="576"/>
                    </a:cubicBezTo>
                    <a:cubicBezTo>
                      <a:pt x="644" y="705"/>
                      <a:pt x="721" y="834"/>
                      <a:pt x="824" y="1014"/>
                    </a:cubicBezTo>
                    <a:cubicBezTo>
                      <a:pt x="850" y="1065"/>
                      <a:pt x="875" y="1091"/>
                      <a:pt x="901" y="1143"/>
                    </a:cubicBezTo>
                    <a:lnTo>
                      <a:pt x="927" y="1194"/>
                    </a:lnTo>
                    <a:lnTo>
                      <a:pt x="927" y="1220"/>
                    </a:lnTo>
                    <a:cubicBezTo>
                      <a:pt x="927" y="1220"/>
                      <a:pt x="927" y="1220"/>
                      <a:pt x="952" y="1246"/>
                    </a:cubicBezTo>
                    <a:cubicBezTo>
                      <a:pt x="978" y="1323"/>
                      <a:pt x="1004" y="1400"/>
                      <a:pt x="1055" y="1426"/>
                    </a:cubicBezTo>
                    <a:cubicBezTo>
                      <a:pt x="1156" y="1493"/>
                      <a:pt x="1229" y="1522"/>
                      <a:pt x="1280" y="1522"/>
                    </a:cubicBezTo>
                    <a:cubicBezTo>
                      <a:pt x="1423" y="1522"/>
                      <a:pt x="1389" y="1294"/>
                      <a:pt x="1313" y="1065"/>
                    </a:cubicBezTo>
                    <a:cubicBezTo>
                      <a:pt x="1261" y="885"/>
                      <a:pt x="1184" y="731"/>
                      <a:pt x="1133" y="654"/>
                    </a:cubicBezTo>
                    <a:cubicBezTo>
                      <a:pt x="875" y="396"/>
                      <a:pt x="515" y="139"/>
                      <a:pt x="155" y="10"/>
                    </a:cubicBezTo>
                    <a:cubicBezTo>
                      <a:pt x="141" y="3"/>
                      <a:pt x="127" y="0"/>
                      <a:pt x="114"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7736935" y="4464300"/>
                <a:ext cx="45585" cy="49922"/>
              </a:xfrm>
              <a:custGeom>
                <a:avLst/>
                <a:gdLst/>
                <a:ahLst/>
                <a:cxnLst/>
                <a:rect l="l" t="t" r="r" b="b"/>
                <a:pathLst>
                  <a:path w="1398" h="1531" extrusionOk="0">
                    <a:moveTo>
                      <a:pt x="183" y="0"/>
                    </a:moveTo>
                    <a:cubicBezTo>
                      <a:pt x="91" y="0"/>
                      <a:pt x="1" y="84"/>
                      <a:pt x="59" y="182"/>
                    </a:cubicBezTo>
                    <a:cubicBezTo>
                      <a:pt x="188" y="413"/>
                      <a:pt x="343" y="619"/>
                      <a:pt x="497" y="825"/>
                    </a:cubicBezTo>
                    <a:cubicBezTo>
                      <a:pt x="651" y="1057"/>
                      <a:pt x="806" y="1288"/>
                      <a:pt x="1012" y="1468"/>
                    </a:cubicBezTo>
                    <a:cubicBezTo>
                      <a:pt x="1054" y="1511"/>
                      <a:pt x="1105" y="1530"/>
                      <a:pt x="1158" y="1530"/>
                    </a:cubicBezTo>
                    <a:cubicBezTo>
                      <a:pt x="1202" y="1530"/>
                      <a:pt x="1249" y="1517"/>
                      <a:pt x="1295" y="1494"/>
                    </a:cubicBezTo>
                    <a:cubicBezTo>
                      <a:pt x="1372" y="1417"/>
                      <a:pt x="1398" y="1288"/>
                      <a:pt x="1346" y="1211"/>
                    </a:cubicBezTo>
                    <a:cubicBezTo>
                      <a:pt x="1218" y="979"/>
                      <a:pt x="1012" y="773"/>
                      <a:pt x="832" y="593"/>
                    </a:cubicBezTo>
                    <a:cubicBezTo>
                      <a:pt x="651" y="387"/>
                      <a:pt x="471" y="207"/>
                      <a:pt x="265" y="27"/>
                    </a:cubicBezTo>
                    <a:cubicBezTo>
                      <a:pt x="241" y="9"/>
                      <a:pt x="212" y="0"/>
                      <a:pt x="183"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8140985" y="2406385"/>
                <a:ext cx="45259" cy="15130"/>
              </a:xfrm>
              <a:custGeom>
                <a:avLst/>
                <a:gdLst/>
                <a:ahLst/>
                <a:cxnLst/>
                <a:rect l="l" t="t" r="r" b="b"/>
                <a:pathLst>
                  <a:path w="1388" h="464" extrusionOk="0">
                    <a:moveTo>
                      <a:pt x="1233" y="1"/>
                    </a:moveTo>
                    <a:cubicBezTo>
                      <a:pt x="1130" y="26"/>
                      <a:pt x="1053" y="78"/>
                      <a:pt x="950" y="104"/>
                    </a:cubicBezTo>
                    <a:cubicBezTo>
                      <a:pt x="847" y="129"/>
                      <a:pt x="769" y="155"/>
                      <a:pt x="666" y="155"/>
                    </a:cubicBezTo>
                    <a:cubicBezTo>
                      <a:pt x="642" y="159"/>
                      <a:pt x="617" y="160"/>
                      <a:pt x="593" y="160"/>
                    </a:cubicBezTo>
                    <a:cubicBezTo>
                      <a:pt x="437" y="160"/>
                      <a:pt x="278" y="97"/>
                      <a:pt x="100" y="52"/>
                    </a:cubicBezTo>
                    <a:cubicBezTo>
                      <a:pt x="93" y="49"/>
                      <a:pt x="86" y="47"/>
                      <a:pt x="79" y="47"/>
                    </a:cubicBezTo>
                    <a:cubicBezTo>
                      <a:pt x="36" y="47"/>
                      <a:pt x="1" y="111"/>
                      <a:pt x="23" y="155"/>
                    </a:cubicBezTo>
                    <a:cubicBezTo>
                      <a:pt x="152" y="387"/>
                      <a:pt x="461" y="438"/>
                      <a:pt x="692" y="464"/>
                    </a:cubicBezTo>
                    <a:cubicBezTo>
                      <a:pt x="821" y="464"/>
                      <a:pt x="950" y="438"/>
                      <a:pt x="1053" y="387"/>
                    </a:cubicBezTo>
                    <a:cubicBezTo>
                      <a:pt x="1104" y="361"/>
                      <a:pt x="1181" y="335"/>
                      <a:pt x="1233" y="309"/>
                    </a:cubicBezTo>
                    <a:cubicBezTo>
                      <a:pt x="1284" y="258"/>
                      <a:pt x="1336" y="207"/>
                      <a:pt x="1361" y="129"/>
                    </a:cubicBezTo>
                    <a:cubicBezTo>
                      <a:pt x="1387" y="52"/>
                      <a:pt x="1310" y="1"/>
                      <a:pt x="1233"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6954953" y="3245700"/>
                <a:ext cx="974475" cy="29375"/>
              </a:xfrm>
              <a:custGeom>
                <a:avLst/>
                <a:gdLst/>
                <a:ahLst/>
                <a:cxnLst/>
                <a:rect l="l" t="t" r="r" b="b"/>
                <a:pathLst>
                  <a:path w="44375" h="901" extrusionOk="0">
                    <a:moveTo>
                      <a:pt x="1" y="0"/>
                    </a:moveTo>
                    <a:lnTo>
                      <a:pt x="1" y="901"/>
                    </a:lnTo>
                    <a:lnTo>
                      <a:pt x="44374" y="901"/>
                    </a:lnTo>
                    <a:lnTo>
                      <a:pt x="44374" y="0"/>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7759826" y="3311040"/>
                <a:ext cx="543730" cy="970758"/>
              </a:xfrm>
              <a:custGeom>
                <a:avLst/>
                <a:gdLst/>
                <a:ahLst/>
                <a:cxnLst/>
                <a:rect l="l" t="t" r="r" b="b"/>
                <a:pathLst>
                  <a:path w="16675" h="29771" extrusionOk="0">
                    <a:moveTo>
                      <a:pt x="16596" y="0"/>
                    </a:moveTo>
                    <a:cubicBezTo>
                      <a:pt x="16590" y="0"/>
                      <a:pt x="16584" y="1"/>
                      <a:pt x="16577" y="4"/>
                    </a:cubicBezTo>
                    <a:cubicBezTo>
                      <a:pt x="14260" y="802"/>
                      <a:pt x="11969" y="1677"/>
                      <a:pt x="9730" y="2706"/>
                    </a:cubicBezTo>
                    <a:cubicBezTo>
                      <a:pt x="7568" y="3710"/>
                      <a:pt x="5406" y="4894"/>
                      <a:pt x="3553" y="6438"/>
                    </a:cubicBezTo>
                    <a:cubicBezTo>
                      <a:pt x="2678" y="7159"/>
                      <a:pt x="1906" y="8008"/>
                      <a:pt x="1365" y="9038"/>
                    </a:cubicBezTo>
                    <a:cubicBezTo>
                      <a:pt x="825" y="10093"/>
                      <a:pt x="541" y="11277"/>
                      <a:pt x="387" y="12461"/>
                    </a:cubicBezTo>
                    <a:cubicBezTo>
                      <a:pt x="1" y="15112"/>
                      <a:pt x="1" y="17789"/>
                      <a:pt x="52" y="20466"/>
                    </a:cubicBezTo>
                    <a:cubicBezTo>
                      <a:pt x="104" y="23529"/>
                      <a:pt x="155" y="26592"/>
                      <a:pt x="207" y="29654"/>
                    </a:cubicBezTo>
                    <a:cubicBezTo>
                      <a:pt x="207" y="29732"/>
                      <a:pt x="265" y="29770"/>
                      <a:pt x="323" y="29770"/>
                    </a:cubicBezTo>
                    <a:cubicBezTo>
                      <a:pt x="381" y="29770"/>
                      <a:pt x="438" y="29732"/>
                      <a:pt x="438" y="29654"/>
                    </a:cubicBezTo>
                    <a:cubicBezTo>
                      <a:pt x="361" y="27003"/>
                      <a:pt x="336" y="24327"/>
                      <a:pt x="284" y="21650"/>
                    </a:cubicBezTo>
                    <a:cubicBezTo>
                      <a:pt x="233" y="19024"/>
                      <a:pt x="155" y="16373"/>
                      <a:pt x="438" y="13748"/>
                    </a:cubicBezTo>
                    <a:cubicBezTo>
                      <a:pt x="541" y="12487"/>
                      <a:pt x="722" y="11226"/>
                      <a:pt x="1159" y="10042"/>
                    </a:cubicBezTo>
                    <a:cubicBezTo>
                      <a:pt x="1545" y="8935"/>
                      <a:pt x="2214" y="7983"/>
                      <a:pt x="3064" y="7159"/>
                    </a:cubicBezTo>
                    <a:cubicBezTo>
                      <a:pt x="3913" y="6335"/>
                      <a:pt x="4866" y="5640"/>
                      <a:pt x="5869" y="5023"/>
                    </a:cubicBezTo>
                    <a:cubicBezTo>
                      <a:pt x="6873" y="4379"/>
                      <a:pt x="7928" y="3813"/>
                      <a:pt x="8984" y="3272"/>
                    </a:cubicBezTo>
                    <a:cubicBezTo>
                      <a:pt x="11455" y="2063"/>
                      <a:pt x="14054" y="1136"/>
                      <a:pt x="16628" y="132"/>
                    </a:cubicBezTo>
                    <a:cubicBezTo>
                      <a:pt x="16675" y="109"/>
                      <a:pt x="16658" y="0"/>
                      <a:pt x="16596"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7843760" y="3256584"/>
                <a:ext cx="26053" cy="1404959"/>
              </a:xfrm>
              <a:custGeom>
                <a:avLst/>
                <a:gdLst/>
                <a:ahLst/>
                <a:cxnLst/>
                <a:rect l="l" t="t" r="r" b="b"/>
                <a:pathLst>
                  <a:path w="799" h="43087" extrusionOk="0">
                    <a:moveTo>
                      <a:pt x="1" y="1"/>
                    </a:moveTo>
                    <a:lnTo>
                      <a:pt x="1" y="43087"/>
                    </a:lnTo>
                    <a:lnTo>
                      <a:pt x="799" y="43087"/>
                    </a:lnTo>
                    <a:lnTo>
                      <a:pt x="799" y="1"/>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7004300" y="3275075"/>
                <a:ext cx="31874" cy="1377922"/>
              </a:xfrm>
              <a:custGeom>
                <a:avLst/>
                <a:gdLst/>
                <a:ahLst/>
                <a:cxnLst/>
                <a:rect l="l" t="t" r="r" b="b"/>
                <a:pathLst>
                  <a:path w="902" h="43087" extrusionOk="0">
                    <a:moveTo>
                      <a:pt x="1" y="1"/>
                    </a:moveTo>
                    <a:lnTo>
                      <a:pt x="1" y="43087"/>
                    </a:lnTo>
                    <a:lnTo>
                      <a:pt x="902" y="43087"/>
                    </a:lnTo>
                    <a:lnTo>
                      <a:pt x="902" y="1"/>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7404818" y="2831925"/>
                <a:ext cx="494362" cy="414604"/>
              </a:xfrm>
              <a:custGeom>
                <a:avLst/>
                <a:gdLst/>
                <a:ahLst/>
                <a:cxnLst/>
                <a:rect l="l" t="t" r="r" b="b"/>
                <a:pathLst>
                  <a:path w="15161" h="12715" extrusionOk="0">
                    <a:moveTo>
                      <a:pt x="670" y="0"/>
                    </a:moveTo>
                    <a:lnTo>
                      <a:pt x="0" y="77"/>
                    </a:lnTo>
                    <a:lnTo>
                      <a:pt x="1699" y="12715"/>
                    </a:lnTo>
                    <a:lnTo>
                      <a:pt x="15161" y="12612"/>
                    </a:lnTo>
                    <a:lnTo>
                      <a:pt x="15161" y="11917"/>
                    </a:lnTo>
                    <a:lnTo>
                      <a:pt x="2317" y="12020"/>
                    </a:lnTo>
                    <a:lnTo>
                      <a:pt x="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7"/>
              <p:cNvSpPr/>
              <p:nvPr/>
            </p:nvSpPr>
            <p:spPr>
              <a:xfrm>
                <a:off x="7679805" y="3019782"/>
                <a:ext cx="496156" cy="201514"/>
              </a:xfrm>
              <a:custGeom>
                <a:avLst/>
                <a:gdLst/>
                <a:ahLst/>
                <a:cxnLst/>
                <a:rect l="l" t="t" r="r" b="b"/>
                <a:pathLst>
                  <a:path w="15216" h="6180" extrusionOk="0">
                    <a:moveTo>
                      <a:pt x="15142" y="0"/>
                    </a:moveTo>
                    <a:cubicBezTo>
                      <a:pt x="15135" y="0"/>
                      <a:pt x="15127" y="2"/>
                      <a:pt x="15118" y="4"/>
                    </a:cubicBezTo>
                    <a:cubicBezTo>
                      <a:pt x="13059" y="648"/>
                      <a:pt x="11026" y="1497"/>
                      <a:pt x="9070" y="2424"/>
                    </a:cubicBezTo>
                    <a:cubicBezTo>
                      <a:pt x="8066" y="2861"/>
                      <a:pt x="7114" y="3350"/>
                      <a:pt x="6136" y="3865"/>
                    </a:cubicBezTo>
                    <a:cubicBezTo>
                      <a:pt x="5647" y="4123"/>
                      <a:pt x="5183" y="4406"/>
                      <a:pt x="4668" y="4612"/>
                    </a:cubicBezTo>
                    <a:cubicBezTo>
                      <a:pt x="4154" y="4818"/>
                      <a:pt x="3639" y="4920"/>
                      <a:pt x="3098" y="4998"/>
                    </a:cubicBezTo>
                    <a:cubicBezTo>
                      <a:pt x="2017" y="5152"/>
                      <a:pt x="885" y="5255"/>
                      <a:pt x="61" y="6027"/>
                    </a:cubicBezTo>
                    <a:cubicBezTo>
                      <a:pt x="1" y="6088"/>
                      <a:pt x="51" y="6180"/>
                      <a:pt x="125" y="6180"/>
                    </a:cubicBezTo>
                    <a:cubicBezTo>
                      <a:pt x="145" y="6180"/>
                      <a:pt x="168" y="6173"/>
                      <a:pt x="190" y="6156"/>
                    </a:cubicBezTo>
                    <a:cubicBezTo>
                      <a:pt x="936" y="5435"/>
                      <a:pt x="2017" y="5332"/>
                      <a:pt x="2995" y="5204"/>
                    </a:cubicBezTo>
                    <a:cubicBezTo>
                      <a:pt x="3510" y="5126"/>
                      <a:pt x="4025" y="5023"/>
                      <a:pt x="4514" y="4843"/>
                    </a:cubicBezTo>
                    <a:cubicBezTo>
                      <a:pt x="4977" y="4689"/>
                      <a:pt x="5441" y="4431"/>
                      <a:pt x="5878" y="4200"/>
                    </a:cubicBezTo>
                    <a:cubicBezTo>
                      <a:pt x="7783" y="3170"/>
                      <a:pt x="9739" y="2244"/>
                      <a:pt x="11721" y="1420"/>
                    </a:cubicBezTo>
                    <a:cubicBezTo>
                      <a:pt x="12853" y="957"/>
                      <a:pt x="14012" y="545"/>
                      <a:pt x="15170" y="107"/>
                    </a:cubicBezTo>
                    <a:cubicBezTo>
                      <a:pt x="15216" y="84"/>
                      <a:pt x="15200" y="0"/>
                      <a:pt x="15142"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7"/>
              <p:cNvSpPr/>
              <p:nvPr/>
            </p:nvSpPr>
            <p:spPr>
              <a:xfrm>
                <a:off x="8336668" y="3064325"/>
                <a:ext cx="34727" cy="31271"/>
              </a:xfrm>
              <a:custGeom>
                <a:avLst/>
                <a:gdLst/>
                <a:ahLst/>
                <a:cxnLst/>
                <a:rect l="l" t="t" r="r" b="b"/>
                <a:pathLst>
                  <a:path w="1065" h="959" extrusionOk="0">
                    <a:moveTo>
                      <a:pt x="1009" y="0"/>
                    </a:moveTo>
                    <a:cubicBezTo>
                      <a:pt x="989" y="0"/>
                      <a:pt x="965" y="9"/>
                      <a:pt x="946" y="28"/>
                    </a:cubicBezTo>
                    <a:cubicBezTo>
                      <a:pt x="868" y="208"/>
                      <a:pt x="714" y="337"/>
                      <a:pt x="560" y="492"/>
                    </a:cubicBezTo>
                    <a:cubicBezTo>
                      <a:pt x="508" y="543"/>
                      <a:pt x="405" y="595"/>
                      <a:pt x="328" y="646"/>
                    </a:cubicBezTo>
                    <a:cubicBezTo>
                      <a:pt x="251" y="698"/>
                      <a:pt x="174" y="749"/>
                      <a:pt x="71" y="800"/>
                    </a:cubicBezTo>
                    <a:cubicBezTo>
                      <a:pt x="0" y="847"/>
                      <a:pt x="37" y="958"/>
                      <a:pt x="102" y="958"/>
                    </a:cubicBezTo>
                    <a:cubicBezTo>
                      <a:pt x="108" y="958"/>
                      <a:pt x="115" y="957"/>
                      <a:pt x="122" y="955"/>
                    </a:cubicBezTo>
                    <a:cubicBezTo>
                      <a:pt x="251" y="929"/>
                      <a:pt x="354" y="903"/>
                      <a:pt x="431" y="826"/>
                    </a:cubicBezTo>
                    <a:cubicBezTo>
                      <a:pt x="534" y="775"/>
                      <a:pt x="637" y="698"/>
                      <a:pt x="714" y="620"/>
                    </a:cubicBezTo>
                    <a:cubicBezTo>
                      <a:pt x="868" y="466"/>
                      <a:pt x="971" y="260"/>
                      <a:pt x="1049" y="54"/>
                    </a:cubicBezTo>
                    <a:cubicBezTo>
                      <a:pt x="1065" y="22"/>
                      <a:pt x="1041" y="0"/>
                      <a:pt x="1009"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1588;p37">
            <a:extLst>
              <a:ext uri="{FF2B5EF4-FFF2-40B4-BE49-F238E27FC236}">
                <a16:creationId xmlns:a16="http://schemas.microsoft.com/office/drawing/2014/main" id="{87741BB7-7C75-D3F3-32E4-49D917D23BCD}"/>
              </a:ext>
            </a:extLst>
          </p:cNvPr>
          <p:cNvSpPr txBox="1">
            <a:spLocks/>
          </p:cNvSpPr>
          <p:nvPr/>
        </p:nvSpPr>
        <p:spPr>
          <a:xfrm>
            <a:off x="1406844" y="3975648"/>
            <a:ext cx="2337900" cy="50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aytone One"/>
              <a:buNone/>
              <a:defRPr sz="1800" b="0" i="0" u="none" strike="noStrike" cap="none">
                <a:solidFill>
                  <a:schemeClr val="lt1"/>
                </a:solidFill>
                <a:latin typeface="Bayon"/>
                <a:ea typeface="Bayon"/>
                <a:cs typeface="Bayon"/>
                <a:sym typeface="Bayon"/>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spcAft>
                <a:spcPts val="1200"/>
              </a:spcAft>
            </a:pPr>
            <a:r>
              <a:rPr lang="en-US" b="1" dirty="0">
                <a:latin typeface="Segoe UI" panose="020B0502040204020203" pitchFamily="34" charset="0"/>
                <a:cs typeface="Segoe UI" panose="020B0502040204020203" pitchFamily="34" charset="0"/>
              </a:rPr>
              <a:t>DEMO</a:t>
            </a:r>
          </a:p>
        </p:txBody>
      </p:sp>
      <p:sp>
        <p:nvSpPr>
          <p:cNvPr id="14" name="Google Shape;1589;p37">
            <a:extLst>
              <a:ext uri="{FF2B5EF4-FFF2-40B4-BE49-F238E27FC236}">
                <a16:creationId xmlns:a16="http://schemas.microsoft.com/office/drawing/2014/main" id="{69819107-623B-F539-1B0C-E79CF48CFE0F}"/>
              </a:ext>
            </a:extLst>
          </p:cNvPr>
          <p:cNvSpPr txBox="1">
            <a:spLocks/>
          </p:cNvSpPr>
          <p:nvPr/>
        </p:nvSpPr>
        <p:spPr>
          <a:xfrm>
            <a:off x="1409217" y="4435831"/>
            <a:ext cx="2137500" cy="71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9pPr>
          </a:lstStyle>
          <a:p>
            <a:pPr marL="0" indent="0">
              <a:spcAft>
                <a:spcPts val="1200"/>
              </a:spcAft>
            </a:pPr>
            <a:r>
              <a:rPr lang="en-US" sz="1400" dirty="0" err="1">
                <a:latin typeface="Barlow Semi Condensed" panose="00000506000000000000" pitchFamily="2" charset="0"/>
              </a:rPr>
              <a:t>Phần</a:t>
            </a:r>
            <a:r>
              <a:rPr lang="en-US" sz="1400" dirty="0">
                <a:latin typeface="Barlow Semi Condensed" panose="00000506000000000000" pitchFamily="2" charset="0"/>
              </a:rPr>
              <a:t> </a:t>
            </a:r>
            <a:r>
              <a:rPr lang="en-US" sz="1400" dirty="0" err="1">
                <a:latin typeface="Barlow Semi Condensed" panose="00000506000000000000" pitchFamily="2" charset="0"/>
              </a:rPr>
              <a:t>mềm</a:t>
            </a:r>
            <a:r>
              <a:rPr lang="en-US" sz="1400" dirty="0">
                <a:latin typeface="Barlow Semi Condensed" panose="00000506000000000000" pitchFamily="2" charset="0"/>
              </a:rPr>
              <a:t> </a:t>
            </a:r>
            <a:r>
              <a:rPr lang="en-US" sz="1400" dirty="0" err="1">
                <a:latin typeface="Barlow Semi Condensed" panose="00000506000000000000" pitchFamily="2" charset="0"/>
              </a:rPr>
              <a:t>InVision</a:t>
            </a:r>
            <a:r>
              <a:rPr lang="en-US" sz="1400" dirty="0">
                <a:latin typeface="Barlow Semi Condensed" panose="00000506000000000000" pitchFamily="2" charset="0"/>
              </a:rPr>
              <a:t> Studio</a:t>
            </a:r>
          </a:p>
        </p:txBody>
      </p:sp>
      <p:sp>
        <p:nvSpPr>
          <p:cNvPr id="15" name="Google Shape;1593;p37">
            <a:extLst>
              <a:ext uri="{FF2B5EF4-FFF2-40B4-BE49-F238E27FC236}">
                <a16:creationId xmlns:a16="http://schemas.microsoft.com/office/drawing/2014/main" id="{49C76B6C-47AD-20E9-5415-D1928BB6FB3C}"/>
              </a:ext>
            </a:extLst>
          </p:cNvPr>
          <p:cNvSpPr/>
          <p:nvPr/>
        </p:nvSpPr>
        <p:spPr>
          <a:xfrm rot="5400000">
            <a:off x="658113" y="3782025"/>
            <a:ext cx="717000" cy="762000"/>
          </a:xfrm>
          <a:prstGeom prst="round2SameRect">
            <a:avLst>
              <a:gd name="adj1" fmla="val 49646"/>
              <a:gd name="adj2" fmla="val 0"/>
            </a:avLst>
          </a:pr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02;p37">
            <a:extLst>
              <a:ext uri="{FF2B5EF4-FFF2-40B4-BE49-F238E27FC236}">
                <a16:creationId xmlns:a16="http://schemas.microsoft.com/office/drawing/2014/main" id="{BBFCAC80-0B48-ACCC-2D79-EA33489B69A9}"/>
              </a:ext>
            </a:extLst>
          </p:cNvPr>
          <p:cNvSpPr txBox="1">
            <a:spLocks/>
          </p:cNvSpPr>
          <p:nvPr/>
        </p:nvSpPr>
        <p:spPr>
          <a:xfrm>
            <a:off x="727456" y="3910455"/>
            <a:ext cx="708734" cy="50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r>
              <a:rPr lang="en" sz="2400" dirty="0">
                <a:solidFill>
                  <a:schemeClr val="accent6"/>
                </a:solidFill>
                <a:latin typeface="Segoe UI" panose="020B0502040204020203" pitchFamily="34" charset="0"/>
                <a:cs typeface="Segoe UI" panose="020B0502040204020203" pitchFamily="34" charset="0"/>
              </a:rPr>
              <a:t>05.</a:t>
            </a:r>
          </a:p>
        </p:txBody>
      </p:sp>
      <p:sp>
        <p:nvSpPr>
          <p:cNvPr id="2" name="Oval 1">
            <a:extLst>
              <a:ext uri="{FF2B5EF4-FFF2-40B4-BE49-F238E27FC236}">
                <a16:creationId xmlns:a16="http://schemas.microsoft.com/office/drawing/2014/main" id="{5454DC5A-42D0-7B9F-8FF2-47D6EFC99372}"/>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29/37</a:t>
            </a:r>
          </a:p>
        </p:txBody>
      </p:sp>
    </p:spTree>
    <p:extLst>
      <p:ext uri="{BB962C8B-B14F-4D97-AF65-F5344CB8AC3E}">
        <p14:creationId xmlns:p14="http://schemas.microsoft.com/office/powerpoint/2010/main" val="21921137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37"/>
          <p:cNvSpPr txBox="1">
            <a:spLocks noGrp="1"/>
          </p:cNvSpPr>
          <p:nvPr>
            <p:ph type="title"/>
          </p:nvPr>
        </p:nvSpPr>
        <p:spPr>
          <a:xfrm>
            <a:off x="0" y="147148"/>
            <a:ext cx="845042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Segoe UI" panose="020B0502040204020203" pitchFamily="34" charset="0"/>
                <a:cs typeface="Segoe UI" panose="020B0502040204020203" pitchFamily="34" charset="0"/>
              </a:rPr>
              <a:t>NỘI DUNG</a:t>
            </a:r>
          </a:p>
        </p:txBody>
      </p:sp>
      <p:sp>
        <p:nvSpPr>
          <p:cNvPr id="1587" name="Google Shape;1587;p37"/>
          <p:cNvSpPr txBox="1">
            <a:spLocks noGrp="1"/>
          </p:cNvSpPr>
          <p:nvPr>
            <p:ph type="subTitle" idx="1"/>
          </p:nvPr>
        </p:nvSpPr>
        <p:spPr>
          <a:xfrm>
            <a:off x="1399081" y="3019595"/>
            <a:ext cx="2139600" cy="71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err="1">
                <a:latin typeface="Barlow Semi Condensed" panose="00000506000000000000" pitchFamily="2" charset="0"/>
              </a:rPr>
              <a:t>Bản</a:t>
            </a:r>
            <a:r>
              <a:rPr lang="en-US" sz="1400" dirty="0">
                <a:latin typeface="Barlow Semi Condensed" panose="00000506000000000000" pitchFamily="2" charset="0"/>
              </a:rPr>
              <a:t> </a:t>
            </a:r>
            <a:r>
              <a:rPr lang="en-US" sz="1400" dirty="0" err="1">
                <a:latin typeface="Barlow Semi Condensed" panose="00000506000000000000" pitchFamily="2" charset="0"/>
              </a:rPr>
              <a:t>quyền</a:t>
            </a:r>
            <a:r>
              <a:rPr lang="en-US" sz="1400" dirty="0">
                <a:latin typeface="Barlow Semi Condensed" panose="00000506000000000000" pitchFamily="2" charset="0"/>
              </a:rPr>
              <a:t> </a:t>
            </a:r>
            <a:r>
              <a:rPr lang="en-US" sz="1400" dirty="0" err="1">
                <a:latin typeface="Barlow Semi Condensed" panose="00000506000000000000" pitchFamily="2" charset="0"/>
              </a:rPr>
              <a:t>sở</a:t>
            </a:r>
            <a:r>
              <a:rPr lang="en-US" sz="1400" dirty="0">
                <a:latin typeface="Barlow Semi Condensed" panose="00000506000000000000" pitchFamily="2" charset="0"/>
              </a:rPr>
              <a:t> </a:t>
            </a:r>
            <a:r>
              <a:rPr lang="en-US" sz="1400" dirty="0" err="1">
                <a:latin typeface="Barlow Semi Condensed" panose="00000506000000000000" pitchFamily="2" charset="0"/>
              </a:rPr>
              <a:t>hữu</a:t>
            </a:r>
            <a:r>
              <a:rPr lang="en-US" sz="1400" dirty="0">
                <a:latin typeface="Barlow Semi Condensed" panose="00000506000000000000" pitchFamily="2" charset="0"/>
              </a:rPr>
              <a:t> </a:t>
            </a:r>
            <a:r>
              <a:rPr lang="en-US" sz="1400" dirty="0" err="1">
                <a:latin typeface="Barlow Semi Condensed" panose="00000506000000000000" pitchFamily="2" charset="0"/>
              </a:rPr>
              <a:t>trí</a:t>
            </a:r>
            <a:r>
              <a:rPr lang="en-US" sz="1400" dirty="0">
                <a:latin typeface="Barlow Semi Condensed" panose="00000506000000000000" pitchFamily="2" charset="0"/>
              </a:rPr>
              <a:t> </a:t>
            </a:r>
            <a:r>
              <a:rPr lang="en-US" sz="1400" dirty="0" err="1">
                <a:latin typeface="Barlow Semi Condensed" panose="00000506000000000000" pitchFamily="2" charset="0"/>
              </a:rPr>
              <a:t>tuệ</a:t>
            </a:r>
            <a:endParaRPr lang="en-US" sz="1400" dirty="0">
              <a:latin typeface="Barlow Semi Condensed" panose="00000506000000000000" pitchFamily="2" charset="0"/>
            </a:endParaRPr>
          </a:p>
          <a:p>
            <a:pPr marL="0" lvl="0" indent="0" algn="l" rtl="0">
              <a:spcBef>
                <a:spcPts val="0"/>
              </a:spcBef>
              <a:spcAft>
                <a:spcPts val="1200"/>
              </a:spcAft>
              <a:buNone/>
            </a:pPr>
            <a:r>
              <a:rPr lang="en-US" sz="1400" dirty="0" err="1">
                <a:latin typeface="Barlow Semi Condensed" panose="00000506000000000000" pitchFamily="2" charset="0"/>
                <a:ea typeface="Calibri" panose="020F0502020204030204" pitchFamily="34" charset="0"/>
                <a:cs typeface="Times New Roman" panose="02020603050405020304" pitchFamily="18" charset="0"/>
              </a:rPr>
              <a:t>G</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iá</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trị</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thương</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mại</a:t>
            </a:r>
            <a:endParaRPr lang="en-US" sz="1400" dirty="0">
              <a:latin typeface="Barlow Semi Condensed" panose="00000506000000000000" pitchFamily="2" charset="0"/>
            </a:endParaRPr>
          </a:p>
        </p:txBody>
      </p:sp>
      <p:sp>
        <p:nvSpPr>
          <p:cNvPr id="1588" name="Google Shape;1588;p37"/>
          <p:cNvSpPr txBox="1">
            <a:spLocks noGrp="1"/>
          </p:cNvSpPr>
          <p:nvPr>
            <p:ph type="subTitle" idx="2"/>
          </p:nvPr>
        </p:nvSpPr>
        <p:spPr>
          <a:xfrm>
            <a:off x="4528756" y="2347041"/>
            <a:ext cx="2337900" cy="6523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Ưu</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nhược</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điểm</a:t>
            </a:r>
            <a:r>
              <a:rPr lang="en-US" b="1" dirty="0">
                <a:latin typeface="Segoe UI" panose="020B0502040204020203" pitchFamily="34" charset="0"/>
                <a:cs typeface="Segoe UI" panose="020B0502040204020203" pitchFamily="34" charset="0"/>
              </a:rPr>
              <a:t> &amp; so </a:t>
            </a:r>
            <a:r>
              <a:rPr lang="en-US" b="1" dirty="0" err="1">
                <a:latin typeface="Segoe UI" panose="020B0502040204020203" pitchFamily="34" charset="0"/>
                <a:cs typeface="Segoe UI" panose="020B0502040204020203" pitchFamily="34" charset="0"/>
              </a:rPr>
              <a:t>sánh</a:t>
            </a:r>
            <a:endParaRPr lang="en-US" b="1" dirty="0">
              <a:latin typeface="Segoe UI" panose="020B0502040204020203" pitchFamily="34" charset="0"/>
              <a:cs typeface="Segoe UI" panose="020B0502040204020203" pitchFamily="34" charset="0"/>
            </a:endParaRPr>
          </a:p>
        </p:txBody>
      </p:sp>
      <p:sp>
        <p:nvSpPr>
          <p:cNvPr id="1589" name="Google Shape;1589;p37"/>
          <p:cNvSpPr txBox="1">
            <a:spLocks noGrp="1"/>
          </p:cNvSpPr>
          <p:nvPr>
            <p:ph type="subTitle" idx="3"/>
          </p:nvPr>
        </p:nvSpPr>
        <p:spPr>
          <a:xfrm>
            <a:off x="4528756" y="3019595"/>
            <a:ext cx="2259972" cy="71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latin typeface="Barlow Semi Condensed" panose="00000506000000000000" pitchFamily="2" charset="0"/>
              </a:rPr>
              <a:t>Ưu nhược điểm</a:t>
            </a:r>
            <a:br>
              <a:rPr lang="en" sz="1400" dirty="0">
                <a:latin typeface="Barlow Semi Condensed" panose="00000506000000000000" pitchFamily="2" charset="0"/>
              </a:rPr>
            </a:br>
            <a:r>
              <a:rPr lang="en" sz="1400" dirty="0">
                <a:latin typeface="Barlow Semi Condensed" panose="00000506000000000000" pitchFamily="2" charset="0"/>
              </a:rPr>
              <a:t>So sánh với ứng dụng tương tự</a:t>
            </a:r>
            <a:endParaRPr sz="1400" dirty="0">
              <a:latin typeface="Barlow Semi Condensed" panose="00000506000000000000" pitchFamily="2" charset="0"/>
            </a:endParaRPr>
          </a:p>
        </p:txBody>
      </p:sp>
      <p:sp>
        <p:nvSpPr>
          <p:cNvPr id="1590" name="Google Shape;1590;p37"/>
          <p:cNvSpPr txBox="1">
            <a:spLocks noGrp="1"/>
          </p:cNvSpPr>
          <p:nvPr>
            <p:ph type="subTitle" idx="5"/>
          </p:nvPr>
        </p:nvSpPr>
        <p:spPr>
          <a:xfrm>
            <a:off x="4528756" y="1593443"/>
            <a:ext cx="1642173" cy="505078"/>
          </a:xfrm>
          <a:prstGeom prst="rect">
            <a:avLst/>
          </a:prstGeom>
        </p:spPr>
        <p:txBody>
          <a:bodyPr spcFirstLastPara="1" wrap="square" lIns="91425" tIns="91425" rIns="91425" bIns="91425" anchor="t" anchorCtr="0">
            <a:noAutofit/>
          </a:bodyPr>
          <a:lstStyle/>
          <a:p>
            <a:pPr marL="0" indent="0">
              <a:spcAft>
                <a:spcPts val="1200"/>
              </a:spcAft>
            </a:pPr>
            <a:r>
              <a:rPr lang="en-US" sz="1400" dirty="0" err="1">
                <a:latin typeface="Barlow Semi Condensed" panose="00000506000000000000" pitchFamily="2" charset="0"/>
              </a:rPr>
              <a:t>Các</a:t>
            </a:r>
            <a:r>
              <a:rPr lang="en-US" sz="1400" dirty="0">
                <a:latin typeface="Barlow Semi Condensed" panose="00000506000000000000" pitchFamily="2" charset="0"/>
              </a:rPr>
              <a:t> </a:t>
            </a:r>
            <a:r>
              <a:rPr lang="en-US" sz="1400" dirty="0" err="1">
                <a:latin typeface="Barlow Semi Condensed" panose="00000506000000000000" pitchFamily="2" charset="0"/>
              </a:rPr>
              <a:t>tính</a:t>
            </a:r>
            <a:r>
              <a:rPr lang="en-US" sz="1400" dirty="0">
                <a:latin typeface="Barlow Semi Condensed" panose="00000506000000000000" pitchFamily="2" charset="0"/>
              </a:rPr>
              <a:t> </a:t>
            </a:r>
            <a:r>
              <a:rPr lang="en-US" sz="1400" dirty="0" err="1">
                <a:latin typeface="Barlow Semi Condensed" panose="00000506000000000000" pitchFamily="2" charset="0"/>
              </a:rPr>
              <a:t>năng</a:t>
            </a:r>
            <a:r>
              <a:rPr lang="en-US" sz="1400" dirty="0">
                <a:latin typeface="Barlow Semi Condensed" panose="00000506000000000000" pitchFamily="2" charset="0"/>
              </a:rPr>
              <a:t> </a:t>
            </a:r>
            <a:r>
              <a:rPr lang="en-US" sz="1400" dirty="0" err="1">
                <a:latin typeface="Barlow Semi Condensed" panose="00000506000000000000" pitchFamily="2" charset="0"/>
              </a:rPr>
              <a:t>chính</a:t>
            </a:r>
            <a:endParaRPr lang="en-US" sz="1400" dirty="0">
              <a:latin typeface="Barlow Semi Condensed" panose="00000506000000000000" pitchFamily="2" charset="0"/>
            </a:endParaRPr>
          </a:p>
          <a:p>
            <a:pPr marL="0" lvl="0" indent="0" algn="l" rtl="0">
              <a:spcBef>
                <a:spcPts val="0"/>
              </a:spcBef>
              <a:spcAft>
                <a:spcPts val="1200"/>
              </a:spcAft>
              <a:buNone/>
            </a:pPr>
            <a:endParaRPr lang="en-US" sz="1400" dirty="0">
              <a:latin typeface="Barlow Semi Condensed" panose="00000506000000000000" pitchFamily="2" charset="0"/>
            </a:endParaRPr>
          </a:p>
        </p:txBody>
      </p:sp>
      <p:sp>
        <p:nvSpPr>
          <p:cNvPr id="1591" name="Google Shape;1591;p37"/>
          <p:cNvSpPr txBox="1">
            <a:spLocks noGrp="1"/>
          </p:cNvSpPr>
          <p:nvPr>
            <p:ph type="subTitle" idx="4"/>
          </p:nvPr>
        </p:nvSpPr>
        <p:spPr>
          <a:xfrm>
            <a:off x="1399081" y="1066493"/>
            <a:ext cx="2337900"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dirty="0">
                <a:latin typeface="Segoe UI" panose="020B0502040204020203" pitchFamily="34" charset="0"/>
                <a:cs typeface="Segoe UI" panose="020B0502040204020203" pitchFamily="34" charset="0"/>
              </a:rPr>
              <a:t>Giới thiệu</a:t>
            </a:r>
            <a:endParaRPr b="1" dirty="0">
              <a:latin typeface="Segoe UI" panose="020B0502040204020203" pitchFamily="34" charset="0"/>
              <a:cs typeface="Segoe UI" panose="020B0502040204020203" pitchFamily="34" charset="0"/>
            </a:endParaRPr>
          </a:p>
        </p:txBody>
      </p:sp>
      <p:sp>
        <p:nvSpPr>
          <p:cNvPr id="1592" name="Google Shape;1592;p37"/>
          <p:cNvSpPr/>
          <p:nvPr/>
        </p:nvSpPr>
        <p:spPr>
          <a:xfrm rot="5400000">
            <a:off x="661231" y="2365801"/>
            <a:ext cx="717000" cy="762000"/>
          </a:xfrm>
          <a:prstGeom prst="round2SameRect">
            <a:avLst>
              <a:gd name="adj1" fmla="val 49646"/>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7"/>
          <p:cNvSpPr/>
          <p:nvPr/>
        </p:nvSpPr>
        <p:spPr>
          <a:xfrm rot="5400000">
            <a:off x="3777652" y="2365789"/>
            <a:ext cx="717000" cy="762000"/>
          </a:xfrm>
          <a:prstGeom prst="round2SameRect">
            <a:avLst>
              <a:gd name="adj1" fmla="val 49646"/>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rot="5400000">
            <a:off x="661231" y="941962"/>
            <a:ext cx="717000" cy="762000"/>
          </a:xfrm>
          <a:prstGeom prst="round2SameRect">
            <a:avLst>
              <a:gd name="adj1" fmla="val 49646"/>
              <a:gd name="adj2" fmla="val 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rot="5400000">
            <a:off x="3777652" y="941962"/>
            <a:ext cx="717000" cy="762000"/>
          </a:xfrm>
          <a:prstGeom prst="round2SameRect">
            <a:avLst>
              <a:gd name="adj1" fmla="val 49646"/>
              <a:gd name="adj2" fmla="val 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txBox="1">
            <a:spLocks noGrp="1"/>
          </p:cNvSpPr>
          <p:nvPr>
            <p:ph type="subTitle" idx="6"/>
          </p:nvPr>
        </p:nvSpPr>
        <p:spPr>
          <a:xfrm>
            <a:off x="1374282" y="2557838"/>
            <a:ext cx="2185201"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Bản</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quyền</a:t>
            </a:r>
            <a:r>
              <a:rPr lang="en-US" b="1" dirty="0">
                <a:latin typeface="Segoe UI" panose="020B0502040204020203" pitchFamily="34" charset="0"/>
                <a:cs typeface="Segoe UI" panose="020B0502040204020203" pitchFamily="34" charset="0"/>
              </a:rPr>
              <a:t> &amp; </a:t>
            </a:r>
            <a:r>
              <a:rPr lang="en-US" b="1" dirty="0" err="1">
                <a:latin typeface="Segoe UI" panose="020B0502040204020203" pitchFamily="34" charset="0"/>
                <a:cs typeface="Segoe UI" panose="020B0502040204020203" pitchFamily="34" charset="0"/>
              </a:rPr>
              <a:t>giá</a:t>
            </a:r>
            <a:endParaRPr lang="en-US" b="1" dirty="0">
              <a:latin typeface="Segoe UI" panose="020B0502040204020203" pitchFamily="34" charset="0"/>
              <a:cs typeface="Segoe UI" panose="020B0502040204020203" pitchFamily="34" charset="0"/>
            </a:endParaRPr>
          </a:p>
        </p:txBody>
      </p:sp>
      <p:sp>
        <p:nvSpPr>
          <p:cNvPr id="1597" name="Google Shape;1597;p37"/>
          <p:cNvSpPr txBox="1">
            <a:spLocks noGrp="1"/>
          </p:cNvSpPr>
          <p:nvPr>
            <p:ph type="subTitle" idx="7"/>
          </p:nvPr>
        </p:nvSpPr>
        <p:spPr>
          <a:xfrm>
            <a:off x="4528756" y="933269"/>
            <a:ext cx="2169224" cy="509100"/>
          </a:xfrm>
          <a:prstGeom prst="rect">
            <a:avLst/>
          </a:prstGeom>
        </p:spPr>
        <p:txBody>
          <a:bodyPr spcFirstLastPara="1" wrap="square" lIns="91425" tIns="91425" rIns="91425" bIns="91425" anchor="t" anchorCtr="0">
            <a:noAutofit/>
          </a:bodyPr>
          <a:lstStyle/>
          <a:p>
            <a:pPr marL="0" indent="0">
              <a:spcAft>
                <a:spcPts val="1200"/>
              </a:spcAft>
            </a:pPr>
            <a:r>
              <a:rPr lang="en-US" sz="1800" b="1" dirty="0" err="1">
                <a:latin typeface="Segoe UI" panose="020B0502040204020203" pitchFamily="34" charset="0"/>
                <a:cs typeface="Segoe UI" panose="020B0502040204020203" pitchFamily="34" charset="0"/>
              </a:rPr>
              <a:t>Các</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tính</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năng</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của</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InVision</a:t>
            </a:r>
            <a:r>
              <a:rPr lang="en-US" sz="1800" b="1" dirty="0">
                <a:latin typeface="Segoe UI" panose="020B0502040204020203" pitchFamily="34" charset="0"/>
                <a:cs typeface="Segoe UI" panose="020B0502040204020203" pitchFamily="34" charset="0"/>
              </a:rPr>
              <a:t> Studio</a:t>
            </a:r>
            <a:endParaRPr lang="en-US" b="1" dirty="0">
              <a:latin typeface="Segoe UI" panose="020B0502040204020203" pitchFamily="34" charset="0"/>
              <a:cs typeface="Segoe UI" panose="020B0502040204020203" pitchFamily="34" charset="0"/>
            </a:endParaRPr>
          </a:p>
        </p:txBody>
      </p:sp>
      <p:sp>
        <p:nvSpPr>
          <p:cNvPr id="1598" name="Google Shape;1598;p37"/>
          <p:cNvSpPr txBox="1">
            <a:spLocks noGrp="1"/>
          </p:cNvSpPr>
          <p:nvPr>
            <p:ph type="subTitle" idx="8"/>
          </p:nvPr>
        </p:nvSpPr>
        <p:spPr>
          <a:xfrm>
            <a:off x="1399080" y="1593443"/>
            <a:ext cx="1801319" cy="39411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err="1">
                <a:latin typeface="Barlow Semi Condensed" panose="00000506000000000000" pitchFamily="2" charset="0"/>
              </a:rPr>
              <a:t>Giới</a:t>
            </a:r>
            <a:r>
              <a:rPr lang="en-US" sz="1400" dirty="0">
                <a:latin typeface="Barlow Semi Condensed" panose="00000506000000000000" pitchFamily="2" charset="0"/>
              </a:rPr>
              <a:t> </a:t>
            </a:r>
            <a:r>
              <a:rPr lang="en-US" sz="1400" dirty="0" err="1">
                <a:latin typeface="Barlow Semi Condensed" panose="00000506000000000000" pitchFamily="2" charset="0"/>
              </a:rPr>
              <a:t>thiệu</a:t>
            </a:r>
            <a:r>
              <a:rPr lang="en-US" sz="1400" dirty="0">
                <a:latin typeface="Barlow Semi Condensed" panose="00000506000000000000" pitchFamily="2" charset="0"/>
              </a:rPr>
              <a:t> </a:t>
            </a:r>
            <a:r>
              <a:rPr lang="en-US" sz="1400" dirty="0" err="1">
                <a:latin typeface="Barlow Semi Condensed" panose="00000506000000000000" pitchFamily="2" charset="0"/>
              </a:rPr>
              <a:t>về</a:t>
            </a:r>
            <a:r>
              <a:rPr lang="en-US" sz="1400" dirty="0">
                <a:latin typeface="Barlow Semi Condensed" panose="00000506000000000000" pitchFamily="2" charset="0"/>
              </a:rPr>
              <a:t> </a:t>
            </a:r>
            <a:r>
              <a:rPr lang="en-US" sz="1400" dirty="0" err="1">
                <a:latin typeface="Barlow Semi Condensed" panose="00000506000000000000" pitchFamily="2" charset="0"/>
              </a:rPr>
              <a:t>InVision</a:t>
            </a:r>
            <a:r>
              <a:rPr lang="en-US" sz="1400" dirty="0">
                <a:latin typeface="Barlow Semi Condensed" panose="00000506000000000000" pitchFamily="2" charset="0"/>
              </a:rPr>
              <a:t> Studio</a:t>
            </a:r>
          </a:p>
        </p:txBody>
      </p:sp>
      <p:sp>
        <p:nvSpPr>
          <p:cNvPr id="1599" name="Google Shape;1599;p37"/>
          <p:cNvSpPr txBox="1">
            <a:spLocks noGrp="1"/>
          </p:cNvSpPr>
          <p:nvPr>
            <p:ph type="title" idx="4294967295"/>
          </p:nvPr>
        </p:nvSpPr>
        <p:spPr>
          <a:xfrm>
            <a:off x="713931" y="1070342"/>
            <a:ext cx="616364"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sym typeface="Arial"/>
              </a:rPr>
              <a:t>01</a:t>
            </a:r>
            <a:r>
              <a:rPr lang="en" sz="2400" dirty="0">
                <a:solidFill>
                  <a:schemeClr val="accent6"/>
                </a:solidFill>
                <a:latin typeface="Segoe UI" panose="020B0502040204020203" pitchFamily="34" charset="0"/>
                <a:cs typeface="Segoe UI" panose="020B0502040204020203" pitchFamily="34" charset="0"/>
              </a:rPr>
              <a:t>.</a:t>
            </a:r>
            <a:endParaRPr sz="2400" dirty="0">
              <a:solidFill>
                <a:schemeClr val="accent6"/>
              </a:solidFill>
              <a:latin typeface="Segoe UI" panose="020B0502040204020203" pitchFamily="34" charset="0"/>
              <a:cs typeface="Segoe UI" panose="020B0502040204020203" pitchFamily="34" charset="0"/>
            </a:endParaRPr>
          </a:p>
        </p:txBody>
      </p:sp>
      <p:sp>
        <p:nvSpPr>
          <p:cNvPr id="1600" name="Google Shape;1600;p37"/>
          <p:cNvSpPr txBox="1">
            <a:spLocks noGrp="1"/>
          </p:cNvSpPr>
          <p:nvPr>
            <p:ph type="title" idx="4294967295"/>
          </p:nvPr>
        </p:nvSpPr>
        <p:spPr>
          <a:xfrm>
            <a:off x="713931" y="2494150"/>
            <a:ext cx="616364"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03.</a:t>
            </a:r>
            <a:endParaRPr sz="2400" dirty="0">
              <a:solidFill>
                <a:schemeClr val="accent6"/>
              </a:solidFill>
              <a:latin typeface="Segoe UI" panose="020B0502040204020203" pitchFamily="34" charset="0"/>
              <a:cs typeface="Segoe UI" panose="020B0502040204020203" pitchFamily="34" charset="0"/>
            </a:endParaRPr>
          </a:p>
        </p:txBody>
      </p:sp>
      <p:sp>
        <p:nvSpPr>
          <p:cNvPr id="1601" name="Google Shape;1601;p37"/>
          <p:cNvSpPr txBox="1">
            <a:spLocks noGrp="1"/>
          </p:cNvSpPr>
          <p:nvPr>
            <p:ph type="title" idx="4294967295"/>
          </p:nvPr>
        </p:nvSpPr>
        <p:spPr>
          <a:xfrm>
            <a:off x="3846995" y="1070367"/>
            <a:ext cx="650336"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02.</a:t>
            </a:r>
            <a:endParaRPr sz="2400" dirty="0">
              <a:solidFill>
                <a:schemeClr val="accent6"/>
              </a:solidFill>
              <a:latin typeface="Segoe UI" panose="020B0502040204020203" pitchFamily="34" charset="0"/>
              <a:cs typeface="Segoe UI" panose="020B0502040204020203" pitchFamily="34" charset="0"/>
            </a:endParaRPr>
          </a:p>
        </p:txBody>
      </p:sp>
      <p:sp>
        <p:nvSpPr>
          <p:cNvPr id="1602" name="Google Shape;1602;p37"/>
          <p:cNvSpPr txBox="1">
            <a:spLocks noGrp="1"/>
          </p:cNvSpPr>
          <p:nvPr>
            <p:ph type="title" idx="4294967295"/>
          </p:nvPr>
        </p:nvSpPr>
        <p:spPr>
          <a:xfrm>
            <a:off x="3846994" y="2494219"/>
            <a:ext cx="654401"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04.</a:t>
            </a:r>
            <a:endParaRPr sz="2400" dirty="0">
              <a:solidFill>
                <a:schemeClr val="accent6"/>
              </a:solidFill>
              <a:latin typeface="Segoe UI" panose="020B0502040204020203" pitchFamily="34" charset="0"/>
              <a:cs typeface="Segoe UI" panose="020B0502040204020203" pitchFamily="34" charset="0"/>
            </a:endParaRPr>
          </a:p>
        </p:txBody>
      </p:sp>
      <p:grpSp>
        <p:nvGrpSpPr>
          <p:cNvPr id="1603" name="Google Shape;1603;p37"/>
          <p:cNvGrpSpPr/>
          <p:nvPr/>
        </p:nvGrpSpPr>
        <p:grpSpPr>
          <a:xfrm>
            <a:off x="6869478" y="1939700"/>
            <a:ext cx="2005094" cy="2453449"/>
            <a:chOff x="6954953" y="2208094"/>
            <a:chExt cx="2005094" cy="2453449"/>
          </a:xfrm>
        </p:grpSpPr>
        <p:grpSp>
          <p:nvGrpSpPr>
            <p:cNvPr id="1604" name="Google Shape;1604;p37"/>
            <p:cNvGrpSpPr/>
            <p:nvPr/>
          </p:nvGrpSpPr>
          <p:grpSpPr>
            <a:xfrm>
              <a:off x="7435513" y="2298988"/>
              <a:ext cx="1501675" cy="2199400"/>
              <a:chOff x="7342013" y="2344588"/>
              <a:chExt cx="1501675" cy="2199400"/>
            </a:xfrm>
          </p:grpSpPr>
          <p:sp>
            <p:nvSpPr>
              <p:cNvPr id="1605" name="Google Shape;1605;p37"/>
              <p:cNvSpPr/>
              <p:nvPr/>
            </p:nvSpPr>
            <p:spPr>
              <a:xfrm>
                <a:off x="8577063" y="2344588"/>
                <a:ext cx="150125" cy="204325"/>
              </a:xfrm>
              <a:custGeom>
                <a:avLst/>
                <a:gdLst/>
                <a:ahLst/>
                <a:cxnLst/>
                <a:rect l="l" t="t" r="r" b="b"/>
                <a:pathLst>
                  <a:path w="6005" h="8173" fill="none" extrusionOk="0">
                    <a:moveTo>
                      <a:pt x="6005" y="0"/>
                    </a:moveTo>
                    <a:lnTo>
                      <a:pt x="0" y="8173"/>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7"/>
              <p:cNvSpPr/>
              <p:nvPr/>
            </p:nvSpPr>
            <p:spPr>
              <a:xfrm>
                <a:off x="8596238" y="2515538"/>
                <a:ext cx="56725" cy="78425"/>
              </a:xfrm>
              <a:custGeom>
                <a:avLst/>
                <a:gdLst/>
                <a:ahLst/>
                <a:cxnLst/>
                <a:rect l="l" t="t" r="r" b="b"/>
                <a:pathLst>
                  <a:path w="2269" h="3137" fill="none" extrusionOk="0">
                    <a:moveTo>
                      <a:pt x="0" y="3136"/>
                    </a:moveTo>
                    <a:lnTo>
                      <a:pt x="2269"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7"/>
              <p:cNvSpPr/>
              <p:nvPr/>
            </p:nvSpPr>
            <p:spPr>
              <a:xfrm>
                <a:off x="7432063" y="2704838"/>
                <a:ext cx="81750" cy="80925"/>
              </a:xfrm>
              <a:custGeom>
                <a:avLst/>
                <a:gdLst/>
                <a:ahLst/>
                <a:cxnLst/>
                <a:rect l="l" t="t" r="r" b="b"/>
                <a:pathLst>
                  <a:path w="3270" h="3237" fill="none" extrusionOk="0">
                    <a:moveTo>
                      <a:pt x="2736" y="2569"/>
                    </a:moveTo>
                    <a:cubicBezTo>
                      <a:pt x="2202" y="3170"/>
                      <a:pt x="1302" y="3236"/>
                      <a:pt x="701" y="2703"/>
                    </a:cubicBezTo>
                    <a:cubicBezTo>
                      <a:pt x="68" y="2202"/>
                      <a:pt x="1" y="1268"/>
                      <a:pt x="535" y="668"/>
                    </a:cubicBezTo>
                    <a:cubicBezTo>
                      <a:pt x="1068" y="67"/>
                      <a:pt x="1969" y="1"/>
                      <a:pt x="2603" y="534"/>
                    </a:cubicBezTo>
                    <a:cubicBezTo>
                      <a:pt x="3203" y="1035"/>
                      <a:pt x="3270" y="1969"/>
                      <a:pt x="2736" y="2569"/>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7"/>
              <p:cNvSpPr/>
              <p:nvPr/>
            </p:nvSpPr>
            <p:spPr>
              <a:xfrm>
                <a:off x="7522138" y="2650638"/>
                <a:ext cx="43400" cy="43375"/>
              </a:xfrm>
              <a:custGeom>
                <a:avLst/>
                <a:gdLst/>
                <a:ahLst/>
                <a:cxnLst/>
                <a:rect l="l" t="t" r="r" b="b"/>
                <a:pathLst>
                  <a:path w="1736" h="1735" fill="none" extrusionOk="0">
                    <a:moveTo>
                      <a:pt x="1468" y="1401"/>
                    </a:moveTo>
                    <a:cubicBezTo>
                      <a:pt x="1168" y="1702"/>
                      <a:pt x="668" y="1735"/>
                      <a:pt x="334" y="1468"/>
                    </a:cubicBezTo>
                    <a:cubicBezTo>
                      <a:pt x="0" y="1168"/>
                      <a:pt x="0" y="701"/>
                      <a:pt x="267" y="367"/>
                    </a:cubicBezTo>
                    <a:cubicBezTo>
                      <a:pt x="568" y="34"/>
                      <a:pt x="1035" y="0"/>
                      <a:pt x="1368" y="267"/>
                    </a:cubicBezTo>
                    <a:cubicBezTo>
                      <a:pt x="1702" y="567"/>
                      <a:pt x="1735" y="1068"/>
                      <a:pt x="1468" y="1401"/>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7"/>
              <p:cNvSpPr/>
              <p:nvPr/>
            </p:nvSpPr>
            <p:spPr>
              <a:xfrm>
                <a:off x="7342013" y="3579638"/>
                <a:ext cx="47550" cy="94250"/>
              </a:xfrm>
              <a:custGeom>
                <a:avLst/>
                <a:gdLst/>
                <a:ahLst/>
                <a:cxnLst/>
                <a:rect l="l" t="t" r="r" b="b"/>
                <a:pathLst>
                  <a:path w="1902" h="3770" fill="none" extrusionOk="0">
                    <a:moveTo>
                      <a:pt x="0" y="0"/>
                    </a:moveTo>
                    <a:cubicBezTo>
                      <a:pt x="1034" y="0"/>
                      <a:pt x="1902" y="868"/>
                      <a:pt x="1902" y="1902"/>
                    </a:cubicBezTo>
                    <a:cubicBezTo>
                      <a:pt x="1902" y="2936"/>
                      <a:pt x="1034" y="3770"/>
                      <a:pt x="0" y="3770"/>
                    </a:cubicBez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7"/>
              <p:cNvSpPr/>
              <p:nvPr/>
            </p:nvSpPr>
            <p:spPr>
              <a:xfrm>
                <a:off x="8722763" y="3750863"/>
                <a:ext cx="120925" cy="196000"/>
              </a:xfrm>
              <a:custGeom>
                <a:avLst/>
                <a:gdLst/>
                <a:ahLst/>
                <a:cxnLst/>
                <a:rect l="l" t="t" r="r" b="b"/>
                <a:pathLst>
                  <a:path w="4837" h="7840" fill="none" extrusionOk="0">
                    <a:moveTo>
                      <a:pt x="834" y="7840"/>
                    </a:moveTo>
                    <a:lnTo>
                      <a:pt x="0" y="5238"/>
                    </a:lnTo>
                    <a:lnTo>
                      <a:pt x="2635" y="5405"/>
                    </a:lnTo>
                    <a:lnTo>
                      <a:pt x="1968" y="2603"/>
                    </a:lnTo>
                    <a:lnTo>
                      <a:pt x="4837" y="2469"/>
                    </a:lnTo>
                    <a:lnTo>
                      <a:pt x="3903"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7"/>
              <p:cNvSpPr/>
              <p:nvPr/>
            </p:nvSpPr>
            <p:spPr>
              <a:xfrm>
                <a:off x="8206263" y="4298788"/>
                <a:ext cx="94275" cy="245200"/>
              </a:xfrm>
              <a:custGeom>
                <a:avLst/>
                <a:gdLst/>
                <a:ahLst/>
                <a:cxnLst/>
                <a:rect l="l" t="t" r="r" b="b"/>
                <a:pathLst>
                  <a:path w="3771" h="9808" fill="none" extrusionOk="0">
                    <a:moveTo>
                      <a:pt x="68" y="7573"/>
                    </a:moveTo>
                    <a:cubicBezTo>
                      <a:pt x="1" y="6505"/>
                      <a:pt x="768" y="5471"/>
                      <a:pt x="801" y="4371"/>
                    </a:cubicBezTo>
                    <a:cubicBezTo>
                      <a:pt x="801" y="3803"/>
                      <a:pt x="635" y="3236"/>
                      <a:pt x="501" y="2636"/>
                    </a:cubicBezTo>
                    <a:cubicBezTo>
                      <a:pt x="401" y="2069"/>
                      <a:pt x="368" y="1468"/>
                      <a:pt x="668" y="935"/>
                    </a:cubicBezTo>
                    <a:cubicBezTo>
                      <a:pt x="968" y="401"/>
                      <a:pt x="1702" y="1"/>
                      <a:pt x="2369" y="168"/>
                    </a:cubicBezTo>
                    <a:cubicBezTo>
                      <a:pt x="3103" y="301"/>
                      <a:pt x="3470" y="1001"/>
                      <a:pt x="3603" y="1602"/>
                    </a:cubicBezTo>
                    <a:cubicBezTo>
                      <a:pt x="3770" y="2302"/>
                      <a:pt x="3737" y="3003"/>
                      <a:pt x="3570" y="3670"/>
                    </a:cubicBezTo>
                    <a:cubicBezTo>
                      <a:pt x="3370" y="4537"/>
                      <a:pt x="2903" y="5405"/>
                      <a:pt x="2970" y="6272"/>
                    </a:cubicBezTo>
                    <a:cubicBezTo>
                      <a:pt x="3003" y="6906"/>
                      <a:pt x="3303" y="7539"/>
                      <a:pt x="3270" y="8173"/>
                    </a:cubicBezTo>
                    <a:cubicBezTo>
                      <a:pt x="3270" y="8874"/>
                      <a:pt x="2503" y="9808"/>
                      <a:pt x="1502" y="9574"/>
                    </a:cubicBezTo>
                    <a:cubicBezTo>
                      <a:pt x="635" y="9341"/>
                      <a:pt x="101" y="8240"/>
                      <a:pt x="68" y="7573"/>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37"/>
            <p:cNvGrpSpPr/>
            <p:nvPr/>
          </p:nvGrpSpPr>
          <p:grpSpPr>
            <a:xfrm>
              <a:off x="6954953" y="2208094"/>
              <a:ext cx="2005094" cy="2453449"/>
              <a:chOff x="6954953" y="2208094"/>
              <a:chExt cx="2005094" cy="2453449"/>
            </a:xfrm>
          </p:grpSpPr>
          <p:sp>
            <p:nvSpPr>
              <p:cNvPr id="1613" name="Google Shape;1613;p37"/>
              <p:cNvSpPr/>
              <p:nvPr/>
            </p:nvSpPr>
            <p:spPr>
              <a:xfrm>
                <a:off x="7435046" y="4152727"/>
                <a:ext cx="248437" cy="308663"/>
              </a:xfrm>
              <a:custGeom>
                <a:avLst/>
                <a:gdLst/>
                <a:ahLst/>
                <a:cxnLst/>
                <a:rect l="l" t="t" r="r" b="b"/>
                <a:pathLst>
                  <a:path w="7619" h="9466" extrusionOk="0">
                    <a:moveTo>
                      <a:pt x="3762" y="0"/>
                    </a:moveTo>
                    <a:cubicBezTo>
                      <a:pt x="3637" y="0"/>
                      <a:pt x="3529" y="34"/>
                      <a:pt x="3449" y="136"/>
                    </a:cubicBezTo>
                    <a:cubicBezTo>
                      <a:pt x="2368" y="1346"/>
                      <a:pt x="1853" y="3559"/>
                      <a:pt x="1030" y="4975"/>
                    </a:cubicBezTo>
                    <a:cubicBezTo>
                      <a:pt x="772" y="5387"/>
                      <a:pt x="515" y="5799"/>
                      <a:pt x="283" y="6210"/>
                    </a:cubicBezTo>
                    <a:cubicBezTo>
                      <a:pt x="155" y="6416"/>
                      <a:pt x="26" y="6648"/>
                      <a:pt x="26" y="6880"/>
                    </a:cubicBezTo>
                    <a:cubicBezTo>
                      <a:pt x="0" y="7188"/>
                      <a:pt x="26" y="7729"/>
                      <a:pt x="180" y="7986"/>
                    </a:cubicBezTo>
                    <a:cubicBezTo>
                      <a:pt x="360" y="8295"/>
                      <a:pt x="695" y="8450"/>
                      <a:pt x="1030" y="8578"/>
                    </a:cubicBezTo>
                    <a:cubicBezTo>
                      <a:pt x="1544" y="8784"/>
                      <a:pt x="2059" y="9016"/>
                      <a:pt x="2600" y="9222"/>
                    </a:cubicBezTo>
                    <a:cubicBezTo>
                      <a:pt x="2893" y="9350"/>
                      <a:pt x="3212" y="9465"/>
                      <a:pt x="3520" y="9465"/>
                    </a:cubicBezTo>
                    <a:cubicBezTo>
                      <a:pt x="3645" y="9465"/>
                      <a:pt x="3768" y="9446"/>
                      <a:pt x="3887" y="9402"/>
                    </a:cubicBezTo>
                    <a:cubicBezTo>
                      <a:pt x="4170" y="9273"/>
                      <a:pt x="4376" y="9016"/>
                      <a:pt x="4556" y="8758"/>
                    </a:cubicBezTo>
                    <a:cubicBezTo>
                      <a:pt x="4890" y="8295"/>
                      <a:pt x="5174" y="7832"/>
                      <a:pt x="5431" y="7369"/>
                    </a:cubicBezTo>
                    <a:cubicBezTo>
                      <a:pt x="5817" y="6699"/>
                      <a:pt x="6177" y="5979"/>
                      <a:pt x="6538" y="5258"/>
                    </a:cubicBezTo>
                    <a:cubicBezTo>
                      <a:pt x="6898" y="4589"/>
                      <a:pt x="7181" y="3842"/>
                      <a:pt x="7413" y="3122"/>
                    </a:cubicBezTo>
                    <a:cubicBezTo>
                      <a:pt x="7516" y="2761"/>
                      <a:pt x="7619" y="2401"/>
                      <a:pt x="7567" y="2015"/>
                    </a:cubicBezTo>
                    <a:cubicBezTo>
                      <a:pt x="7541" y="1706"/>
                      <a:pt x="7387" y="1397"/>
                      <a:pt x="7233" y="1140"/>
                    </a:cubicBezTo>
                    <a:cubicBezTo>
                      <a:pt x="6975" y="754"/>
                      <a:pt x="6615" y="393"/>
                      <a:pt x="6203" y="188"/>
                    </a:cubicBezTo>
                    <a:cubicBezTo>
                      <a:pt x="5939" y="79"/>
                      <a:pt x="5657" y="8"/>
                      <a:pt x="5373" y="8"/>
                    </a:cubicBezTo>
                    <a:cubicBezTo>
                      <a:pt x="5185" y="8"/>
                      <a:pt x="4997" y="39"/>
                      <a:pt x="4813" y="110"/>
                    </a:cubicBezTo>
                    <a:cubicBezTo>
                      <a:pt x="4750" y="133"/>
                      <a:pt x="4683" y="141"/>
                      <a:pt x="4613" y="141"/>
                    </a:cubicBezTo>
                    <a:cubicBezTo>
                      <a:pt x="4335" y="141"/>
                      <a:pt x="4015" y="0"/>
                      <a:pt x="3762"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7"/>
              <p:cNvSpPr/>
              <p:nvPr/>
            </p:nvSpPr>
            <p:spPr>
              <a:xfrm>
                <a:off x="7196679" y="4314758"/>
                <a:ext cx="414637" cy="201645"/>
              </a:xfrm>
              <a:custGeom>
                <a:avLst/>
                <a:gdLst/>
                <a:ahLst/>
                <a:cxnLst/>
                <a:rect l="l" t="t" r="r" b="b"/>
                <a:pathLst>
                  <a:path w="12716" h="6184" extrusionOk="0">
                    <a:moveTo>
                      <a:pt x="7980" y="1"/>
                    </a:moveTo>
                    <a:cubicBezTo>
                      <a:pt x="7895" y="1"/>
                      <a:pt x="7808" y="25"/>
                      <a:pt x="7722" y="83"/>
                    </a:cubicBezTo>
                    <a:cubicBezTo>
                      <a:pt x="7516" y="186"/>
                      <a:pt x="7387" y="392"/>
                      <a:pt x="7207" y="546"/>
                    </a:cubicBezTo>
                    <a:cubicBezTo>
                      <a:pt x="6969" y="731"/>
                      <a:pt x="6677" y="794"/>
                      <a:pt x="6369" y="794"/>
                    </a:cubicBezTo>
                    <a:cubicBezTo>
                      <a:pt x="6077" y="794"/>
                      <a:pt x="5771" y="738"/>
                      <a:pt x="5483" y="675"/>
                    </a:cubicBezTo>
                    <a:cubicBezTo>
                      <a:pt x="4170" y="418"/>
                      <a:pt x="2857" y="263"/>
                      <a:pt x="1545" y="212"/>
                    </a:cubicBezTo>
                    <a:cubicBezTo>
                      <a:pt x="1184" y="212"/>
                      <a:pt x="798" y="212"/>
                      <a:pt x="489" y="418"/>
                    </a:cubicBezTo>
                    <a:cubicBezTo>
                      <a:pt x="129" y="649"/>
                      <a:pt x="0" y="1035"/>
                      <a:pt x="206" y="1422"/>
                    </a:cubicBezTo>
                    <a:cubicBezTo>
                      <a:pt x="412" y="1859"/>
                      <a:pt x="798" y="1936"/>
                      <a:pt x="1184" y="2142"/>
                    </a:cubicBezTo>
                    <a:cubicBezTo>
                      <a:pt x="1596" y="2348"/>
                      <a:pt x="2034" y="2580"/>
                      <a:pt x="2471" y="2786"/>
                    </a:cubicBezTo>
                    <a:cubicBezTo>
                      <a:pt x="4067" y="3609"/>
                      <a:pt x="5740" y="4201"/>
                      <a:pt x="7439" y="4793"/>
                    </a:cubicBezTo>
                    <a:cubicBezTo>
                      <a:pt x="8159" y="5051"/>
                      <a:pt x="8906" y="5334"/>
                      <a:pt x="9652" y="5591"/>
                    </a:cubicBezTo>
                    <a:cubicBezTo>
                      <a:pt x="10090" y="5746"/>
                      <a:pt x="10579" y="5926"/>
                      <a:pt x="10965" y="6183"/>
                    </a:cubicBezTo>
                    <a:cubicBezTo>
                      <a:pt x="11119" y="6080"/>
                      <a:pt x="11222" y="5951"/>
                      <a:pt x="11300" y="5771"/>
                    </a:cubicBezTo>
                    <a:cubicBezTo>
                      <a:pt x="11711" y="4896"/>
                      <a:pt x="12200" y="4021"/>
                      <a:pt x="12535" y="3120"/>
                    </a:cubicBezTo>
                    <a:cubicBezTo>
                      <a:pt x="12715" y="2631"/>
                      <a:pt x="12252" y="2605"/>
                      <a:pt x="11866" y="2425"/>
                    </a:cubicBezTo>
                    <a:cubicBezTo>
                      <a:pt x="11377" y="2194"/>
                      <a:pt x="10939" y="1962"/>
                      <a:pt x="10476" y="1679"/>
                    </a:cubicBezTo>
                    <a:cubicBezTo>
                      <a:pt x="9961" y="1370"/>
                      <a:pt x="9472" y="1035"/>
                      <a:pt x="8983" y="675"/>
                    </a:cubicBezTo>
                    <a:cubicBezTo>
                      <a:pt x="8711" y="466"/>
                      <a:pt x="8354" y="1"/>
                      <a:pt x="7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7"/>
              <p:cNvSpPr/>
              <p:nvPr/>
            </p:nvSpPr>
            <p:spPr>
              <a:xfrm>
                <a:off x="7314167" y="4308628"/>
                <a:ext cx="26901" cy="57161"/>
              </a:xfrm>
              <a:custGeom>
                <a:avLst/>
                <a:gdLst/>
                <a:ahLst/>
                <a:cxnLst/>
                <a:rect l="l" t="t" r="r" b="b"/>
                <a:pathLst>
                  <a:path w="825" h="1753" extrusionOk="0">
                    <a:moveTo>
                      <a:pt x="117" y="1"/>
                    </a:moveTo>
                    <a:cubicBezTo>
                      <a:pt x="91" y="1"/>
                      <a:pt x="65" y="14"/>
                      <a:pt x="52" y="39"/>
                    </a:cubicBezTo>
                    <a:cubicBezTo>
                      <a:pt x="1" y="65"/>
                      <a:pt x="1" y="117"/>
                      <a:pt x="26" y="168"/>
                    </a:cubicBezTo>
                    <a:cubicBezTo>
                      <a:pt x="104" y="348"/>
                      <a:pt x="181" y="503"/>
                      <a:pt x="258" y="683"/>
                    </a:cubicBezTo>
                    <a:cubicBezTo>
                      <a:pt x="310" y="863"/>
                      <a:pt x="335" y="1018"/>
                      <a:pt x="361" y="1223"/>
                    </a:cubicBezTo>
                    <a:cubicBezTo>
                      <a:pt x="361" y="1275"/>
                      <a:pt x="361" y="1326"/>
                      <a:pt x="361" y="1352"/>
                    </a:cubicBezTo>
                    <a:lnTo>
                      <a:pt x="361" y="1429"/>
                    </a:lnTo>
                    <a:lnTo>
                      <a:pt x="361" y="1481"/>
                    </a:lnTo>
                    <a:cubicBezTo>
                      <a:pt x="361" y="1662"/>
                      <a:pt x="437" y="1753"/>
                      <a:pt x="530" y="1753"/>
                    </a:cubicBezTo>
                    <a:cubicBezTo>
                      <a:pt x="610" y="1753"/>
                      <a:pt x="702" y="1688"/>
                      <a:pt x="773" y="1558"/>
                    </a:cubicBezTo>
                    <a:cubicBezTo>
                      <a:pt x="773" y="1532"/>
                      <a:pt x="799" y="1507"/>
                      <a:pt x="799" y="1455"/>
                    </a:cubicBezTo>
                    <a:cubicBezTo>
                      <a:pt x="824" y="1326"/>
                      <a:pt x="799" y="1146"/>
                      <a:pt x="747" y="1018"/>
                    </a:cubicBezTo>
                    <a:cubicBezTo>
                      <a:pt x="670" y="683"/>
                      <a:pt x="438" y="297"/>
                      <a:pt x="181" y="39"/>
                    </a:cubicBezTo>
                    <a:cubicBezTo>
                      <a:pt x="168" y="14"/>
                      <a:pt x="142" y="1"/>
                      <a:pt x="117"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7"/>
              <p:cNvSpPr/>
              <p:nvPr/>
            </p:nvSpPr>
            <p:spPr>
              <a:xfrm>
                <a:off x="7364058" y="4318117"/>
                <a:ext cx="24847" cy="59183"/>
              </a:xfrm>
              <a:custGeom>
                <a:avLst/>
                <a:gdLst/>
                <a:ahLst/>
                <a:cxnLst/>
                <a:rect l="l" t="t" r="r" b="b"/>
                <a:pathLst>
                  <a:path w="762" h="1815" extrusionOk="0">
                    <a:moveTo>
                      <a:pt x="129" y="1"/>
                    </a:moveTo>
                    <a:cubicBezTo>
                      <a:pt x="60" y="1"/>
                      <a:pt x="0" y="47"/>
                      <a:pt x="15" y="135"/>
                    </a:cubicBezTo>
                    <a:cubicBezTo>
                      <a:pt x="41" y="392"/>
                      <a:pt x="67" y="649"/>
                      <a:pt x="118" y="881"/>
                    </a:cubicBezTo>
                    <a:cubicBezTo>
                      <a:pt x="195" y="1164"/>
                      <a:pt x="221" y="1421"/>
                      <a:pt x="324" y="1679"/>
                    </a:cubicBezTo>
                    <a:cubicBezTo>
                      <a:pt x="367" y="1764"/>
                      <a:pt x="445" y="1814"/>
                      <a:pt x="529" y="1814"/>
                    </a:cubicBezTo>
                    <a:cubicBezTo>
                      <a:pt x="546" y="1814"/>
                      <a:pt x="564" y="1812"/>
                      <a:pt x="581" y="1808"/>
                    </a:cubicBezTo>
                    <a:cubicBezTo>
                      <a:pt x="684" y="1808"/>
                      <a:pt x="761" y="1705"/>
                      <a:pt x="761" y="1576"/>
                    </a:cubicBezTo>
                    <a:cubicBezTo>
                      <a:pt x="710" y="1319"/>
                      <a:pt x="633" y="1061"/>
                      <a:pt x="530" y="804"/>
                    </a:cubicBezTo>
                    <a:cubicBezTo>
                      <a:pt x="453" y="546"/>
                      <a:pt x="375" y="315"/>
                      <a:pt x="272" y="83"/>
                    </a:cubicBezTo>
                    <a:cubicBezTo>
                      <a:pt x="239" y="27"/>
                      <a:pt x="182" y="1"/>
                      <a:pt x="129"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7"/>
              <p:cNvSpPr/>
              <p:nvPr/>
            </p:nvSpPr>
            <p:spPr>
              <a:xfrm>
                <a:off x="8051442" y="3643939"/>
                <a:ext cx="741592" cy="915293"/>
              </a:xfrm>
              <a:custGeom>
                <a:avLst/>
                <a:gdLst/>
                <a:ahLst/>
                <a:cxnLst/>
                <a:rect l="l" t="t" r="r" b="b"/>
                <a:pathLst>
                  <a:path w="22743" h="28070" extrusionOk="0">
                    <a:moveTo>
                      <a:pt x="18547" y="9768"/>
                    </a:moveTo>
                    <a:cubicBezTo>
                      <a:pt x="18701" y="10514"/>
                      <a:pt x="18856" y="11286"/>
                      <a:pt x="19010" y="12058"/>
                    </a:cubicBezTo>
                    <a:cubicBezTo>
                      <a:pt x="19293" y="13397"/>
                      <a:pt x="19576" y="14735"/>
                      <a:pt x="19834" y="16074"/>
                    </a:cubicBezTo>
                    <a:cubicBezTo>
                      <a:pt x="18959" y="15739"/>
                      <a:pt x="18058" y="15482"/>
                      <a:pt x="17183" y="15173"/>
                    </a:cubicBezTo>
                    <a:cubicBezTo>
                      <a:pt x="16153" y="14812"/>
                      <a:pt x="15098" y="14452"/>
                      <a:pt x="14068" y="14092"/>
                    </a:cubicBezTo>
                    <a:cubicBezTo>
                      <a:pt x="13219" y="13809"/>
                      <a:pt x="12344" y="13500"/>
                      <a:pt x="11494" y="13217"/>
                    </a:cubicBezTo>
                    <a:cubicBezTo>
                      <a:pt x="12859" y="12676"/>
                      <a:pt x="14197" y="12136"/>
                      <a:pt x="15510" y="11492"/>
                    </a:cubicBezTo>
                    <a:cubicBezTo>
                      <a:pt x="16359" y="11055"/>
                      <a:pt x="17208" y="10591"/>
                      <a:pt x="17981" y="10025"/>
                    </a:cubicBezTo>
                    <a:cubicBezTo>
                      <a:pt x="18186" y="9948"/>
                      <a:pt x="18367" y="9845"/>
                      <a:pt x="18547" y="9768"/>
                    </a:cubicBezTo>
                    <a:close/>
                    <a:moveTo>
                      <a:pt x="4391" y="11235"/>
                    </a:moveTo>
                    <a:cubicBezTo>
                      <a:pt x="4493" y="11312"/>
                      <a:pt x="4596" y="11364"/>
                      <a:pt x="4725" y="11415"/>
                    </a:cubicBezTo>
                    <a:cubicBezTo>
                      <a:pt x="5008" y="11518"/>
                      <a:pt x="5291" y="11621"/>
                      <a:pt x="5575" y="11724"/>
                    </a:cubicBezTo>
                    <a:cubicBezTo>
                      <a:pt x="6089" y="11904"/>
                      <a:pt x="6630" y="12110"/>
                      <a:pt x="7145" y="12290"/>
                    </a:cubicBezTo>
                    <a:cubicBezTo>
                      <a:pt x="8123" y="12625"/>
                      <a:pt x="9075" y="12959"/>
                      <a:pt x="10053" y="13268"/>
                    </a:cubicBezTo>
                    <a:cubicBezTo>
                      <a:pt x="10027" y="13294"/>
                      <a:pt x="10002" y="13294"/>
                      <a:pt x="9976" y="13294"/>
                    </a:cubicBezTo>
                    <a:cubicBezTo>
                      <a:pt x="8020" y="14066"/>
                      <a:pt x="6064" y="14864"/>
                      <a:pt x="4262" y="15893"/>
                    </a:cubicBezTo>
                    <a:cubicBezTo>
                      <a:pt x="3850" y="16099"/>
                      <a:pt x="3464" y="16280"/>
                      <a:pt x="3052" y="16485"/>
                    </a:cubicBezTo>
                    <a:cubicBezTo>
                      <a:pt x="3490" y="14735"/>
                      <a:pt x="3927" y="12985"/>
                      <a:pt x="4391" y="11235"/>
                    </a:cubicBezTo>
                    <a:close/>
                    <a:moveTo>
                      <a:pt x="7160" y="0"/>
                    </a:moveTo>
                    <a:cubicBezTo>
                      <a:pt x="7087" y="0"/>
                      <a:pt x="7015" y="41"/>
                      <a:pt x="6964" y="142"/>
                    </a:cubicBezTo>
                    <a:cubicBezTo>
                      <a:pt x="6758" y="553"/>
                      <a:pt x="6656" y="1017"/>
                      <a:pt x="6501" y="1454"/>
                    </a:cubicBezTo>
                    <a:cubicBezTo>
                      <a:pt x="6372" y="1892"/>
                      <a:pt x="6244" y="2355"/>
                      <a:pt x="6115" y="2793"/>
                    </a:cubicBezTo>
                    <a:cubicBezTo>
                      <a:pt x="5858" y="3693"/>
                      <a:pt x="5600" y="4569"/>
                      <a:pt x="5343" y="5469"/>
                    </a:cubicBezTo>
                    <a:cubicBezTo>
                      <a:pt x="4828" y="7245"/>
                      <a:pt x="4339" y="9021"/>
                      <a:pt x="3876" y="10797"/>
                    </a:cubicBezTo>
                    <a:cubicBezTo>
                      <a:pt x="2923" y="14401"/>
                      <a:pt x="2023" y="18030"/>
                      <a:pt x="1225" y="21659"/>
                    </a:cubicBezTo>
                    <a:cubicBezTo>
                      <a:pt x="993" y="22663"/>
                      <a:pt x="761" y="23692"/>
                      <a:pt x="581" y="24696"/>
                    </a:cubicBezTo>
                    <a:cubicBezTo>
                      <a:pt x="375" y="25726"/>
                      <a:pt x="144" y="26729"/>
                      <a:pt x="15" y="27759"/>
                    </a:cubicBezTo>
                    <a:cubicBezTo>
                      <a:pt x="1" y="27859"/>
                      <a:pt x="82" y="27912"/>
                      <a:pt x="166" y="27912"/>
                    </a:cubicBezTo>
                    <a:cubicBezTo>
                      <a:pt x="233" y="27912"/>
                      <a:pt x="301" y="27879"/>
                      <a:pt x="324" y="27810"/>
                    </a:cubicBezTo>
                    <a:cubicBezTo>
                      <a:pt x="581" y="26910"/>
                      <a:pt x="761" y="26009"/>
                      <a:pt x="993" y="25108"/>
                    </a:cubicBezTo>
                    <a:cubicBezTo>
                      <a:pt x="1199" y="24207"/>
                      <a:pt x="1405" y="23332"/>
                      <a:pt x="1611" y="22431"/>
                    </a:cubicBezTo>
                    <a:cubicBezTo>
                      <a:pt x="1971" y="20887"/>
                      <a:pt x="2357" y="19342"/>
                      <a:pt x="2718" y="17824"/>
                    </a:cubicBezTo>
                    <a:cubicBezTo>
                      <a:pt x="2846" y="17721"/>
                      <a:pt x="2898" y="17541"/>
                      <a:pt x="2820" y="17412"/>
                    </a:cubicBezTo>
                    <a:cubicBezTo>
                      <a:pt x="2872" y="17361"/>
                      <a:pt x="2949" y="17309"/>
                      <a:pt x="3001" y="17283"/>
                    </a:cubicBezTo>
                    <a:cubicBezTo>
                      <a:pt x="3129" y="17206"/>
                      <a:pt x="3232" y="17129"/>
                      <a:pt x="3335" y="17052"/>
                    </a:cubicBezTo>
                    <a:cubicBezTo>
                      <a:pt x="3593" y="16872"/>
                      <a:pt x="3850" y="16717"/>
                      <a:pt x="4082" y="16563"/>
                    </a:cubicBezTo>
                    <a:cubicBezTo>
                      <a:pt x="4596" y="16254"/>
                      <a:pt x="5111" y="15971"/>
                      <a:pt x="5652" y="15713"/>
                    </a:cubicBezTo>
                    <a:cubicBezTo>
                      <a:pt x="6707" y="15147"/>
                      <a:pt x="7814" y="14684"/>
                      <a:pt x="8921" y="14220"/>
                    </a:cubicBezTo>
                    <a:cubicBezTo>
                      <a:pt x="9513" y="13989"/>
                      <a:pt x="10130" y="13757"/>
                      <a:pt x="10722" y="13526"/>
                    </a:cubicBezTo>
                    <a:cubicBezTo>
                      <a:pt x="12704" y="14195"/>
                      <a:pt x="14660" y="14864"/>
                      <a:pt x="16642" y="15533"/>
                    </a:cubicBezTo>
                    <a:cubicBezTo>
                      <a:pt x="17234" y="15739"/>
                      <a:pt x="17826" y="15945"/>
                      <a:pt x="18418" y="16151"/>
                    </a:cubicBezTo>
                    <a:cubicBezTo>
                      <a:pt x="18933" y="16331"/>
                      <a:pt x="19448" y="16537"/>
                      <a:pt x="19962" y="16691"/>
                    </a:cubicBezTo>
                    <a:cubicBezTo>
                      <a:pt x="20348" y="18545"/>
                      <a:pt x="20709" y="20372"/>
                      <a:pt x="21095" y="22199"/>
                    </a:cubicBezTo>
                    <a:cubicBezTo>
                      <a:pt x="21275" y="23126"/>
                      <a:pt x="21455" y="24078"/>
                      <a:pt x="21635" y="25005"/>
                    </a:cubicBezTo>
                    <a:lnTo>
                      <a:pt x="21944" y="26472"/>
                    </a:lnTo>
                    <a:cubicBezTo>
                      <a:pt x="22021" y="26935"/>
                      <a:pt x="22099" y="27450"/>
                      <a:pt x="22253" y="27913"/>
                    </a:cubicBezTo>
                    <a:cubicBezTo>
                      <a:pt x="22299" y="28018"/>
                      <a:pt x="22403" y="28070"/>
                      <a:pt x="22503" y="28070"/>
                    </a:cubicBezTo>
                    <a:cubicBezTo>
                      <a:pt x="22625" y="28070"/>
                      <a:pt x="22742" y="27992"/>
                      <a:pt x="22742" y="27836"/>
                    </a:cubicBezTo>
                    <a:cubicBezTo>
                      <a:pt x="22716" y="27424"/>
                      <a:pt x="22613" y="27013"/>
                      <a:pt x="22536" y="26601"/>
                    </a:cubicBezTo>
                    <a:cubicBezTo>
                      <a:pt x="22459" y="26189"/>
                      <a:pt x="22356" y="25777"/>
                      <a:pt x="22279" y="25340"/>
                    </a:cubicBezTo>
                    <a:cubicBezTo>
                      <a:pt x="22099" y="24490"/>
                      <a:pt x="21944" y="23641"/>
                      <a:pt x="21764" y="22766"/>
                    </a:cubicBezTo>
                    <a:cubicBezTo>
                      <a:pt x="21429" y="21093"/>
                      <a:pt x="21095" y="19420"/>
                      <a:pt x="20735" y="17721"/>
                    </a:cubicBezTo>
                    <a:cubicBezTo>
                      <a:pt x="20657" y="17361"/>
                      <a:pt x="20580" y="17000"/>
                      <a:pt x="20503" y="16640"/>
                    </a:cubicBezTo>
                    <a:cubicBezTo>
                      <a:pt x="20554" y="16537"/>
                      <a:pt x="20554" y="16434"/>
                      <a:pt x="20451" y="16331"/>
                    </a:cubicBezTo>
                    <a:cubicBezTo>
                      <a:pt x="19859" y="13423"/>
                      <a:pt x="19242" y="10514"/>
                      <a:pt x="18624" y="7606"/>
                    </a:cubicBezTo>
                    <a:cubicBezTo>
                      <a:pt x="18418" y="6653"/>
                      <a:pt x="18212" y="5727"/>
                      <a:pt x="18006" y="4800"/>
                    </a:cubicBezTo>
                    <a:cubicBezTo>
                      <a:pt x="17800" y="3848"/>
                      <a:pt x="17620" y="2844"/>
                      <a:pt x="17311" y="1918"/>
                    </a:cubicBezTo>
                    <a:cubicBezTo>
                      <a:pt x="17288" y="1847"/>
                      <a:pt x="17221" y="1814"/>
                      <a:pt x="17158" y="1814"/>
                    </a:cubicBezTo>
                    <a:cubicBezTo>
                      <a:pt x="17083" y="1814"/>
                      <a:pt x="17014" y="1860"/>
                      <a:pt x="17028" y="1943"/>
                    </a:cubicBezTo>
                    <a:cubicBezTo>
                      <a:pt x="17105" y="2793"/>
                      <a:pt x="17311" y="3616"/>
                      <a:pt x="17466" y="4440"/>
                    </a:cubicBezTo>
                    <a:cubicBezTo>
                      <a:pt x="17646" y="5289"/>
                      <a:pt x="17826" y="6139"/>
                      <a:pt x="17981" y="7014"/>
                    </a:cubicBezTo>
                    <a:cubicBezTo>
                      <a:pt x="18161" y="7786"/>
                      <a:pt x="18315" y="8558"/>
                      <a:pt x="18470" y="9356"/>
                    </a:cubicBezTo>
                    <a:cubicBezTo>
                      <a:pt x="18006" y="9562"/>
                      <a:pt x="17543" y="9793"/>
                      <a:pt x="17080" y="10025"/>
                    </a:cubicBezTo>
                    <a:cubicBezTo>
                      <a:pt x="16565" y="10257"/>
                      <a:pt x="16050" y="10514"/>
                      <a:pt x="15535" y="10746"/>
                    </a:cubicBezTo>
                    <a:cubicBezTo>
                      <a:pt x="14480" y="11235"/>
                      <a:pt x="13425" y="11724"/>
                      <a:pt x="12395" y="12213"/>
                    </a:cubicBezTo>
                    <a:cubicBezTo>
                      <a:pt x="11829" y="12470"/>
                      <a:pt x="11288" y="12702"/>
                      <a:pt x="10748" y="12959"/>
                    </a:cubicBezTo>
                    <a:cubicBezTo>
                      <a:pt x="9744" y="12625"/>
                      <a:pt x="8766" y="12290"/>
                      <a:pt x="7762" y="11956"/>
                    </a:cubicBezTo>
                    <a:cubicBezTo>
                      <a:pt x="7170" y="11750"/>
                      <a:pt x="6604" y="11569"/>
                      <a:pt x="6038" y="11389"/>
                    </a:cubicBezTo>
                    <a:cubicBezTo>
                      <a:pt x="5729" y="11286"/>
                      <a:pt x="5420" y="11183"/>
                      <a:pt x="5137" y="11106"/>
                    </a:cubicBezTo>
                    <a:cubicBezTo>
                      <a:pt x="4931" y="11055"/>
                      <a:pt x="4699" y="10952"/>
                      <a:pt x="4468" y="10952"/>
                    </a:cubicBezTo>
                    <a:cubicBezTo>
                      <a:pt x="4880" y="9407"/>
                      <a:pt x="5317" y="7863"/>
                      <a:pt x="5755" y="6319"/>
                    </a:cubicBezTo>
                    <a:cubicBezTo>
                      <a:pt x="6012" y="5341"/>
                      <a:pt x="6295" y="4363"/>
                      <a:pt x="6578" y="3385"/>
                    </a:cubicBezTo>
                    <a:cubicBezTo>
                      <a:pt x="6733" y="2896"/>
                      <a:pt x="6887" y="2381"/>
                      <a:pt x="7042" y="1892"/>
                    </a:cubicBezTo>
                    <a:cubicBezTo>
                      <a:pt x="7170" y="1377"/>
                      <a:pt x="7376" y="888"/>
                      <a:pt x="7453" y="347"/>
                    </a:cubicBezTo>
                    <a:cubicBezTo>
                      <a:pt x="7471" y="174"/>
                      <a:pt x="7313" y="0"/>
                      <a:pt x="7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7"/>
              <p:cNvSpPr/>
              <p:nvPr/>
            </p:nvSpPr>
            <p:spPr>
              <a:xfrm>
                <a:off x="7555893" y="2671361"/>
                <a:ext cx="695779" cy="566588"/>
              </a:xfrm>
              <a:custGeom>
                <a:avLst/>
                <a:gdLst/>
                <a:ahLst/>
                <a:cxnLst/>
                <a:rect l="l" t="t" r="r" b="b"/>
                <a:pathLst>
                  <a:path w="21338" h="17376" extrusionOk="0">
                    <a:moveTo>
                      <a:pt x="18426" y="0"/>
                    </a:moveTo>
                    <a:cubicBezTo>
                      <a:pt x="18141" y="0"/>
                      <a:pt x="17861" y="83"/>
                      <a:pt x="17606" y="291"/>
                    </a:cubicBezTo>
                    <a:cubicBezTo>
                      <a:pt x="16808" y="935"/>
                      <a:pt x="16808" y="1938"/>
                      <a:pt x="16499" y="2813"/>
                    </a:cubicBezTo>
                    <a:cubicBezTo>
                      <a:pt x="15624" y="5259"/>
                      <a:pt x="14620" y="7601"/>
                      <a:pt x="14028" y="10149"/>
                    </a:cubicBezTo>
                    <a:cubicBezTo>
                      <a:pt x="14002" y="10303"/>
                      <a:pt x="13951" y="10458"/>
                      <a:pt x="13848" y="10561"/>
                    </a:cubicBezTo>
                    <a:cubicBezTo>
                      <a:pt x="13796" y="10638"/>
                      <a:pt x="13693" y="10689"/>
                      <a:pt x="13616" y="10741"/>
                    </a:cubicBezTo>
                    <a:cubicBezTo>
                      <a:pt x="11351" y="11976"/>
                      <a:pt x="9086" y="13212"/>
                      <a:pt x="6821" y="14447"/>
                    </a:cubicBezTo>
                    <a:cubicBezTo>
                      <a:pt x="6229" y="14756"/>
                      <a:pt x="5663" y="15065"/>
                      <a:pt x="5019" y="15219"/>
                    </a:cubicBezTo>
                    <a:cubicBezTo>
                      <a:pt x="4402" y="15348"/>
                      <a:pt x="3758" y="15348"/>
                      <a:pt x="3115" y="15348"/>
                    </a:cubicBezTo>
                    <a:lnTo>
                      <a:pt x="3141" y="15348"/>
                    </a:lnTo>
                    <a:cubicBezTo>
                      <a:pt x="2497" y="15374"/>
                      <a:pt x="1879" y="15451"/>
                      <a:pt x="1339" y="15734"/>
                    </a:cubicBezTo>
                    <a:cubicBezTo>
                      <a:pt x="824" y="16017"/>
                      <a:pt x="0" y="16970"/>
                      <a:pt x="850" y="17278"/>
                    </a:cubicBezTo>
                    <a:cubicBezTo>
                      <a:pt x="1043" y="17350"/>
                      <a:pt x="1256" y="17376"/>
                      <a:pt x="1479" y="17376"/>
                    </a:cubicBezTo>
                    <a:cubicBezTo>
                      <a:pt x="2058" y="17376"/>
                      <a:pt x="2704" y="17201"/>
                      <a:pt x="3244" y="17201"/>
                    </a:cubicBezTo>
                    <a:cubicBezTo>
                      <a:pt x="4247" y="17227"/>
                      <a:pt x="5303" y="17253"/>
                      <a:pt x="6332" y="17253"/>
                    </a:cubicBezTo>
                    <a:cubicBezTo>
                      <a:pt x="7336" y="17253"/>
                      <a:pt x="8443" y="16841"/>
                      <a:pt x="9447" y="16584"/>
                    </a:cubicBezTo>
                    <a:cubicBezTo>
                      <a:pt x="11609" y="16043"/>
                      <a:pt x="13796" y="15425"/>
                      <a:pt x="15881" y="14602"/>
                    </a:cubicBezTo>
                    <a:cubicBezTo>
                      <a:pt x="16833" y="14190"/>
                      <a:pt x="17812" y="13752"/>
                      <a:pt x="18507" y="12980"/>
                    </a:cubicBezTo>
                    <a:cubicBezTo>
                      <a:pt x="19330" y="12079"/>
                      <a:pt x="19690" y="10870"/>
                      <a:pt x="19922" y="9686"/>
                    </a:cubicBezTo>
                    <a:cubicBezTo>
                      <a:pt x="20102" y="8682"/>
                      <a:pt x="20180" y="7652"/>
                      <a:pt x="20437" y="6649"/>
                    </a:cubicBezTo>
                    <a:cubicBezTo>
                      <a:pt x="20643" y="5902"/>
                      <a:pt x="20900" y="5181"/>
                      <a:pt x="21055" y="4435"/>
                    </a:cubicBezTo>
                    <a:cubicBezTo>
                      <a:pt x="21338" y="2968"/>
                      <a:pt x="21183" y="1424"/>
                      <a:pt x="19845" y="523"/>
                    </a:cubicBezTo>
                    <a:cubicBezTo>
                      <a:pt x="19422" y="246"/>
                      <a:pt x="18916" y="0"/>
                      <a:pt x="18426"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7"/>
              <p:cNvSpPr/>
              <p:nvPr/>
            </p:nvSpPr>
            <p:spPr>
              <a:xfrm>
                <a:off x="7920976" y="2756763"/>
                <a:ext cx="1039071" cy="985301"/>
              </a:xfrm>
              <a:custGeom>
                <a:avLst/>
                <a:gdLst/>
                <a:ahLst/>
                <a:cxnLst/>
                <a:rect l="l" t="t" r="r" b="b"/>
                <a:pathLst>
                  <a:path w="31866" h="30217" extrusionOk="0">
                    <a:moveTo>
                      <a:pt x="29018" y="0"/>
                    </a:moveTo>
                    <a:cubicBezTo>
                      <a:pt x="28784" y="0"/>
                      <a:pt x="28532" y="29"/>
                      <a:pt x="28262" y="92"/>
                    </a:cubicBezTo>
                    <a:cubicBezTo>
                      <a:pt x="27773" y="220"/>
                      <a:pt x="27284" y="375"/>
                      <a:pt x="26872" y="684"/>
                    </a:cubicBezTo>
                    <a:cubicBezTo>
                      <a:pt x="25508" y="1687"/>
                      <a:pt x="25173" y="3824"/>
                      <a:pt x="24710" y="5342"/>
                    </a:cubicBezTo>
                    <a:cubicBezTo>
                      <a:pt x="24118" y="7427"/>
                      <a:pt x="23655" y="9538"/>
                      <a:pt x="23114" y="11648"/>
                    </a:cubicBezTo>
                    <a:cubicBezTo>
                      <a:pt x="22290" y="14968"/>
                      <a:pt x="21441" y="20039"/>
                      <a:pt x="18224" y="21918"/>
                    </a:cubicBezTo>
                    <a:cubicBezTo>
                      <a:pt x="16834" y="22741"/>
                      <a:pt x="15161" y="22844"/>
                      <a:pt x="13514" y="22922"/>
                    </a:cubicBezTo>
                    <a:cubicBezTo>
                      <a:pt x="13333" y="22947"/>
                      <a:pt x="13127" y="22947"/>
                      <a:pt x="12947" y="22973"/>
                    </a:cubicBezTo>
                    <a:cubicBezTo>
                      <a:pt x="10116" y="23153"/>
                      <a:pt x="7285" y="23694"/>
                      <a:pt x="4582" y="24595"/>
                    </a:cubicBezTo>
                    <a:cubicBezTo>
                      <a:pt x="2523" y="25264"/>
                      <a:pt x="1" y="28018"/>
                      <a:pt x="2600" y="29768"/>
                    </a:cubicBezTo>
                    <a:cubicBezTo>
                      <a:pt x="3105" y="30111"/>
                      <a:pt x="3812" y="30217"/>
                      <a:pt x="4574" y="30217"/>
                    </a:cubicBezTo>
                    <a:cubicBezTo>
                      <a:pt x="5753" y="30217"/>
                      <a:pt x="7063" y="29964"/>
                      <a:pt x="7954" y="29948"/>
                    </a:cubicBezTo>
                    <a:cubicBezTo>
                      <a:pt x="8818" y="29927"/>
                      <a:pt x="9681" y="29914"/>
                      <a:pt x="10545" y="29914"/>
                    </a:cubicBezTo>
                    <a:cubicBezTo>
                      <a:pt x="11766" y="29914"/>
                      <a:pt x="12987" y="29939"/>
                      <a:pt x="14208" y="30000"/>
                    </a:cubicBezTo>
                    <a:cubicBezTo>
                      <a:pt x="15365" y="30041"/>
                      <a:pt x="16530" y="30113"/>
                      <a:pt x="17690" y="30113"/>
                    </a:cubicBezTo>
                    <a:cubicBezTo>
                      <a:pt x="18671" y="30113"/>
                      <a:pt x="19650" y="30062"/>
                      <a:pt x="20617" y="29897"/>
                    </a:cubicBezTo>
                    <a:cubicBezTo>
                      <a:pt x="22522" y="29588"/>
                      <a:pt x="25688" y="28481"/>
                      <a:pt x="26563" y="26576"/>
                    </a:cubicBezTo>
                    <a:cubicBezTo>
                      <a:pt x="28107" y="23256"/>
                      <a:pt x="29394" y="19678"/>
                      <a:pt x="29780" y="16075"/>
                    </a:cubicBezTo>
                    <a:cubicBezTo>
                      <a:pt x="30012" y="14093"/>
                      <a:pt x="30861" y="12086"/>
                      <a:pt x="31247" y="10104"/>
                    </a:cubicBezTo>
                    <a:cubicBezTo>
                      <a:pt x="31633" y="8148"/>
                      <a:pt x="31865" y="6140"/>
                      <a:pt x="31814" y="4132"/>
                    </a:cubicBezTo>
                    <a:cubicBezTo>
                      <a:pt x="31768" y="2128"/>
                      <a:pt x="31020" y="0"/>
                      <a:pt x="29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7"/>
              <p:cNvSpPr/>
              <p:nvPr/>
            </p:nvSpPr>
            <p:spPr>
              <a:xfrm>
                <a:off x="7821097" y="4207509"/>
                <a:ext cx="177972" cy="319325"/>
              </a:xfrm>
              <a:custGeom>
                <a:avLst/>
                <a:gdLst/>
                <a:ahLst/>
                <a:cxnLst/>
                <a:rect l="l" t="t" r="r" b="b"/>
                <a:pathLst>
                  <a:path w="5458" h="9793" extrusionOk="0">
                    <a:moveTo>
                      <a:pt x="2961" y="0"/>
                    </a:moveTo>
                    <a:cubicBezTo>
                      <a:pt x="2497" y="0"/>
                      <a:pt x="2008" y="181"/>
                      <a:pt x="1674" y="489"/>
                    </a:cubicBezTo>
                    <a:cubicBezTo>
                      <a:pt x="1365" y="824"/>
                      <a:pt x="567" y="670"/>
                      <a:pt x="438" y="1107"/>
                    </a:cubicBezTo>
                    <a:cubicBezTo>
                      <a:pt x="1" y="2677"/>
                      <a:pt x="438" y="4891"/>
                      <a:pt x="284" y="6512"/>
                    </a:cubicBezTo>
                    <a:cubicBezTo>
                      <a:pt x="232" y="7001"/>
                      <a:pt x="181" y="7490"/>
                      <a:pt x="130" y="7954"/>
                    </a:cubicBezTo>
                    <a:cubicBezTo>
                      <a:pt x="104" y="8211"/>
                      <a:pt x="104" y="8443"/>
                      <a:pt x="181" y="8674"/>
                    </a:cubicBezTo>
                    <a:cubicBezTo>
                      <a:pt x="284" y="8957"/>
                      <a:pt x="541" y="9446"/>
                      <a:pt x="799" y="9601"/>
                    </a:cubicBezTo>
                    <a:cubicBezTo>
                      <a:pt x="1008" y="9753"/>
                      <a:pt x="1273" y="9793"/>
                      <a:pt x="1533" y="9793"/>
                    </a:cubicBezTo>
                    <a:cubicBezTo>
                      <a:pt x="1624" y="9793"/>
                      <a:pt x="1715" y="9788"/>
                      <a:pt x="1803" y="9781"/>
                    </a:cubicBezTo>
                    <a:cubicBezTo>
                      <a:pt x="2369" y="9755"/>
                      <a:pt x="2935" y="9755"/>
                      <a:pt x="3501" y="9730"/>
                    </a:cubicBezTo>
                    <a:cubicBezTo>
                      <a:pt x="3939" y="9704"/>
                      <a:pt x="4428" y="9652"/>
                      <a:pt x="4737" y="9343"/>
                    </a:cubicBezTo>
                    <a:cubicBezTo>
                      <a:pt x="4943" y="9112"/>
                      <a:pt x="5020" y="8777"/>
                      <a:pt x="5097" y="8468"/>
                    </a:cubicBezTo>
                    <a:cubicBezTo>
                      <a:pt x="5200" y="7902"/>
                      <a:pt x="5252" y="7362"/>
                      <a:pt x="5303" y="6847"/>
                    </a:cubicBezTo>
                    <a:cubicBezTo>
                      <a:pt x="5354" y="6049"/>
                      <a:pt x="5380" y="5277"/>
                      <a:pt x="5406" y="4453"/>
                    </a:cubicBezTo>
                    <a:cubicBezTo>
                      <a:pt x="5457" y="3707"/>
                      <a:pt x="5380" y="2909"/>
                      <a:pt x="5303" y="2162"/>
                    </a:cubicBezTo>
                    <a:cubicBezTo>
                      <a:pt x="5252" y="1776"/>
                      <a:pt x="5174" y="1390"/>
                      <a:pt x="4994" y="1081"/>
                    </a:cubicBezTo>
                    <a:cubicBezTo>
                      <a:pt x="4814" y="798"/>
                      <a:pt x="4557" y="592"/>
                      <a:pt x="4299" y="438"/>
                    </a:cubicBezTo>
                    <a:cubicBezTo>
                      <a:pt x="3887" y="181"/>
                      <a:pt x="3424" y="26"/>
                      <a:pt x="2961"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7"/>
              <p:cNvSpPr/>
              <p:nvPr/>
            </p:nvSpPr>
            <p:spPr>
              <a:xfrm>
                <a:off x="7596164" y="4422855"/>
                <a:ext cx="403746" cy="161016"/>
              </a:xfrm>
              <a:custGeom>
                <a:avLst/>
                <a:gdLst/>
                <a:ahLst/>
                <a:cxnLst/>
                <a:rect l="l" t="t" r="r" b="b"/>
                <a:pathLst>
                  <a:path w="12382" h="4938" extrusionOk="0">
                    <a:moveTo>
                      <a:pt x="7101" y="1"/>
                    </a:moveTo>
                    <a:cubicBezTo>
                      <a:pt x="6919" y="1"/>
                      <a:pt x="6756" y="62"/>
                      <a:pt x="6641" y="243"/>
                    </a:cubicBezTo>
                    <a:cubicBezTo>
                      <a:pt x="6513" y="423"/>
                      <a:pt x="6487" y="680"/>
                      <a:pt x="6384" y="886"/>
                    </a:cubicBezTo>
                    <a:cubicBezTo>
                      <a:pt x="6127" y="1401"/>
                      <a:pt x="5457" y="1581"/>
                      <a:pt x="4865" y="1736"/>
                    </a:cubicBezTo>
                    <a:cubicBezTo>
                      <a:pt x="3579" y="2044"/>
                      <a:pt x="2317" y="2456"/>
                      <a:pt x="1082" y="2971"/>
                    </a:cubicBezTo>
                    <a:cubicBezTo>
                      <a:pt x="747" y="3126"/>
                      <a:pt x="413" y="3280"/>
                      <a:pt x="233" y="3589"/>
                    </a:cubicBezTo>
                    <a:cubicBezTo>
                      <a:pt x="1" y="3975"/>
                      <a:pt x="52" y="4361"/>
                      <a:pt x="387" y="4618"/>
                    </a:cubicBezTo>
                    <a:cubicBezTo>
                      <a:pt x="644" y="4824"/>
                      <a:pt x="890" y="4859"/>
                      <a:pt x="1163" y="4859"/>
                    </a:cubicBezTo>
                    <a:cubicBezTo>
                      <a:pt x="1299" y="4859"/>
                      <a:pt x="1442" y="4850"/>
                      <a:pt x="1597" y="4850"/>
                    </a:cubicBezTo>
                    <a:cubicBezTo>
                      <a:pt x="2086" y="4876"/>
                      <a:pt x="2549" y="4901"/>
                      <a:pt x="3038" y="4927"/>
                    </a:cubicBezTo>
                    <a:cubicBezTo>
                      <a:pt x="3274" y="4934"/>
                      <a:pt x="3509" y="4937"/>
                      <a:pt x="3745" y="4937"/>
                    </a:cubicBezTo>
                    <a:cubicBezTo>
                      <a:pt x="5285" y="4937"/>
                      <a:pt x="6826" y="4800"/>
                      <a:pt x="8366" y="4644"/>
                    </a:cubicBezTo>
                    <a:cubicBezTo>
                      <a:pt x="9164" y="4567"/>
                      <a:pt x="9936" y="4490"/>
                      <a:pt x="10734" y="4438"/>
                    </a:cubicBezTo>
                    <a:cubicBezTo>
                      <a:pt x="11027" y="4406"/>
                      <a:pt x="11341" y="4373"/>
                      <a:pt x="11649" y="4373"/>
                    </a:cubicBezTo>
                    <a:cubicBezTo>
                      <a:pt x="11828" y="4373"/>
                      <a:pt x="12005" y="4384"/>
                      <a:pt x="12175" y="4412"/>
                    </a:cubicBezTo>
                    <a:cubicBezTo>
                      <a:pt x="12252" y="4258"/>
                      <a:pt x="12304" y="4078"/>
                      <a:pt x="12304" y="3898"/>
                    </a:cubicBezTo>
                    <a:cubicBezTo>
                      <a:pt x="12304" y="2920"/>
                      <a:pt x="12381" y="1916"/>
                      <a:pt x="12304" y="963"/>
                    </a:cubicBezTo>
                    <a:cubicBezTo>
                      <a:pt x="12289" y="661"/>
                      <a:pt x="12122" y="598"/>
                      <a:pt x="11899" y="598"/>
                    </a:cubicBezTo>
                    <a:cubicBezTo>
                      <a:pt x="11742" y="598"/>
                      <a:pt x="11558" y="629"/>
                      <a:pt x="11377" y="629"/>
                    </a:cubicBezTo>
                    <a:cubicBezTo>
                      <a:pt x="10863" y="629"/>
                      <a:pt x="10348" y="577"/>
                      <a:pt x="9833" y="526"/>
                    </a:cubicBezTo>
                    <a:cubicBezTo>
                      <a:pt x="9241" y="474"/>
                      <a:pt x="8623" y="371"/>
                      <a:pt x="8031" y="243"/>
                    </a:cubicBezTo>
                    <a:cubicBezTo>
                      <a:pt x="7772" y="178"/>
                      <a:pt x="7410" y="1"/>
                      <a:pt x="7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a:off x="8229843" y="3116433"/>
                <a:ext cx="33" cy="2543"/>
              </a:xfrm>
              <a:custGeom>
                <a:avLst/>
                <a:gdLst/>
                <a:ahLst/>
                <a:cxnLst/>
                <a:rect l="l" t="t" r="r" b="b"/>
                <a:pathLst>
                  <a:path w="1" h="78" extrusionOk="0">
                    <a:moveTo>
                      <a:pt x="1" y="78"/>
                    </a:moveTo>
                    <a:lnTo>
                      <a:pt x="1" y="78"/>
                    </a:lnTo>
                    <a:cubicBezTo>
                      <a:pt x="1" y="52"/>
                      <a:pt x="1" y="26"/>
                      <a:pt x="1" y="0"/>
                    </a:cubicBezTo>
                    <a:lnTo>
                      <a:pt x="1" y="78"/>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a:off x="8261734" y="2639698"/>
                <a:ext cx="2543" cy="9293"/>
              </a:xfrm>
              <a:custGeom>
                <a:avLst/>
                <a:gdLst/>
                <a:ahLst/>
                <a:cxnLst/>
                <a:rect l="l" t="t" r="r" b="b"/>
                <a:pathLst>
                  <a:path w="78" h="285" extrusionOk="0">
                    <a:moveTo>
                      <a:pt x="78" y="1"/>
                    </a:moveTo>
                    <a:lnTo>
                      <a:pt x="1" y="284"/>
                    </a:lnTo>
                    <a:lnTo>
                      <a:pt x="1" y="284"/>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a:off x="8067029" y="2535058"/>
                <a:ext cx="240382" cy="347237"/>
              </a:xfrm>
              <a:custGeom>
                <a:avLst/>
                <a:gdLst/>
                <a:ahLst/>
                <a:cxnLst/>
                <a:rect l="l" t="t" r="r" b="b"/>
                <a:pathLst>
                  <a:path w="7372" h="10649" extrusionOk="0">
                    <a:moveTo>
                      <a:pt x="4804" y="1"/>
                    </a:moveTo>
                    <a:cubicBezTo>
                      <a:pt x="4290" y="1"/>
                      <a:pt x="3760" y="172"/>
                      <a:pt x="3295" y="559"/>
                    </a:cubicBezTo>
                    <a:cubicBezTo>
                      <a:pt x="2986" y="816"/>
                      <a:pt x="2703" y="1074"/>
                      <a:pt x="2445" y="1382"/>
                    </a:cubicBezTo>
                    <a:cubicBezTo>
                      <a:pt x="2008" y="1897"/>
                      <a:pt x="1673" y="2489"/>
                      <a:pt x="1416" y="3133"/>
                    </a:cubicBezTo>
                    <a:cubicBezTo>
                      <a:pt x="850" y="4626"/>
                      <a:pt x="335" y="7096"/>
                      <a:pt x="0" y="8615"/>
                    </a:cubicBezTo>
                    <a:cubicBezTo>
                      <a:pt x="1519" y="9696"/>
                      <a:pt x="3475" y="9850"/>
                      <a:pt x="5122" y="10648"/>
                    </a:cubicBezTo>
                    <a:cubicBezTo>
                      <a:pt x="6255" y="8615"/>
                      <a:pt x="6512" y="6401"/>
                      <a:pt x="6898" y="4162"/>
                    </a:cubicBezTo>
                    <a:cubicBezTo>
                      <a:pt x="6975" y="3673"/>
                      <a:pt x="7053" y="3184"/>
                      <a:pt x="7130" y="2695"/>
                    </a:cubicBezTo>
                    <a:cubicBezTo>
                      <a:pt x="7371" y="1153"/>
                      <a:pt x="6138" y="1"/>
                      <a:pt x="4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7"/>
              <p:cNvSpPr/>
              <p:nvPr/>
            </p:nvSpPr>
            <p:spPr>
              <a:xfrm>
                <a:off x="7747239" y="3141085"/>
                <a:ext cx="974443" cy="1158544"/>
              </a:xfrm>
              <a:custGeom>
                <a:avLst/>
                <a:gdLst/>
                <a:ahLst/>
                <a:cxnLst/>
                <a:rect l="l" t="t" r="r" b="b"/>
                <a:pathLst>
                  <a:path w="29884" h="35530" extrusionOk="0">
                    <a:moveTo>
                      <a:pt x="25100" y="1"/>
                    </a:moveTo>
                    <a:cubicBezTo>
                      <a:pt x="24384" y="1"/>
                      <a:pt x="23654" y="154"/>
                      <a:pt x="22985" y="428"/>
                    </a:cubicBezTo>
                    <a:cubicBezTo>
                      <a:pt x="21570" y="995"/>
                      <a:pt x="20386" y="2050"/>
                      <a:pt x="19279" y="3131"/>
                    </a:cubicBezTo>
                    <a:cubicBezTo>
                      <a:pt x="17812" y="4546"/>
                      <a:pt x="16499" y="5653"/>
                      <a:pt x="14723" y="6606"/>
                    </a:cubicBezTo>
                    <a:cubicBezTo>
                      <a:pt x="13488" y="7249"/>
                      <a:pt x="12227" y="7815"/>
                      <a:pt x="10991" y="8433"/>
                    </a:cubicBezTo>
                    <a:cubicBezTo>
                      <a:pt x="9473" y="9179"/>
                      <a:pt x="7285" y="10003"/>
                      <a:pt x="5535" y="11110"/>
                    </a:cubicBezTo>
                    <a:cubicBezTo>
                      <a:pt x="4557" y="11316"/>
                      <a:pt x="3681" y="11625"/>
                      <a:pt x="2858" y="12551"/>
                    </a:cubicBezTo>
                    <a:cubicBezTo>
                      <a:pt x="2755" y="12680"/>
                      <a:pt x="2652" y="12809"/>
                      <a:pt x="2549" y="12937"/>
                    </a:cubicBezTo>
                    <a:cubicBezTo>
                      <a:pt x="1700" y="14044"/>
                      <a:pt x="1236" y="15434"/>
                      <a:pt x="927" y="16798"/>
                    </a:cubicBezTo>
                    <a:cubicBezTo>
                      <a:pt x="387" y="19269"/>
                      <a:pt x="284" y="21791"/>
                      <a:pt x="181" y="24314"/>
                    </a:cubicBezTo>
                    <a:cubicBezTo>
                      <a:pt x="1" y="28071"/>
                      <a:pt x="310" y="31134"/>
                      <a:pt x="799" y="35304"/>
                    </a:cubicBezTo>
                    <a:cubicBezTo>
                      <a:pt x="812" y="35458"/>
                      <a:pt x="1970" y="35497"/>
                      <a:pt x="3183" y="35497"/>
                    </a:cubicBezTo>
                    <a:cubicBezTo>
                      <a:pt x="4396" y="35497"/>
                      <a:pt x="5663" y="35458"/>
                      <a:pt x="5895" y="35458"/>
                    </a:cubicBezTo>
                    <a:cubicBezTo>
                      <a:pt x="5919" y="35458"/>
                      <a:pt x="5944" y="35457"/>
                      <a:pt x="5972" y="35457"/>
                    </a:cubicBezTo>
                    <a:cubicBezTo>
                      <a:pt x="6363" y="35457"/>
                      <a:pt x="7131" y="35529"/>
                      <a:pt x="7876" y="35529"/>
                    </a:cubicBezTo>
                    <a:cubicBezTo>
                      <a:pt x="8849" y="35529"/>
                      <a:pt x="9782" y="35406"/>
                      <a:pt x="9782" y="34841"/>
                    </a:cubicBezTo>
                    <a:cubicBezTo>
                      <a:pt x="9884" y="30028"/>
                      <a:pt x="9962" y="25240"/>
                      <a:pt x="10039" y="20453"/>
                    </a:cubicBezTo>
                    <a:cubicBezTo>
                      <a:pt x="10039" y="19887"/>
                      <a:pt x="10065" y="19320"/>
                      <a:pt x="10348" y="18831"/>
                    </a:cubicBezTo>
                    <a:cubicBezTo>
                      <a:pt x="11120" y="17544"/>
                      <a:pt x="13822" y="17570"/>
                      <a:pt x="15135" y="17287"/>
                    </a:cubicBezTo>
                    <a:cubicBezTo>
                      <a:pt x="17297" y="16798"/>
                      <a:pt x="19459" y="16309"/>
                      <a:pt x="21621" y="15820"/>
                    </a:cubicBezTo>
                    <a:cubicBezTo>
                      <a:pt x="23500" y="15382"/>
                      <a:pt x="25405" y="14945"/>
                      <a:pt x="27026" y="13915"/>
                    </a:cubicBezTo>
                    <a:cubicBezTo>
                      <a:pt x="29883" y="12062"/>
                      <a:pt x="29858" y="9282"/>
                      <a:pt x="29677" y="6219"/>
                    </a:cubicBezTo>
                    <a:cubicBezTo>
                      <a:pt x="29549" y="4135"/>
                      <a:pt x="29137" y="1818"/>
                      <a:pt x="27412" y="660"/>
                    </a:cubicBezTo>
                    <a:cubicBezTo>
                      <a:pt x="26736" y="205"/>
                      <a:pt x="25927" y="1"/>
                      <a:pt x="2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7"/>
              <p:cNvSpPr/>
              <p:nvPr/>
            </p:nvSpPr>
            <p:spPr>
              <a:xfrm>
                <a:off x="7429992" y="3223845"/>
                <a:ext cx="1133045" cy="1065059"/>
              </a:xfrm>
              <a:custGeom>
                <a:avLst/>
                <a:gdLst/>
                <a:ahLst/>
                <a:cxnLst/>
                <a:rect l="l" t="t" r="r" b="b"/>
                <a:pathLst>
                  <a:path w="34748" h="32663" extrusionOk="0">
                    <a:moveTo>
                      <a:pt x="30218" y="1"/>
                    </a:moveTo>
                    <a:cubicBezTo>
                      <a:pt x="28365" y="27"/>
                      <a:pt x="26666" y="722"/>
                      <a:pt x="24967" y="1314"/>
                    </a:cubicBezTo>
                    <a:cubicBezTo>
                      <a:pt x="23551" y="1803"/>
                      <a:pt x="22393" y="2111"/>
                      <a:pt x="21055" y="2858"/>
                    </a:cubicBezTo>
                    <a:cubicBezTo>
                      <a:pt x="17940" y="4557"/>
                      <a:pt x="14672" y="6024"/>
                      <a:pt x="11892" y="8314"/>
                    </a:cubicBezTo>
                    <a:cubicBezTo>
                      <a:pt x="7902" y="11635"/>
                      <a:pt x="5380" y="16396"/>
                      <a:pt x="3141" y="21081"/>
                    </a:cubicBezTo>
                    <a:cubicBezTo>
                      <a:pt x="2085" y="23320"/>
                      <a:pt x="1004" y="25559"/>
                      <a:pt x="1" y="27824"/>
                    </a:cubicBezTo>
                    <a:cubicBezTo>
                      <a:pt x="129" y="27876"/>
                      <a:pt x="258" y="27953"/>
                      <a:pt x="387" y="28004"/>
                    </a:cubicBezTo>
                    <a:cubicBezTo>
                      <a:pt x="3475" y="29394"/>
                      <a:pt x="6461" y="30990"/>
                      <a:pt x="9395" y="32663"/>
                    </a:cubicBezTo>
                    <a:cubicBezTo>
                      <a:pt x="10064" y="31531"/>
                      <a:pt x="12381" y="27721"/>
                      <a:pt x="12432" y="27567"/>
                    </a:cubicBezTo>
                    <a:cubicBezTo>
                      <a:pt x="14389" y="23037"/>
                      <a:pt x="13333" y="21158"/>
                      <a:pt x="15598" y="16757"/>
                    </a:cubicBezTo>
                    <a:cubicBezTo>
                      <a:pt x="16165" y="15624"/>
                      <a:pt x="16834" y="14517"/>
                      <a:pt x="17812" y="13694"/>
                    </a:cubicBezTo>
                    <a:cubicBezTo>
                      <a:pt x="18841" y="12819"/>
                      <a:pt x="20154" y="12355"/>
                      <a:pt x="21467" y="11969"/>
                    </a:cubicBezTo>
                    <a:cubicBezTo>
                      <a:pt x="24427" y="11068"/>
                      <a:pt x="28210" y="10425"/>
                      <a:pt x="31016" y="8649"/>
                    </a:cubicBezTo>
                    <a:cubicBezTo>
                      <a:pt x="32122" y="7980"/>
                      <a:pt x="33075" y="7105"/>
                      <a:pt x="33795" y="5998"/>
                    </a:cubicBezTo>
                    <a:cubicBezTo>
                      <a:pt x="34465" y="4917"/>
                      <a:pt x="34748" y="3501"/>
                      <a:pt x="34259" y="2343"/>
                    </a:cubicBezTo>
                    <a:cubicBezTo>
                      <a:pt x="33641" y="799"/>
                      <a:pt x="31865" y="1"/>
                      <a:pt x="30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a:off x="8127453" y="2512004"/>
                <a:ext cx="610184" cy="857675"/>
              </a:xfrm>
              <a:custGeom>
                <a:avLst/>
                <a:gdLst/>
                <a:ahLst/>
                <a:cxnLst/>
                <a:rect l="l" t="t" r="r" b="b"/>
                <a:pathLst>
                  <a:path w="18713" h="26303" extrusionOk="0">
                    <a:moveTo>
                      <a:pt x="5875" y="1"/>
                    </a:moveTo>
                    <a:cubicBezTo>
                      <a:pt x="4298" y="1"/>
                      <a:pt x="2752" y="533"/>
                      <a:pt x="1699" y="1832"/>
                    </a:cubicBezTo>
                    <a:cubicBezTo>
                      <a:pt x="1339" y="2270"/>
                      <a:pt x="1030" y="2759"/>
                      <a:pt x="773" y="3273"/>
                    </a:cubicBezTo>
                    <a:cubicBezTo>
                      <a:pt x="0" y="4972"/>
                      <a:pt x="309" y="7160"/>
                      <a:pt x="592" y="8730"/>
                    </a:cubicBezTo>
                    <a:cubicBezTo>
                      <a:pt x="773" y="9785"/>
                      <a:pt x="979" y="10866"/>
                      <a:pt x="1184" y="11947"/>
                    </a:cubicBezTo>
                    <a:cubicBezTo>
                      <a:pt x="1390" y="13028"/>
                      <a:pt x="1468" y="14058"/>
                      <a:pt x="1596" y="15165"/>
                    </a:cubicBezTo>
                    <a:cubicBezTo>
                      <a:pt x="1751" y="16580"/>
                      <a:pt x="1854" y="17970"/>
                      <a:pt x="1751" y="19411"/>
                    </a:cubicBezTo>
                    <a:cubicBezTo>
                      <a:pt x="1699" y="20518"/>
                      <a:pt x="824" y="22757"/>
                      <a:pt x="1957" y="23555"/>
                    </a:cubicBezTo>
                    <a:cubicBezTo>
                      <a:pt x="2549" y="23993"/>
                      <a:pt x="3913" y="23890"/>
                      <a:pt x="4633" y="24019"/>
                    </a:cubicBezTo>
                    <a:cubicBezTo>
                      <a:pt x="5560" y="24173"/>
                      <a:pt x="6461" y="24379"/>
                      <a:pt x="7362" y="24585"/>
                    </a:cubicBezTo>
                    <a:cubicBezTo>
                      <a:pt x="10580" y="25320"/>
                      <a:pt x="13839" y="26302"/>
                      <a:pt x="17157" y="26302"/>
                    </a:cubicBezTo>
                    <a:cubicBezTo>
                      <a:pt x="17555" y="26302"/>
                      <a:pt x="17953" y="26288"/>
                      <a:pt x="18352" y="26258"/>
                    </a:cubicBezTo>
                    <a:cubicBezTo>
                      <a:pt x="18584" y="26232"/>
                      <a:pt x="18712" y="26001"/>
                      <a:pt x="18635" y="25795"/>
                    </a:cubicBezTo>
                    <a:cubicBezTo>
                      <a:pt x="18249" y="24765"/>
                      <a:pt x="18481" y="23581"/>
                      <a:pt x="18326" y="22552"/>
                    </a:cubicBezTo>
                    <a:cubicBezTo>
                      <a:pt x="18120" y="21110"/>
                      <a:pt x="17323" y="19746"/>
                      <a:pt x="17014" y="18305"/>
                    </a:cubicBezTo>
                    <a:cubicBezTo>
                      <a:pt x="16911" y="17790"/>
                      <a:pt x="16782" y="17301"/>
                      <a:pt x="16602" y="16838"/>
                    </a:cubicBezTo>
                    <a:cubicBezTo>
                      <a:pt x="15778" y="14676"/>
                      <a:pt x="15006" y="12617"/>
                      <a:pt x="14414" y="10352"/>
                    </a:cubicBezTo>
                    <a:cubicBezTo>
                      <a:pt x="14079" y="9065"/>
                      <a:pt x="14208" y="7855"/>
                      <a:pt x="13745" y="6619"/>
                    </a:cubicBezTo>
                    <a:cubicBezTo>
                      <a:pt x="12715" y="3840"/>
                      <a:pt x="11403" y="1523"/>
                      <a:pt x="8494" y="468"/>
                    </a:cubicBezTo>
                    <a:cubicBezTo>
                      <a:pt x="7667" y="171"/>
                      <a:pt x="6766" y="1"/>
                      <a:pt x="5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a:off x="8125757" y="2251398"/>
                <a:ext cx="209014" cy="325488"/>
              </a:xfrm>
              <a:custGeom>
                <a:avLst/>
                <a:gdLst/>
                <a:ahLst/>
                <a:cxnLst/>
                <a:rect l="l" t="t" r="r" b="b"/>
                <a:pathLst>
                  <a:path w="6410" h="9982" extrusionOk="0">
                    <a:moveTo>
                      <a:pt x="3570" y="0"/>
                    </a:moveTo>
                    <a:cubicBezTo>
                      <a:pt x="2967" y="0"/>
                      <a:pt x="2374" y="84"/>
                      <a:pt x="1828" y="327"/>
                    </a:cubicBezTo>
                    <a:cubicBezTo>
                      <a:pt x="1391" y="533"/>
                      <a:pt x="979" y="893"/>
                      <a:pt x="696" y="1305"/>
                    </a:cubicBezTo>
                    <a:cubicBezTo>
                      <a:pt x="413" y="1794"/>
                      <a:pt x="413" y="2360"/>
                      <a:pt x="284" y="2875"/>
                    </a:cubicBezTo>
                    <a:cubicBezTo>
                      <a:pt x="104" y="3750"/>
                      <a:pt x="1" y="4702"/>
                      <a:pt x="284" y="5552"/>
                    </a:cubicBezTo>
                    <a:cubicBezTo>
                      <a:pt x="361" y="5886"/>
                      <a:pt x="541" y="6221"/>
                      <a:pt x="799" y="6452"/>
                    </a:cubicBezTo>
                    <a:cubicBezTo>
                      <a:pt x="1082" y="6710"/>
                      <a:pt x="1391" y="6658"/>
                      <a:pt x="1442" y="7096"/>
                    </a:cubicBezTo>
                    <a:cubicBezTo>
                      <a:pt x="1520" y="7894"/>
                      <a:pt x="1648" y="8614"/>
                      <a:pt x="1417" y="9361"/>
                    </a:cubicBezTo>
                    <a:cubicBezTo>
                      <a:pt x="1854" y="9695"/>
                      <a:pt x="2343" y="9979"/>
                      <a:pt x="2884" y="9979"/>
                    </a:cubicBezTo>
                    <a:cubicBezTo>
                      <a:pt x="2925" y="9980"/>
                      <a:pt x="2966" y="9981"/>
                      <a:pt x="3007" y="9981"/>
                    </a:cubicBezTo>
                    <a:cubicBezTo>
                      <a:pt x="3535" y="9981"/>
                      <a:pt x="4075" y="9829"/>
                      <a:pt x="4505" y="9567"/>
                    </a:cubicBezTo>
                    <a:cubicBezTo>
                      <a:pt x="5046" y="9206"/>
                      <a:pt x="5432" y="8614"/>
                      <a:pt x="5741" y="7997"/>
                    </a:cubicBezTo>
                    <a:cubicBezTo>
                      <a:pt x="5689" y="7919"/>
                      <a:pt x="5689" y="7868"/>
                      <a:pt x="5663" y="7791"/>
                    </a:cubicBezTo>
                    <a:cubicBezTo>
                      <a:pt x="5535" y="7302"/>
                      <a:pt x="5458" y="6787"/>
                      <a:pt x="5406" y="6272"/>
                    </a:cubicBezTo>
                    <a:cubicBezTo>
                      <a:pt x="5355" y="5912"/>
                      <a:pt x="5200" y="5346"/>
                      <a:pt x="5355" y="4985"/>
                    </a:cubicBezTo>
                    <a:cubicBezTo>
                      <a:pt x="5432" y="4857"/>
                      <a:pt x="5509" y="4728"/>
                      <a:pt x="5586" y="4599"/>
                    </a:cubicBezTo>
                    <a:cubicBezTo>
                      <a:pt x="5741" y="4290"/>
                      <a:pt x="5895" y="4007"/>
                      <a:pt x="5998" y="3698"/>
                    </a:cubicBezTo>
                    <a:cubicBezTo>
                      <a:pt x="6255" y="3106"/>
                      <a:pt x="6410" y="2463"/>
                      <a:pt x="6384" y="1819"/>
                    </a:cubicBezTo>
                    <a:cubicBezTo>
                      <a:pt x="6358" y="1614"/>
                      <a:pt x="6333" y="1227"/>
                      <a:pt x="6230" y="1047"/>
                    </a:cubicBezTo>
                    <a:cubicBezTo>
                      <a:pt x="6127" y="893"/>
                      <a:pt x="6024" y="738"/>
                      <a:pt x="5921" y="610"/>
                    </a:cubicBezTo>
                    <a:cubicBezTo>
                      <a:pt x="5483" y="146"/>
                      <a:pt x="4634" y="69"/>
                      <a:pt x="4068" y="18"/>
                    </a:cubicBezTo>
                    <a:cubicBezTo>
                      <a:pt x="3901" y="7"/>
                      <a:pt x="3735" y="0"/>
                      <a:pt x="3570"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a:off x="8099768" y="2208094"/>
                <a:ext cx="250947" cy="210188"/>
              </a:xfrm>
              <a:custGeom>
                <a:avLst/>
                <a:gdLst/>
                <a:ahLst/>
                <a:cxnLst/>
                <a:rect l="l" t="t" r="r" b="b"/>
                <a:pathLst>
                  <a:path w="7696" h="6446" extrusionOk="0">
                    <a:moveTo>
                      <a:pt x="1811" y="0"/>
                    </a:moveTo>
                    <a:cubicBezTo>
                      <a:pt x="1252" y="0"/>
                      <a:pt x="709" y="228"/>
                      <a:pt x="335" y="625"/>
                    </a:cubicBezTo>
                    <a:cubicBezTo>
                      <a:pt x="154" y="831"/>
                      <a:pt x="0" y="1088"/>
                      <a:pt x="77" y="1346"/>
                    </a:cubicBezTo>
                    <a:cubicBezTo>
                      <a:pt x="103" y="1474"/>
                      <a:pt x="180" y="1603"/>
                      <a:pt x="257" y="1706"/>
                    </a:cubicBezTo>
                    <a:cubicBezTo>
                      <a:pt x="906" y="2587"/>
                      <a:pt x="1409" y="3008"/>
                      <a:pt x="2443" y="3008"/>
                    </a:cubicBezTo>
                    <a:cubicBezTo>
                      <a:pt x="2557" y="3008"/>
                      <a:pt x="2678" y="3003"/>
                      <a:pt x="2806" y="2993"/>
                    </a:cubicBezTo>
                    <a:cubicBezTo>
                      <a:pt x="3102" y="2960"/>
                      <a:pt x="3399" y="2917"/>
                      <a:pt x="3689" y="2917"/>
                    </a:cubicBezTo>
                    <a:cubicBezTo>
                      <a:pt x="3852" y="2917"/>
                      <a:pt x="4012" y="2930"/>
                      <a:pt x="4170" y="2967"/>
                    </a:cubicBezTo>
                    <a:cubicBezTo>
                      <a:pt x="4479" y="3019"/>
                      <a:pt x="5019" y="3276"/>
                      <a:pt x="5096" y="3636"/>
                    </a:cubicBezTo>
                    <a:cubicBezTo>
                      <a:pt x="5148" y="3894"/>
                      <a:pt x="4865" y="4151"/>
                      <a:pt x="4968" y="4460"/>
                    </a:cubicBezTo>
                    <a:cubicBezTo>
                      <a:pt x="4991" y="4575"/>
                      <a:pt x="5096" y="4670"/>
                      <a:pt x="5211" y="4670"/>
                    </a:cubicBezTo>
                    <a:cubicBezTo>
                      <a:pt x="5224" y="4670"/>
                      <a:pt x="5237" y="4669"/>
                      <a:pt x="5251" y="4666"/>
                    </a:cubicBezTo>
                    <a:cubicBezTo>
                      <a:pt x="5309" y="4607"/>
                      <a:pt x="5576" y="4297"/>
                      <a:pt x="5723" y="4297"/>
                    </a:cubicBezTo>
                    <a:cubicBezTo>
                      <a:pt x="5770" y="4297"/>
                      <a:pt x="5805" y="4328"/>
                      <a:pt x="5817" y="4409"/>
                    </a:cubicBezTo>
                    <a:cubicBezTo>
                      <a:pt x="5817" y="4589"/>
                      <a:pt x="5663" y="4846"/>
                      <a:pt x="5611" y="5026"/>
                    </a:cubicBezTo>
                    <a:cubicBezTo>
                      <a:pt x="5534" y="5335"/>
                      <a:pt x="5482" y="5644"/>
                      <a:pt x="5611" y="5927"/>
                    </a:cubicBezTo>
                    <a:cubicBezTo>
                      <a:pt x="5711" y="6148"/>
                      <a:pt x="5889" y="6446"/>
                      <a:pt x="6121" y="6446"/>
                    </a:cubicBezTo>
                    <a:cubicBezTo>
                      <a:pt x="6187" y="6446"/>
                      <a:pt x="6258" y="6422"/>
                      <a:pt x="6332" y="6365"/>
                    </a:cubicBezTo>
                    <a:cubicBezTo>
                      <a:pt x="6589" y="6159"/>
                      <a:pt x="6538" y="5799"/>
                      <a:pt x="6692" y="5541"/>
                    </a:cubicBezTo>
                    <a:cubicBezTo>
                      <a:pt x="6821" y="5309"/>
                      <a:pt x="6975" y="5078"/>
                      <a:pt x="7078" y="4846"/>
                    </a:cubicBezTo>
                    <a:lnTo>
                      <a:pt x="7104" y="4846"/>
                    </a:lnTo>
                    <a:cubicBezTo>
                      <a:pt x="7336" y="4409"/>
                      <a:pt x="7541" y="3945"/>
                      <a:pt x="7593" y="3353"/>
                    </a:cubicBezTo>
                    <a:cubicBezTo>
                      <a:pt x="7696" y="1963"/>
                      <a:pt x="6872" y="985"/>
                      <a:pt x="5740" y="290"/>
                    </a:cubicBezTo>
                    <a:cubicBezTo>
                      <a:pt x="5508" y="136"/>
                      <a:pt x="5276" y="33"/>
                      <a:pt x="5045" y="7"/>
                    </a:cubicBezTo>
                    <a:cubicBezTo>
                      <a:pt x="5023" y="6"/>
                      <a:pt x="5001" y="6"/>
                      <a:pt x="4980" y="6"/>
                    </a:cubicBezTo>
                    <a:cubicBezTo>
                      <a:pt x="4545" y="6"/>
                      <a:pt x="4175" y="243"/>
                      <a:pt x="3758" y="316"/>
                    </a:cubicBezTo>
                    <a:cubicBezTo>
                      <a:pt x="3694" y="324"/>
                      <a:pt x="3632" y="328"/>
                      <a:pt x="3569" y="328"/>
                    </a:cubicBezTo>
                    <a:cubicBezTo>
                      <a:pt x="3024" y="328"/>
                      <a:pt x="2513" y="54"/>
                      <a:pt x="1982" y="7"/>
                    </a:cubicBezTo>
                    <a:cubicBezTo>
                      <a:pt x="1925" y="3"/>
                      <a:pt x="1868" y="0"/>
                      <a:pt x="181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a:off x="7705272" y="2741991"/>
                <a:ext cx="786428" cy="480504"/>
              </a:xfrm>
              <a:custGeom>
                <a:avLst/>
                <a:gdLst/>
                <a:ahLst/>
                <a:cxnLst/>
                <a:rect l="l" t="t" r="r" b="b"/>
                <a:pathLst>
                  <a:path w="24118" h="14736" extrusionOk="0">
                    <a:moveTo>
                      <a:pt x="21587" y="1"/>
                    </a:moveTo>
                    <a:cubicBezTo>
                      <a:pt x="20696" y="1"/>
                      <a:pt x="19744" y="494"/>
                      <a:pt x="19176" y="1265"/>
                    </a:cubicBezTo>
                    <a:cubicBezTo>
                      <a:pt x="17683" y="3324"/>
                      <a:pt x="16293" y="5461"/>
                      <a:pt x="15032" y="7674"/>
                    </a:cubicBezTo>
                    <a:cubicBezTo>
                      <a:pt x="14878" y="7983"/>
                      <a:pt x="14698" y="8266"/>
                      <a:pt x="14440" y="8498"/>
                    </a:cubicBezTo>
                    <a:cubicBezTo>
                      <a:pt x="14183" y="8704"/>
                      <a:pt x="13874" y="8807"/>
                      <a:pt x="13565" y="8910"/>
                    </a:cubicBezTo>
                    <a:cubicBezTo>
                      <a:pt x="10811" y="9810"/>
                      <a:pt x="7825" y="10531"/>
                      <a:pt x="5226" y="11844"/>
                    </a:cubicBezTo>
                    <a:cubicBezTo>
                      <a:pt x="4402" y="12256"/>
                      <a:pt x="3630" y="12770"/>
                      <a:pt x="2755" y="13028"/>
                    </a:cubicBezTo>
                    <a:cubicBezTo>
                      <a:pt x="1906" y="13259"/>
                      <a:pt x="953" y="13259"/>
                      <a:pt x="284" y="13826"/>
                    </a:cubicBezTo>
                    <a:cubicBezTo>
                      <a:pt x="130" y="13980"/>
                      <a:pt x="1" y="14186"/>
                      <a:pt x="78" y="14366"/>
                    </a:cubicBezTo>
                    <a:cubicBezTo>
                      <a:pt x="155" y="14546"/>
                      <a:pt x="387" y="14572"/>
                      <a:pt x="593" y="14598"/>
                    </a:cubicBezTo>
                    <a:cubicBezTo>
                      <a:pt x="1258" y="14637"/>
                      <a:pt x="1952" y="14735"/>
                      <a:pt x="2631" y="14735"/>
                    </a:cubicBezTo>
                    <a:cubicBezTo>
                      <a:pt x="2846" y="14735"/>
                      <a:pt x="3059" y="14725"/>
                      <a:pt x="3270" y="14701"/>
                    </a:cubicBezTo>
                    <a:cubicBezTo>
                      <a:pt x="3978" y="14622"/>
                      <a:pt x="4670" y="14588"/>
                      <a:pt x="5371" y="14588"/>
                    </a:cubicBezTo>
                    <a:cubicBezTo>
                      <a:pt x="5588" y="14588"/>
                      <a:pt x="5805" y="14592"/>
                      <a:pt x="6024" y="14598"/>
                    </a:cubicBezTo>
                    <a:cubicBezTo>
                      <a:pt x="6089" y="14598"/>
                      <a:pt x="6153" y="14598"/>
                      <a:pt x="6218" y="14598"/>
                    </a:cubicBezTo>
                    <a:cubicBezTo>
                      <a:pt x="10425" y="14598"/>
                      <a:pt x="14603" y="13775"/>
                      <a:pt x="18507" y="12178"/>
                    </a:cubicBezTo>
                    <a:cubicBezTo>
                      <a:pt x="19279" y="11869"/>
                      <a:pt x="20051" y="11509"/>
                      <a:pt x="20669" y="10943"/>
                    </a:cubicBezTo>
                    <a:cubicBezTo>
                      <a:pt x="20695" y="10917"/>
                      <a:pt x="20721" y="10891"/>
                      <a:pt x="20746" y="10866"/>
                    </a:cubicBezTo>
                    <a:cubicBezTo>
                      <a:pt x="21930" y="9759"/>
                      <a:pt x="22677" y="7854"/>
                      <a:pt x="23140" y="6361"/>
                    </a:cubicBezTo>
                    <a:cubicBezTo>
                      <a:pt x="23629" y="4869"/>
                      <a:pt x="24118" y="2887"/>
                      <a:pt x="23526" y="1368"/>
                    </a:cubicBezTo>
                    <a:cubicBezTo>
                      <a:pt x="23147" y="403"/>
                      <a:pt x="22392" y="1"/>
                      <a:pt x="21587"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a:off x="8240767" y="2562840"/>
                <a:ext cx="290402" cy="417702"/>
              </a:xfrm>
              <a:custGeom>
                <a:avLst/>
                <a:gdLst/>
                <a:ahLst/>
                <a:cxnLst/>
                <a:rect l="l" t="t" r="r" b="b"/>
                <a:pathLst>
                  <a:path w="8906" h="12810" extrusionOk="0">
                    <a:moveTo>
                      <a:pt x="5780" y="0"/>
                    </a:moveTo>
                    <a:cubicBezTo>
                      <a:pt x="5563" y="0"/>
                      <a:pt x="5350" y="52"/>
                      <a:pt x="5148" y="170"/>
                    </a:cubicBezTo>
                    <a:cubicBezTo>
                      <a:pt x="4916" y="325"/>
                      <a:pt x="4736" y="556"/>
                      <a:pt x="4556" y="788"/>
                    </a:cubicBezTo>
                    <a:cubicBezTo>
                      <a:pt x="3732" y="1920"/>
                      <a:pt x="2909" y="3079"/>
                      <a:pt x="2265" y="4314"/>
                    </a:cubicBezTo>
                    <a:cubicBezTo>
                      <a:pt x="2214" y="4391"/>
                      <a:pt x="2188" y="4494"/>
                      <a:pt x="2136" y="4571"/>
                    </a:cubicBezTo>
                    <a:cubicBezTo>
                      <a:pt x="1879" y="5112"/>
                      <a:pt x="0" y="7969"/>
                      <a:pt x="206" y="8406"/>
                    </a:cubicBezTo>
                    <a:cubicBezTo>
                      <a:pt x="566" y="9153"/>
                      <a:pt x="1313" y="9616"/>
                      <a:pt x="2034" y="10002"/>
                    </a:cubicBezTo>
                    <a:cubicBezTo>
                      <a:pt x="3681" y="10955"/>
                      <a:pt x="5354" y="11881"/>
                      <a:pt x="7001" y="12808"/>
                    </a:cubicBezTo>
                    <a:cubicBezTo>
                      <a:pt x="7002" y="12809"/>
                      <a:pt x="7004" y="12809"/>
                      <a:pt x="7005" y="12809"/>
                    </a:cubicBezTo>
                    <a:cubicBezTo>
                      <a:pt x="7121" y="12809"/>
                      <a:pt x="7748" y="9947"/>
                      <a:pt x="7825" y="9642"/>
                    </a:cubicBezTo>
                    <a:cubicBezTo>
                      <a:pt x="8211" y="8304"/>
                      <a:pt x="8674" y="6965"/>
                      <a:pt x="8828" y="5627"/>
                    </a:cubicBezTo>
                    <a:cubicBezTo>
                      <a:pt x="8906" y="5086"/>
                      <a:pt x="8726" y="4546"/>
                      <a:pt x="8494" y="4057"/>
                    </a:cubicBezTo>
                    <a:cubicBezTo>
                      <a:pt x="8494" y="4031"/>
                      <a:pt x="8468" y="3979"/>
                      <a:pt x="8468" y="3954"/>
                    </a:cubicBezTo>
                    <a:cubicBezTo>
                      <a:pt x="8442" y="3851"/>
                      <a:pt x="8417" y="3722"/>
                      <a:pt x="8391" y="3619"/>
                    </a:cubicBezTo>
                    <a:cubicBezTo>
                      <a:pt x="8365" y="3619"/>
                      <a:pt x="8365" y="3593"/>
                      <a:pt x="8365" y="3568"/>
                    </a:cubicBezTo>
                    <a:cubicBezTo>
                      <a:pt x="8339" y="3516"/>
                      <a:pt x="8314" y="3490"/>
                      <a:pt x="8288" y="3439"/>
                    </a:cubicBezTo>
                    <a:cubicBezTo>
                      <a:pt x="8237" y="3336"/>
                      <a:pt x="8185" y="3259"/>
                      <a:pt x="8134" y="3182"/>
                    </a:cubicBezTo>
                    <a:cubicBezTo>
                      <a:pt x="8108" y="3130"/>
                      <a:pt x="8082" y="3079"/>
                      <a:pt x="8056" y="3053"/>
                    </a:cubicBezTo>
                    <a:lnTo>
                      <a:pt x="8056" y="3053"/>
                    </a:lnTo>
                    <a:cubicBezTo>
                      <a:pt x="8037" y="3024"/>
                      <a:pt x="8005" y="2976"/>
                      <a:pt x="8005" y="2976"/>
                    </a:cubicBezTo>
                    <a:cubicBezTo>
                      <a:pt x="7747" y="2641"/>
                      <a:pt x="7464" y="2358"/>
                      <a:pt x="7207" y="2023"/>
                    </a:cubicBezTo>
                    <a:cubicBezTo>
                      <a:pt x="6744" y="1406"/>
                      <a:pt x="6435" y="736"/>
                      <a:pt x="6126" y="41"/>
                    </a:cubicBezTo>
                    <a:cubicBezTo>
                      <a:pt x="6010" y="15"/>
                      <a:pt x="5895" y="0"/>
                      <a:pt x="5780" y="0"/>
                    </a:cubicBezTo>
                    <a:close/>
                  </a:path>
                </a:pathLst>
              </a:custGeom>
              <a:solidFill>
                <a:srgbClr val="2C6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8268451" y="2346843"/>
                <a:ext cx="43661" cy="60520"/>
              </a:xfrm>
              <a:custGeom>
                <a:avLst/>
                <a:gdLst/>
                <a:ahLst/>
                <a:cxnLst/>
                <a:rect l="l" t="t" r="r" b="b"/>
                <a:pathLst>
                  <a:path w="1339" h="1856" extrusionOk="0">
                    <a:moveTo>
                      <a:pt x="633" y="1"/>
                    </a:moveTo>
                    <a:cubicBezTo>
                      <a:pt x="580" y="1"/>
                      <a:pt x="523" y="9"/>
                      <a:pt x="464" y="25"/>
                    </a:cubicBezTo>
                    <a:cubicBezTo>
                      <a:pt x="258" y="102"/>
                      <a:pt x="78" y="282"/>
                      <a:pt x="1" y="514"/>
                    </a:cubicBezTo>
                    <a:lnTo>
                      <a:pt x="361" y="1852"/>
                    </a:lnTo>
                    <a:cubicBezTo>
                      <a:pt x="382" y="1854"/>
                      <a:pt x="402" y="1855"/>
                      <a:pt x="423" y="1855"/>
                    </a:cubicBezTo>
                    <a:cubicBezTo>
                      <a:pt x="685" y="1855"/>
                      <a:pt x="940" y="1709"/>
                      <a:pt x="1107" y="1518"/>
                    </a:cubicBezTo>
                    <a:cubicBezTo>
                      <a:pt x="1287" y="1286"/>
                      <a:pt x="1339" y="977"/>
                      <a:pt x="1287" y="694"/>
                    </a:cubicBezTo>
                    <a:cubicBezTo>
                      <a:pt x="1243" y="357"/>
                      <a:pt x="1002" y="1"/>
                      <a:pt x="633"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8260071" y="2680752"/>
                <a:ext cx="61791" cy="183743"/>
              </a:xfrm>
              <a:custGeom>
                <a:avLst/>
                <a:gdLst/>
                <a:ahLst/>
                <a:cxnLst/>
                <a:rect l="l" t="t" r="r" b="b"/>
                <a:pathLst>
                  <a:path w="1895" h="5635" extrusionOk="0">
                    <a:moveTo>
                      <a:pt x="1845" y="1"/>
                    </a:moveTo>
                    <a:cubicBezTo>
                      <a:pt x="1829" y="1"/>
                      <a:pt x="1812" y="9"/>
                      <a:pt x="1802" y="29"/>
                    </a:cubicBezTo>
                    <a:cubicBezTo>
                      <a:pt x="1390" y="904"/>
                      <a:pt x="1030" y="1805"/>
                      <a:pt x="721" y="2731"/>
                    </a:cubicBezTo>
                    <a:cubicBezTo>
                      <a:pt x="412" y="3658"/>
                      <a:pt x="129" y="4610"/>
                      <a:pt x="0" y="5563"/>
                    </a:cubicBezTo>
                    <a:cubicBezTo>
                      <a:pt x="0" y="5607"/>
                      <a:pt x="35" y="5635"/>
                      <a:pt x="69" y="5635"/>
                    </a:cubicBezTo>
                    <a:cubicBezTo>
                      <a:pt x="94" y="5635"/>
                      <a:pt x="118" y="5621"/>
                      <a:pt x="129" y="5588"/>
                    </a:cubicBezTo>
                    <a:cubicBezTo>
                      <a:pt x="412" y="4662"/>
                      <a:pt x="618" y="3709"/>
                      <a:pt x="927" y="2783"/>
                    </a:cubicBezTo>
                    <a:cubicBezTo>
                      <a:pt x="1210" y="1856"/>
                      <a:pt x="1519" y="955"/>
                      <a:pt x="1879" y="55"/>
                    </a:cubicBezTo>
                    <a:cubicBezTo>
                      <a:pt x="1895" y="23"/>
                      <a:pt x="1872" y="1"/>
                      <a:pt x="184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8447341" y="2799056"/>
                <a:ext cx="80182" cy="174157"/>
              </a:xfrm>
              <a:custGeom>
                <a:avLst/>
                <a:gdLst/>
                <a:ahLst/>
                <a:cxnLst/>
                <a:rect l="l" t="t" r="r" b="b"/>
                <a:pathLst>
                  <a:path w="2459" h="5341" extrusionOk="0">
                    <a:moveTo>
                      <a:pt x="2328" y="1"/>
                    </a:moveTo>
                    <a:cubicBezTo>
                      <a:pt x="2291" y="1"/>
                      <a:pt x="2255" y="18"/>
                      <a:pt x="2236" y="56"/>
                    </a:cubicBezTo>
                    <a:cubicBezTo>
                      <a:pt x="1953" y="931"/>
                      <a:pt x="1644" y="1806"/>
                      <a:pt x="1335" y="2655"/>
                    </a:cubicBezTo>
                    <a:cubicBezTo>
                      <a:pt x="1181" y="3093"/>
                      <a:pt x="1001" y="3505"/>
                      <a:pt x="846" y="3942"/>
                    </a:cubicBezTo>
                    <a:cubicBezTo>
                      <a:pt x="769" y="4148"/>
                      <a:pt x="692" y="4328"/>
                      <a:pt x="615" y="4534"/>
                    </a:cubicBezTo>
                    <a:cubicBezTo>
                      <a:pt x="548" y="4689"/>
                      <a:pt x="444" y="5168"/>
                      <a:pt x="219" y="5168"/>
                    </a:cubicBezTo>
                    <a:cubicBezTo>
                      <a:pt x="183" y="5168"/>
                      <a:pt x="143" y="5155"/>
                      <a:pt x="100" y="5126"/>
                    </a:cubicBezTo>
                    <a:cubicBezTo>
                      <a:pt x="93" y="5123"/>
                      <a:pt x="86" y="5121"/>
                      <a:pt x="79" y="5121"/>
                    </a:cubicBezTo>
                    <a:cubicBezTo>
                      <a:pt x="36" y="5121"/>
                      <a:pt x="0" y="5185"/>
                      <a:pt x="23" y="5229"/>
                    </a:cubicBezTo>
                    <a:cubicBezTo>
                      <a:pt x="89" y="5308"/>
                      <a:pt x="158" y="5340"/>
                      <a:pt x="227" y="5340"/>
                    </a:cubicBezTo>
                    <a:cubicBezTo>
                      <a:pt x="425" y="5340"/>
                      <a:pt x="615" y="5073"/>
                      <a:pt x="692" y="4920"/>
                    </a:cubicBezTo>
                    <a:cubicBezTo>
                      <a:pt x="923" y="4406"/>
                      <a:pt x="1129" y="3891"/>
                      <a:pt x="1335" y="3376"/>
                    </a:cubicBezTo>
                    <a:cubicBezTo>
                      <a:pt x="1721" y="2295"/>
                      <a:pt x="2107" y="1214"/>
                      <a:pt x="2442" y="133"/>
                    </a:cubicBezTo>
                    <a:cubicBezTo>
                      <a:pt x="2458" y="51"/>
                      <a:pt x="2392" y="1"/>
                      <a:pt x="2328"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a:off x="8130518" y="2674720"/>
                <a:ext cx="31890" cy="186450"/>
              </a:xfrm>
              <a:custGeom>
                <a:avLst/>
                <a:gdLst/>
                <a:ahLst/>
                <a:cxnLst/>
                <a:rect l="l" t="t" r="r" b="b"/>
                <a:pathLst>
                  <a:path w="978" h="5718" extrusionOk="0">
                    <a:moveTo>
                      <a:pt x="137" y="0"/>
                    </a:moveTo>
                    <a:cubicBezTo>
                      <a:pt x="71" y="0"/>
                      <a:pt x="0" y="75"/>
                      <a:pt x="35" y="162"/>
                    </a:cubicBezTo>
                    <a:cubicBezTo>
                      <a:pt x="473" y="960"/>
                      <a:pt x="370" y="1913"/>
                      <a:pt x="421" y="2788"/>
                    </a:cubicBezTo>
                    <a:cubicBezTo>
                      <a:pt x="473" y="3740"/>
                      <a:pt x="576" y="4692"/>
                      <a:pt x="756" y="5645"/>
                    </a:cubicBezTo>
                    <a:cubicBezTo>
                      <a:pt x="766" y="5695"/>
                      <a:pt x="803" y="5718"/>
                      <a:pt x="844" y="5718"/>
                    </a:cubicBezTo>
                    <a:cubicBezTo>
                      <a:pt x="907" y="5718"/>
                      <a:pt x="977" y="5662"/>
                      <a:pt x="962" y="5567"/>
                    </a:cubicBezTo>
                    <a:cubicBezTo>
                      <a:pt x="782" y="4564"/>
                      <a:pt x="653" y="3560"/>
                      <a:pt x="601" y="2530"/>
                    </a:cubicBezTo>
                    <a:cubicBezTo>
                      <a:pt x="576" y="1681"/>
                      <a:pt x="627" y="806"/>
                      <a:pt x="215" y="59"/>
                    </a:cubicBezTo>
                    <a:cubicBezTo>
                      <a:pt x="199" y="18"/>
                      <a:pt x="168" y="0"/>
                      <a:pt x="137"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a:off x="8277679" y="2361060"/>
                <a:ext cx="21847" cy="21456"/>
              </a:xfrm>
              <a:custGeom>
                <a:avLst/>
                <a:gdLst/>
                <a:ahLst/>
                <a:cxnLst/>
                <a:rect l="l" t="t" r="r" b="b"/>
                <a:pathLst>
                  <a:path w="670" h="658" extrusionOk="0">
                    <a:moveTo>
                      <a:pt x="618" y="1"/>
                    </a:moveTo>
                    <a:cubicBezTo>
                      <a:pt x="541" y="1"/>
                      <a:pt x="464" y="1"/>
                      <a:pt x="387" y="26"/>
                    </a:cubicBezTo>
                    <a:cubicBezTo>
                      <a:pt x="284" y="52"/>
                      <a:pt x="232" y="104"/>
                      <a:pt x="155" y="181"/>
                    </a:cubicBezTo>
                    <a:cubicBezTo>
                      <a:pt x="52" y="310"/>
                      <a:pt x="1" y="464"/>
                      <a:pt x="1" y="618"/>
                    </a:cubicBezTo>
                    <a:cubicBezTo>
                      <a:pt x="1" y="644"/>
                      <a:pt x="20" y="657"/>
                      <a:pt x="39" y="657"/>
                    </a:cubicBezTo>
                    <a:cubicBezTo>
                      <a:pt x="59" y="657"/>
                      <a:pt x="78" y="644"/>
                      <a:pt x="78" y="618"/>
                    </a:cubicBezTo>
                    <a:cubicBezTo>
                      <a:pt x="104" y="490"/>
                      <a:pt x="155" y="361"/>
                      <a:pt x="258" y="258"/>
                    </a:cubicBezTo>
                    <a:cubicBezTo>
                      <a:pt x="310" y="232"/>
                      <a:pt x="361" y="181"/>
                      <a:pt x="438" y="155"/>
                    </a:cubicBezTo>
                    <a:cubicBezTo>
                      <a:pt x="490" y="129"/>
                      <a:pt x="567" y="104"/>
                      <a:pt x="618" y="78"/>
                    </a:cubicBezTo>
                    <a:cubicBezTo>
                      <a:pt x="670" y="78"/>
                      <a:pt x="670" y="1"/>
                      <a:pt x="618"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a:off x="8169615" y="2471472"/>
                <a:ext cx="47672" cy="7956"/>
              </a:xfrm>
              <a:custGeom>
                <a:avLst/>
                <a:gdLst/>
                <a:ahLst/>
                <a:cxnLst/>
                <a:rect l="l" t="t" r="r" b="b"/>
                <a:pathLst>
                  <a:path w="1462" h="244" extrusionOk="0">
                    <a:moveTo>
                      <a:pt x="1280" y="1"/>
                    </a:moveTo>
                    <a:cubicBezTo>
                      <a:pt x="1210" y="1"/>
                      <a:pt x="1135" y="12"/>
                      <a:pt x="1050" y="12"/>
                    </a:cubicBezTo>
                    <a:cubicBezTo>
                      <a:pt x="947" y="38"/>
                      <a:pt x="844" y="38"/>
                      <a:pt x="741" y="38"/>
                    </a:cubicBezTo>
                    <a:cubicBezTo>
                      <a:pt x="638" y="38"/>
                      <a:pt x="535" y="38"/>
                      <a:pt x="432" y="12"/>
                    </a:cubicBezTo>
                    <a:lnTo>
                      <a:pt x="72" y="12"/>
                    </a:lnTo>
                    <a:cubicBezTo>
                      <a:pt x="66" y="9"/>
                      <a:pt x="61" y="8"/>
                      <a:pt x="56" y="8"/>
                    </a:cubicBezTo>
                    <a:cubicBezTo>
                      <a:pt x="15" y="8"/>
                      <a:pt x="0" y="92"/>
                      <a:pt x="46" y="115"/>
                    </a:cubicBezTo>
                    <a:cubicBezTo>
                      <a:pt x="97" y="115"/>
                      <a:pt x="149" y="141"/>
                      <a:pt x="200" y="167"/>
                    </a:cubicBezTo>
                    <a:cubicBezTo>
                      <a:pt x="252" y="192"/>
                      <a:pt x="329" y="192"/>
                      <a:pt x="380" y="218"/>
                    </a:cubicBezTo>
                    <a:cubicBezTo>
                      <a:pt x="483" y="244"/>
                      <a:pt x="612" y="244"/>
                      <a:pt x="741" y="244"/>
                    </a:cubicBezTo>
                    <a:lnTo>
                      <a:pt x="1075" y="244"/>
                    </a:lnTo>
                    <a:cubicBezTo>
                      <a:pt x="1178" y="244"/>
                      <a:pt x="1307" y="218"/>
                      <a:pt x="1410" y="167"/>
                    </a:cubicBezTo>
                    <a:cubicBezTo>
                      <a:pt x="1461" y="115"/>
                      <a:pt x="1461" y="38"/>
                      <a:pt x="1384" y="12"/>
                    </a:cubicBezTo>
                    <a:cubicBezTo>
                      <a:pt x="1350" y="4"/>
                      <a:pt x="1316" y="1"/>
                      <a:pt x="1280"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7"/>
              <p:cNvSpPr/>
              <p:nvPr/>
            </p:nvSpPr>
            <p:spPr>
              <a:xfrm>
                <a:off x="8161985" y="2497754"/>
                <a:ext cx="160429" cy="83866"/>
              </a:xfrm>
              <a:custGeom>
                <a:avLst/>
                <a:gdLst/>
                <a:ahLst/>
                <a:cxnLst/>
                <a:rect l="l" t="t" r="r" b="b"/>
                <a:pathLst>
                  <a:path w="4920" h="2572" extrusionOk="0">
                    <a:moveTo>
                      <a:pt x="4791" y="1"/>
                    </a:moveTo>
                    <a:cubicBezTo>
                      <a:pt x="4752" y="1"/>
                      <a:pt x="4709" y="18"/>
                      <a:pt x="4681" y="56"/>
                    </a:cubicBezTo>
                    <a:cubicBezTo>
                      <a:pt x="4552" y="236"/>
                      <a:pt x="4475" y="442"/>
                      <a:pt x="4347" y="648"/>
                    </a:cubicBezTo>
                    <a:cubicBezTo>
                      <a:pt x="4244" y="879"/>
                      <a:pt x="4115" y="1085"/>
                      <a:pt x="3960" y="1265"/>
                    </a:cubicBezTo>
                    <a:cubicBezTo>
                      <a:pt x="3652" y="1626"/>
                      <a:pt x="3291" y="1935"/>
                      <a:pt x="2879" y="2115"/>
                    </a:cubicBezTo>
                    <a:cubicBezTo>
                      <a:pt x="2533" y="2264"/>
                      <a:pt x="2180" y="2332"/>
                      <a:pt x="1831" y="2332"/>
                    </a:cubicBezTo>
                    <a:cubicBezTo>
                      <a:pt x="1221" y="2332"/>
                      <a:pt x="624" y="2124"/>
                      <a:pt x="100" y="1780"/>
                    </a:cubicBezTo>
                    <a:cubicBezTo>
                      <a:pt x="93" y="1777"/>
                      <a:pt x="86" y="1775"/>
                      <a:pt x="79" y="1775"/>
                    </a:cubicBezTo>
                    <a:cubicBezTo>
                      <a:pt x="36" y="1775"/>
                      <a:pt x="0" y="1839"/>
                      <a:pt x="22" y="1883"/>
                    </a:cubicBezTo>
                    <a:cubicBezTo>
                      <a:pt x="510" y="2337"/>
                      <a:pt x="1185" y="2572"/>
                      <a:pt x="1860" y="2572"/>
                    </a:cubicBezTo>
                    <a:cubicBezTo>
                      <a:pt x="2218" y="2572"/>
                      <a:pt x="2575" y="2506"/>
                      <a:pt x="2905" y="2372"/>
                    </a:cubicBezTo>
                    <a:cubicBezTo>
                      <a:pt x="3368" y="2192"/>
                      <a:pt x="3755" y="1883"/>
                      <a:pt x="4089" y="1497"/>
                    </a:cubicBezTo>
                    <a:cubicBezTo>
                      <a:pt x="4244" y="1291"/>
                      <a:pt x="4398" y="1085"/>
                      <a:pt x="4527" y="853"/>
                    </a:cubicBezTo>
                    <a:cubicBezTo>
                      <a:pt x="4655" y="622"/>
                      <a:pt x="4810" y="390"/>
                      <a:pt x="4887" y="133"/>
                    </a:cubicBezTo>
                    <a:cubicBezTo>
                      <a:pt x="4920" y="51"/>
                      <a:pt x="4859" y="1"/>
                      <a:pt x="4791"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7688511" y="4477442"/>
                <a:ext cx="46400" cy="49629"/>
              </a:xfrm>
              <a:custGeom>
                <a:avLst/>
                <a:gdLst/>
                <a:ahLst/>
                <a:cxnLst/>
                <a:rect l="l" t="t" r="r" b="b"/>
                <a:pathLst>
                  <a:path w="1423" h="1522" extrusionOk="0">
                    <a:moveTo>
                      <a:pt x="114" y="0"/>
                    </a:moveTo>
                    <a:cubicBezTo>
                      <a:pt x="77" y="0"/>
                      <a:pt x="45" y="24"/>
                      <a:pt x="26" y="62"/>
                    </a:cubicBezTo>
                    <a:cubicBezTo>
                      <a:pt x="0" y="113"/>
                      <a:pt x="26" y="165"/>
                      <a:pt x="77" y="190"/>
                    </a:cubicBezTo>
                    <a:cubicBezTo>
                      <a:pt x="232" y="319"/>
                      <a:pt x="360" y="448"/>
                      <a:pt x="489" y="576"/>
                    </a:cubicBezTo>
                    <a:cubicBezTo>
                      <a:pt x="644" y="705"/>
                      <a:pt x="721" y="834"/>
                      <a:pt x="824" y="1014"/>
                    </a:cubicBezTo>
                    <a:cubicBezTo>
                      <a:pt x="850" y="1065"/>
                      <a:pt x="875" y="1091"/>
                      <a:pt x="901" y="1143"/>
                    </a:cubicBezTo>
                    <a:lnTo>
                      <a:pt x="927" y="1194"/>
                    </a:lnTo>
                    <a:lnTo>
                      <a:pt x="927" y="1220"/>
                    </a:lnTo>
                    <a:cubicBezTo>
                      <a:pt x="927" y="1220"/>
                      <a:pt x="927" y="1220"/>
                      <a:pt x="952" y="1246"/>
                    </a:cubicBezTo>
                    <a:cubicBezTo>
                      <a:pt x="978" y="1323"/>
                      <a:pt x="1004" y="1400"/>
                      <a:pt x="1055" y="1426"/>
                    </a:cubicBezTo>
                    <a:cubicBezTo>
                      <a:pt x="1156" y="1493"/>
                      <a:pt x="1229" y="1522"/>
                      <a:pt x="1280" y="1522"/>
                    </a:cubicBezTo>
                    <a:cubicBezTo>
                      <a:pt x="1423" y="1522"/>
                      <a:pt x="1389" y="1294"/>
                      <a:pt x="1313" y="1065"/>
                    </a:cubicBezTo>
                    <a:cubicBezTo>
                      <a:pt x="1261" y="885"/>
                      <a:pt x="1184" y="731"/>
                      <a:pt x="1133" y="654"/>
                    </a:cubicBezTo>
                    <a:cubicBezTo>
                      <a:pt x="875" y="396"/>
                      <a:pt x="515" y="139"/>
                      <a:pt x="155" y="10"/>
                    </a:cubicBezTo>
                    <a:cubicBezTo>
                      <a:pt x="141" y="3"/>
                      <a:pt x="127" y="0"/>
                      <a:pt x="114"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7736935" y="4464300"/>
                <a:ext cx="45585" cy="49922"/>
              </a:xfrm>
              <a:custGeom>
                <a:avLst/>
                <a:gdLst/>
                <a:ahLst/>
                <a:cxnLst/>
                <a:rect l="l" t="t" r="r" b="b"/>
                <a:pathLst>
                  <a:path w="1398" h="1531" extrusionOk="0">
                    <a:moveTo>
                      <a:pt x="183" y="0"/>
                    </a:moveTo>
                    <a:cubicBezTo>
                      <a:pt x="91" y="0"/>
                      <a:pt x="1" y="84"/>
                      <a:pt x="59" y="182"/>
                    </a:cubicBezTo>
                    <a:cubicBezTo>
                      <a:pt x="188" y="413"/>
                      <a:pt x="343" y="619"/>
                      <a:pt x="497" y="825"/>
                    </a:cubicBezTo>
                    <a:cubicBezTo>
                      <a:pt x="651" y="1057"/>
                      <a:pt x="806" y="1288"/>
                      <a:pt x="1012" y="1468"/>
                    </a:cubicBezTo>
                    <a:cubicBezTo>
                      <a:pt x="1054" y="1511"/>
                      <a:pt x="1105" y="1530"/>
                      <a:pt x="1158" y="1530"/>
                    </a:cubicBezTo>
                    <a:cubicBezTo>
                      <a:pt x="1202" y="1530"/>
                      <a:pt x="1249" y="1517"/>
                      <a:pt x="1295" y="1494"/>
                    </a:cubicBezTo>
                    <a:cubicBezTo>
                      <a:pt x="1372" y="1417"/>
                      <a:pt x="1398" y="1288"/>
                      <a:pt x="1346" y="1211"/>
                    </a:cubicBezTo>
                    <a:cubicBezTo>
                      <a:pt x="1218" y="979"/>
                      <a:pt x="1012" y="773"/>
                      <a:pt x="832" y="593"/>
                    </a:cubicBezTo>
                    <a:cubicBezTo>
                      <a:pt x="651" y="387"/>
                      <a:pt x="471" y="207"/>
                      <a:pt x="265" y="27"/>
                    </a:cubicBezTo>
                    <a:cubicBezTo>
                      <a:pt x="241" y="9"/>
                      <a:pt x="212" y="0"/>
                      <a:pt x="183"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8140985" y="2406385"/>
                <a:ext cx="45259" cy="15130"/>
              </a:xfrm>
              <a:custGeom>
                <a:avLst/>
                <a:gdLst/>
                <a:ahLst/>
                <a:cxnLst/>
                <a:rect l="l" t="t" r="r" b="b"/>
                <a:pathLst>
                  <a:path w="1388" h="464" extrusionOk="0">
                    <a:moveTo>
                      <a:pt x="1233" y="1"/>
                    </a:moveTo>
                    <a:cubicBezTo>
                      <a:pt x="1130" y="26"/>
                      <a:pt x="1053" y="78"/>
                      <a:pt x="950" y="104"/>
                    </a:cubicBezTo>
                    <a:cubicBezTo>
                      <a:pt x="847" y="129"/>
                      <a:pt x="769" y="155"/>
                      <a:pt x="666" y="155"/>
                    </a:cubicBezTo>
                    <a:cubicBezTo>
                      <a:pt x="642" y="159"/>
                      <a:pt x="617" y="160"/>
                      <a:pt x="593" y="160"/>
                    </a:cubicBezTo>
                    <a:cubicBezTo>
                      <a:pt x="437" y="160"/>
                      <a:pt x="278" y="97"/>
                      <a:pt x="100" y="52"/>
                    </a:cubicBezTo>
                    <a:cubicBezTo>
                      <a:pt x="93" y="49"/>
                      <a:pt x="86" y="47"/>
                      <a:pt x="79" y="47"/>
                    </a:cubicBezTo>
                    <a:cubicBezTo>
                      <a:pt x="36" y="47"/>
                      <a:pt x="1" y="111"/>
                      <a:pt x="23" y="155"/>
                    </a:cubicBezTo>
                    <a:cubicBezTo>
                      <a:pt x="152" y="387"/>
                      <a:pt x="461" y="438"/>
                      <a:pt x="692" y="464"/>
                    </a:cubicBezTo>
                    <a:cubicBezTo>
                      <a:pt x="821" y="464"/>
                      <a:pt x="950" y="438"/>
                      <a:pt x="1053" y="387"/>
                    </a:cubicBezTo>
                    <a:cubicBezTo>
                      <a:pt x="1104" y="361"/>
                      <a:pt x="1181" y="335"/>
                      <a:pt x="1233" y="309"/>
                    </a:cubicBezTo>
                    <a:cubicBezTo>
                      <a:pt x="1284" y="258"/>
                      <a:pt x="1336" y="207"/>
                      <a:pt x="1361" y="129"/>
                    </a:cubicBezTo>
                    <a:cubicBezTo>
                      <a:pt x="1387" y="52"/>
                      <a:pt x="1310" y="1"/>
                      <a:pt x="1233"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6954953" y="3245700"/>
                <a:ext cx="974475" cy="29375"/>
              </a:xfrm>
              <a:custGeom>
                <a:avLst/>
                <a:gdLst/>
                <a:ahLst/>
                <a:cxnLst/>
                <a:rect l="l" t="t" r="r" b="b"/>
                <a:pathLst>
                  <a:path w="44375" h="901" extrusionOk="0">
                    <a:moveTo>
                      <a:pt x="1" y="0"/>
                    </a:moveTo>
                    <a:lnTo>
                      <a:pt x="1" y="901"/>
                    </a:lnTo>
                    <a:lnTo>
                      <a:pt x="44374" y="901"/>
                    </a:lnTo>
                    <a:lnTo>
                      <a:pt x="44374" y="0"/>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7759826" y="3311040"/>
                <a:ext cx="543730" cy="970758"/>
              </a:xfrm>
              <a:custGeom>
                <a:avLst/>
                <a:gdLst/>
                <a:ahLst/>
                <a:cxnLst/>
                <a:rect l="l" t="t" r="r" b="b"/>
                <a:pathLst>
                  <a:path w="16675" h="29771" extrusionOk="0">
                    <a:moveTo>
                      <a:pt x="16596" y="0"/>
                    </a:moveTo>
                    <a:cubicBezTo>
                      <a:pt x="16590" y="0"/>
                      <a:pt x="16584" y="1"/>
                      <a:pt x="16577" y="4"/>
                    </a:cubicBezTo>
                    <a:cubicBezTo>
                      <a:pt x="14260" y="802"/>
                      <a:pt x="11969" y="1677"/>
                      <a:pt x="9730" y="2706"/>
                    </a:cubicBezTo>
                    <a:cubicBezTo>
                      <a:pt x="7568" y="3710"/>
                      <a:pt x="5406" y="4894"/>
                      <a:pt x="3553" y="6438"/>
                    </a:cubicBezTo>
                    <a:cubicBezTo>
                      <a:pt x="2678" y="7159"/>
                      <a:pt x="1906" y="8008"/>
                      <a:pt x="1365" y="9038"/>
                    </a:cubicBezTo>
                    <a:cubicBezTo>
                      <a:pt x="825" y="10093"/>
                      <a:pt x="541" y="11277"/>
                      <a:pt x="387" y="12461"/>
                    </a:cubicBezTo>
                    <a:cubicBezTo>
                      <a:pt x="1" y="15112"/>
                      <a:pt x="1" y="17789"/>
                      <a:pt x="52" y="20466"/>
                    </a:cubicBezTo>
                    <a:cubicBezTo>
                      <a:pt x="104" y="23529"/>
                      <a:pt x="155" y="26592"/>
                      <a:pt x="207" y="29654"/>
                    </a:cubicBezTo>
                    <a:cubicBezTo>
                      <a:pt x="207" y="29732"/>
                      <a:pt x="265" y="29770"/>
                      <a:pt x="323" y="29770"/>
                    </a:cubicBezTo>
                    <a:cubicBezTo>
                      <a:pt x="381" y="29770"/>
                      <a:pt x="438" y="29732"/>
                      <a:pt x="438" y="29654"/>
                    </a:cubicBezTo>
                    <a:cubicBezTo>
                      <a:pt x="361" y="27003"/>
                      <a:pt x="336" y="24327"/>
                      <a:pt x="284" y="21650"/>
                    </a:cubicBezTo>
                    <a:cubicBezTo>
                      <a:pt x="233" y="19024"/>
                      <a:pt x="155" y="16373"/>
                      <a:pt x="438" y="13748"/>
                    </a:cubicBezTo>
                    <a:cubicBezTo>
                      <a:pt x="541" y="12487"/>
                      <a:pt x="722" y="11226"/>
                      <a:pt x="1159" y="10042"/>
                    </a:cubicBezTo>
                    <a:cubicBezTo>
                      <a:pt x="1545" y="8935"/>
                      <a:pt x="2214" y="7983"/>
                      <a:pt x="3064" y="7159"/>
                    </a:cubicBezTo>
                    <a:cubicBezTo>
                      <a:pt x="3913" y="6335"/>
                      <a:pt x="4866" y="5640"/>
                      <a:pt x="5869" y="5023"/>
                    </a:cubicBezTo>
                    <a:cubicBezTo>
                      <a:pt x="6873" y="4379"/>
                      <a:pt x="7928" y="3813"/>
                      <a:pt x="8984" y="3272"/>
                    </a:cubicBezTo>
                    <a:cubicBezTo>
                      <a:pt x="11455" y="2063"/>
                      <a:pt x="14054" y="1136"/>
                      <a:pt x="16628" y="132"/>
                    </a:cubicBezTo>
                    <a:cubicBezTo>
                      <a:pt x="16675" y="109"/>
                      <a:pt x="16658" y="0"/>
                      <a:pt x="16596"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7843760" y="3256584"/>
                <a:ext cx="26053" cy="1404959"/>
              </a:xfrm>
              <a:custGeom>
                <a:avLst/>
                <a:gdLst/>
                <a:ahLst/>
                <a:cxnLst/>
                <a:rect l="l" t="t" r="r" b="b"/>
                <a:pathLst>
                  <a:path w="799" h="43087" extrusionOk="0">
                    <a:moveTo>
                      <a:pt x="1" y="1"/>
                    </a:moveTo>
                    <a:lnTo>
                      <a:pt x="1" y="43087"/>
                    </a:lnTo>
                    <a:lnTo>
                      <a:pt x="799" y="43087"/>
                    </a:lnTo>
                    <a:lnTo>
                      <a:pt x="799" y="1"/>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7004300" y="3275075"/>
                <a:ext cx="31874" cy="1377922"/>
              </a:xfrm>
              <a:custGeom>
                <a:avLst/>
                <a:gdLst/>
                <a:ahLst/>
                <a:cxnLst/>
                <a:rect l="l" t="t" r="r" b="b"/>
                <a:pathLst>
                  <a:path w="902" h="43087" extrusionOk="0">
                    <a:moveTo>
                      <a:pt x="1" y="1"/>
                    </a:moveTo>
                    <a:lnTo>
                      <a:pt x="1" y="43087"/>
                    </a:lnTo>
                    <a:lnTo>
                      <a:pt x="902" y="43087"/>
                    </a:lnTo>
                    <a:lnTo>
                      <a:pt x="902" y="1"/>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7404818" y="2831925"/>
                <a:ext cx="494362" cy="414604"/>
              </a:xfrm>
              <a:custGeom>
                <a:avLst/>
                <a:gdLst/>
                <a:ahLst/>
                <a:cxnLst/>
                <a:rect l="l" t="t" r="r" b="b"/>
                <a:pathLst>
                  <a:path w="15161" h="12715" extrusionOk="0">
                    <a:moveTo>
                      <a:pt x="670" y="0"/>
                    </a:moveTo>
                    <a:lnTo>
                      <a:pt x="0" y="77"/>
                    </a:lnTo>
                    <a:lnTo>
                      <a:pt x="1699" y="12715"/>
                    </a:lnTo>
                    <a:lnTo>
                      <a:pt x="15161" y="12612"/>
                    </a:lnTo>
                    <a:lnTo>
                      <a:pt x="15161" y="11917"/>
                    </a:lnTo>
                    <a:lnTo>
                      <a:pt x="2317" y="12020"/>
                    </a:lnTo>
                    <a:lnTo>
                      <a:pt x="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7"/>
              <p:cNvSpPr/>
              <p:nvPr/>
            </p:nvSpPr>
            <p:spPr>
              <a:xfrm>
                <a:off x="7679805" y="3019782"/>
                <a:ext cx="496156" cy="201514"/>
              </a:xfrm>
              <a:custGeom>
                <a:avLst/>
                <a:gdLst/>
                <a:ahLst/>
                <a:cxnLst/>
                <a:rect l="l" t="t" r="r" b="b"/>
                <a:pathLst>
                  <a:path w="15216" h="6180" extrusionOk="0">
                    <a:moveTo>
                      <a:pt x="15142" y="0"/>
                    </a:moveTo>
                    <a:cubicBezTo>
                      <a:pt x="15135" y="0"/>
                      <a:pt x="15127" y="2"/>
                      <a:pt x="15118" y="4"/>
                    </a:cubicBezTo>
                    <a:cubicBezTo>
                      <a:pt x="13059" y="648"/>
                      <a:pt x="11026" y="1497"/>
                      <a:pt x="9070" y="2424"/>
                    </a:cubicBezTo>
                    <a:cubicBezTo>
                      <a:pt x="8066" y="2861"/>
                      <a:pt x="7114" y="3350"/>
                      <a:pt x="6136" y="3865"/>
                    </a:cubicBezTo>
                    <a:cubicBezTo>
                      <a:pt x="5647" y="4123"/>
                      <a:pt x="5183" y="4406"/>
                      <a:pt x="4668" y="4612"/>
                    </a:cubicBezTo>
                    <a:cubicBezTo>
                      <a:pt x="4154" y="4818"/>
                      <a:pt x="3639" y="4920"/>
                      <a:pt x="3098" y="4998"/>
                    </a:cubicBezTo>
                    <a:cubicBezTo>
                      <a:pt x="2017" y="5152"/>
                      <a:pt x="885" y="5255"/>
                      <a:pt x="61" y="6027"/>
                    </a:cubicBezTo>
                    <a:cubicBezTo>
                      <a:pt x="1" y="6088"/>
                      <a:pt x="51" y="6180"/>
                      <a:pt x="125" y="6180"/>
                    </a:cubicBezTo>
                    <a:cubicBezTo>
                      <a:pt x="145" y="6180"/>
                      <a:pt x="168" y="6173"/>
                      <a:pt x="190" y="6156"/>
                    </a:cubicBezTo>
                    <a:cubicBezTo>
                      <a:pt x="936" y="5435"/>
                      <a:pt x="2017" y="5332"/>
                      <a:pt x="2995" y="5204"/>
                    </a:cubicBezTo>
                    <a:cubicBezTo>
                      <a:pt x="3510" y="5126"/>
                      <a:pt x="4025" y="5023"/>
                      <a:pt x="4514" y="4843"/>
                    </a:cubicBezTo>
                    <a:cubicBezTo>
                      <a:pt x="4977" y="4689"/>
                      <a:pt x="5441" y="4431"/>
                      <a:pt x="5878" y="4200"/>
                    </a:cubicBezTo>
                    <a:cubicBezTo>
                      <a:pt x="7783" y="3170"/>
                      <a:pt x="9739" y="2244"/>
                      <a:pt x="11721" y="1420"/>
                    </a:cubicBezTo>
                    <a:cubicBezTo>
                      <a:pt x="12853" y="957"/>
                      <a:pt x="14012" y="545"/>
                      <a:pt x="15170" y="107"/>
                    </a:cubicBezTo>
                    <a:cubicBezTo>
                      <a:pt x="15216" y="84"/>
                      <a:pt x="15200" y="0"/>
                      <a:pt x="15142"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7"/>
              <p:cNvSpPr/>
              <p:nvPr/>
            </p:nvSpPr>
            <p:spPr>
              <a:xfrm>
                <a:off x="8336668" y="3064325"/>
                <a:ext cx="34727" cy="31271"/>
              </a:xfrm>
              <a:custGeom>
                <a:avLst/>
                <a:gdLst/>
                <a:ahLst/>
                <a:cxnLst/>
                <a:rect l="l" t="t" r="r" b="b"/>
                <a:pathLst>
                  <a:path w="1065" h="959" extrusionOk="0">
                    <a:moveTo>
                      <a:pt x="1009" y="0"/>
                    </a:moveTo>
                    <a:cubicBezTo>
                      <a:pt x="989" y="0"/>
                      <a:pt x="965" y="9"/>
                      <a:pt x="946" y="28"/>
                    </a:cubicBezTo>
                    <a:cubicBezTo>
                      <a:pt x="868" y="208"/>
                      <a:pt x="714" y="337"/>
                      <a:pt x="560" y="492"/>
                    </a:cubicBezTo>
                    <a:cubicBezTo>
                      <a:pt x="508" y="543"/>
                      <a:pt x="405" y="595"/>
                      <a:pt x="328" y="646"/>
                    </a:cubicBezTo>
                    <a:cubicBezTo>
                      <a:pt x="251" y="698"/>
                      <a:pt x="174" y="749"/>
                      <a:pt x="71" y="800"/>
                    </a:cubicBezTo>
                    <a:cubicBezTo>
                      <a:pt x="0" y="847"/>
                      <a:pt x="37" y="958"/>
                      <a:pt x="102" y="958"/>
                    </a:cubicBezTo>
                    <a:cubicBezTo>
                      <a:pt x="108" y="958"/>
                      <a:pt x="115" y="957"/>
                      <a:pt x="122" y="955"/>
                    </a:cubicBezTo>
                    <a:cubicBezTo>
                      <a:pt x="251" y="929"/>
                      <a:pt x="354" y="903"/>
                      <a:pt x="431" y="826"/>
                    </a:cubicBezTo>
                    <a:cubicBezTo>
                      <a:pt x="534" y="775"/>
                      <a:pt x="637" y="698"/>
                      <a:pt x="714" y="620"/>
                    </a:cubicBezTo>
                    <a:cubicBezTo>
                      <a:pt x="868" y="466"/>
                      <a:pt x="971" y="260"/>
                      <a:pt x="1049" y="54"/>
                    </a:cubicBezTo>
                    <a:cubicBezTo>
                      <a:pt x="1065" y="22"/>
                      <a:pt x="1041" y="0"/>
                      <a:pt x="1009"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1588;p37">
            <a:extLst>
              <a:ext uri="{FF2B5EF4-FFF2-40B4-BE49-F238E27FC236}">
                <a16:creationId xmlns:a16="http://schemas.microsoft.com/office/drawing/2014/main" id="{87741BB7-7C75-D3F3-32E4-49D917D23BCD}"/>
              </a:ext>
            </a:extLst>
          </p:cNvPr>
          <p:cNvSpPr txBox="1">
            <a:spLocks/>
          </p:cNvSpPr>
          <p:nvPr/>
        </p:nvSpPr>
        <p:spPr>
          <a:xfrm>
            <a:off x="1406844" y="3975648"/>
            <a:ext cx="2337900" cy="50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aytone One"/>
              <a:buNone/>
              <a:defRPr sz="1800" b="0" i="0" u="none" strike="noStrike" cap="none">
                <a:solidFill>
                  <a:schemeClr val="lt1"/>
                </a:solidFill>
                <a:latin typeface="Bayon"/>
                <a:ea typeface="Bayon"/>
                <a:cs typeface="Bayon"/>
                <a:sym typeface="Bayon"/>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spcAft>
                <a:spcPts val="1200"/>
              </a:spcAft>
            </a:pPr>
            <a:r>
              <a:rPr lang="en-US" b="1" dirty="0">
                <a:latin typeface="Segoe UI" panose="020B0502040204020203" pitchFamily="34" charset="0"/>
                <a:cs typeface="Segoe UI" panose="020B0502040204020203" pitchFamily="34" charset="0"/>
              </a:rPr>
              <a:t>DEMO</a:t>
            </a:r>
          </a:p>
        </p:txBody>
      </p:sp>
      <p:sp>
        <p:nvSpPr>
          <p:cNvPr id="14" name="Google Shape;1589;p37">
            <a:extLst>
              <a:ext uri="{FF2B5EF4-FFF2-40B4-BE49-F238E27FC236}">
                <a16:creationId xmlns:a16="http://schemas.microsoft.com/office/drawing/2014/main" id="{69819107-623B-F539-1B0C-E79CF48CFE0F}"/>
              </a:ext>
            </a:extLst>
          </p:cNvPr>
          <p:cNvSpPr txBox="1">
            <a:spLocks/>
          </p:cNvSpPr>
          <p:nvPr/>
        </p:nvSpPr>
        <p:spPr>
          <a:xfrm>
            <a:off x="1409217" y="4435831"/>
            <a:ext cx="2137500" cy="71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9pPr>
          </a:lstStyle>
          <a:p>
            <a:pPr marL="0" indent="0">
              <a:spcAft>
                <a:spcPts val="1200"/>
              </a:spcAft>
            </a:pPr>
            <a:r>
              <a:rPr lang="en-US" sz="1400" dirty="0" err="1">
                <a:latin typeface="Barlow Semi Condensed" panose="00000506000000000000" pitchFamily="2" charset="0"/>
              </a:rPr>
              <a:t>Phần</a:t>
            </a:r>
            <a:r>
              <a:rPr lang="en-US" sz="1400" dirty="0">
                <a:latin typeface="Barlow Semi Condensed" panose="00000506000000000000" pitchFamily="2" charset="0"/>
              </a:rPr>
              <a:t> </a:t>
            </a:r>
            <a:r>
              <a:rPr lang="en-US" sz="1400" dirty="0" err="1">
                <a:latin typeface="Barlow Semi Condensed" panose="00000506000000000000" pitchFamily="2" charset="0"/>
              </a:rPr>
              <a:t>mềm</a:t>
            </a:r>
            <a:r>
              <a:rPr lang="en-US" sz="1400" dirty="0">
                <a:latin typeface="Barlow Semi Condensed" panose="00000506000000000000" pitchFamily="2" charset="0"/>
              </a:rPr>
              <a:t> </a:t>
            </a:r>
            <a:r>
              <a:rPr lang="en-US" sz="1400" dirty="0" err="1">
                <a:latin typeface="Barlow Semi Condensed" panose="00000506000000000000" pitchFamily="2" charset="0"/>
              </a:rPr>
              <a:t>InVision</a:t>
            </a:r>
            <a:r>
              <a:rPr lang="en-US" sz="1400" dirty="0">
                <a:latin typeface="Barlow Semi Condensed" panose="00000506000000000000" pitchFamily="2" charset="0"/>
              </a:rPr>
              <a:t> Studio</a:t>
            </a:r>
          </a:p>
        </p:txBody>
      </p:sp>
      <p:sp>
        <p:nvSpPr>
          <p:cNvPr id="15" name="Google Shape;1593;p37">
            <a:extLst>
              <a:ext uri="{FF2B5EF4-FFF2-40B4-BE49-F238E27FC236}">
                <a16:creationId xmlns:a16="http://schemas.microsoft.com/office/drawing/2014/main" id="{49C76B6C-47AD-20E9-5415-D1928BB6FB3C}"/>
              </a:ext>
            </a:extLst>
          </p:cNvPr>
          <p:cNvSpPr/>
          <p:nvPr/>
        </p:nvSpPr>
        <p:spPr>
          <a:xfrm rot="5400000">
            <a:off x="658113" y="3782025"/>
            <a:ext cx="717000" cy="762000"/>
          </a:xfrm>
          <a:prstGeom prst="round2SameRect">
            <a:avLst>
              <a:gd name="adj1" fmla="val 49646"/>
              <a:gd name="adj2" fmla="val 0"/>
            </a:avLst>
          </a:pr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02;p37">
            <a:extLst>
              <a:ext uri="{FF2B5EF4-FFF2-40B4-BE49-F238E27FC236}">
                <a16:creationId xmlns:a16="http://schemas.microsoft.com/office/drawing/2014/main" id="{BBFCAC80-0B48-ACCC-2D79-EA33489B69A9}"/>
              </a:ext>
            </a:extLst>
          </p:cNvPr>
          <p:cNvSpPr txBox="1">
            <a:spLocks/>
          </p:cNvSpPr>
          <p:nvPr/>
        </p:nvSpPr>
        <p:spPr>
          <a:xfrm>
            <a:off x="727456" y="3910455"/>
            <a:ext cx="708734" cy="50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r>
              <a:rPr lang="en" sz="2400" dirty="0">
                <a:solidFill>
                  <a:schemeClr val="accent6"/>
                </a:solidFill>
                <a:latin typeface="Segoe UI" panose="020B0502040204020203" pitchFamily="34" charset="0"/>
                <a:cs typeface="Segoe UI" panose="020B0502040204020203" pitchFamily="34" charset="0"/>
              </a:rPr>
              <a:t>05.</a:t>
            </a:r>
          </a:p>
        </p:txBody>
      </p:sp>
      <p:grpSp>
        <p:nvGrpSpPr>
          <p:cNvPr id="19" name="Google Shape;2903;p56">
            <a:extLst>
              <a:ext uri="{FF2B5EF4-FFF2-40B4-BE49-F238E27FC236}">
                <a16:creationId xmlns:a16="http://schemas.microsoft.com/office/drawing/2014/main" id="{ABEBB280-E48E-A03A-1D78-1D0CB3152D32}"/>
              </a:ext>
            </a:extLst>
          </p:cNvPr>
          <p:cNvGrpSpPr/>
          <p:nvPr/>
        </p:nvGrpSpPr>
        <p:grpSpPr>
          <a:xfrm rot="16403614">
            <a:off x="-4872036" y="482122"/>
            <a:ext cx="2103819" cy="3840104"/>
            <a:chOff x="1111188" y="1765595"/>
            <a:chExt cx="1492721" cy="2851398"/>
          </a:xfrm>
        </p:grpSpPr>
        <p:sp>
          <p:nvSpPr>
            <p:cNvPr id="20" name="Google Shape;2904;p56">
              <a:extLst>
                <a:ext uri="{FF2B5EF4-FFF2-40B4-BE49-F238E27FC236}">
                  <a16:creationId xmlns:a16="http://schemas.microsoft.com/office/drawing/2014/main" id="{EE813176-05C7-E368-31D0-097273CF2F76}"/>
                </a:ext>
              </a:extLst>
            </p:cNvPr>
            <p:cNvSpPr/>
            <p:nvPr/>
          </p:nvSpPr>
          <p:spPr>
            <a:xfrm>
              <a:off x="2295187" y="3313907"/>
              <a:ext cx="308722" cy="63985"/>
            </a:xfrm>
            <a:custGeom>
              <a:avLst/>
              <a:gdLst/>
              <a:ahLst/>
              <a:cxnLst/>
              <a:rect l="l" t="t" r="r" b="b"/>
              <a:pathLst>
                <a:path w="12897" h="2673" extrusionOk="0">
                  <a:moveTo>
                    <a:pt x="12719" y="1"/>
                  </a:moveTo>
                  <a:cubicBezTo>
                    <a:pt x="12705" y="1"/>
                    <a:pt x="12691" y="2"/>
                    <a:pt x="12676" y="4"/>
                  </a:cubicBezTo>
                  <a:cubicBezTo>
                    <a:pt x="8749" y="664"/>
                    <a:pt x="219" y="2173"/>
                    <a:pt x="4" y="2173"/>
                  </a:cubicBezTo>
                  <a:cubicBezTo>
                    <a:pt x="2" y="2173"/>
                    <a:pt x="1" y="2173"/>
                    <a:pt x="0" y="2173"/>
                  </a:cubicBezTo>
                  <a:lnTo>
                    <a:pt x="0" y="2173"/>
                  </a:lnTo>
                  <a:cubicBezTo>
                    <a:pt x="34" y="2373"/>
                    <a:pt x="134" y="2439"/>
                    <a:pt x="167" y="2673"/>
                  </a:cubicBezTo>
                  <a:cubicBezTo>
                    <a:pt x="2335" y="2239"/>
                    <a:pt x="6938" y="1305"/>
                    <a:pt x="9107" y="905"/>
                  </a:cubicBezTo>
                  <a:cubicBezTo>
                    <a:pt x="10308" y="671"/>
                    <a:pt x="11508" y="438"/>
                    <a:pt x="12743" y="238"/>
                  </a:cubicBezTo>
                  <a:cubicBezTo>
                    <a:pt x="12897" y="176"/>
                    <a:pt x="12880" y="1"/>
                    <a:pt x="12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05;p56">
              <a:extLst>
                <a:ext uri="{FF2B5EF4-FFF2-40B4-BE49-F238E27FC236}">
                  <a16:creationId xmlns:a16="http://schemas.microsoft.com/office/drawing/2014/main" id="{CCF294C9-370F-AC23-D9FC-026901B1F117}"/>
                </a:ext>
              </a:extLst>
            </p:cNvPr>
            <p:cNvSpPr/>
            <p:nvPr/>
          </p:nvSpPr>
          <p:spPr>
            <a:xfrm>
              <a:off x="2208150" y="3353835"/>
              <a:ext cx="115810" cy="47324"/>
            </a:xfrm>
            <a:custGeom>
              <a:avLst/>
              <a:gdLst/>
              <a:ahLst/>
              <a:cxnLst/>
              <a:rect l="l" t="t" r="r" b="b"/>
              <a:pathLst>
                <a:path w="4838" h="1977" extrusionOk="0">
                  <a:moveTo>
                    <a:pt x="4315" y="0"/>
                  </a:moveTo>
                  <a:cubicBezTo>
                    <a:pt x="4300" y="0"/>
                    <a:pt x="4285" y="2"/>
                    <a:pt x="4270" y="4"/>
                  </a:cubicBezTo>
                  <a:cubicBezTo>
                    <a:pt x="3903" y="104"/>
                    <a:pt x="3536" y="171"/>
                    <a:pt x="3136" y="238"/>
                  </a:cubicBezTo>
                  <a:cubicBezTo>
                    <a:pt x="2102" y="471"/>
                    <a:pt x="1034" y="671"/>
                    <a:pt x="0" y="972"/>
                  </a:cubicBezTo>
                  <a:cubicBezTo>
                    <a:pt x="34" y="1005"/>
                    <a:pt x="167" y="1105"/>
                    <a:pt x="200" y="1172"/>
                  </a:cubicBezTo>
                  <a:cubicBezTo>
                    <a:pt x="137" y="1331"/>
                    <a:pt x="316" y="1977"/>
                    <a:pt x="536" y="1977"/>
                  </a:cubicBezTo>
                  <a:cubicBezTo>
                    <a:pt x="546" y="1977"/>
                    <a:pt x="557" y="1975"/>
                    <a:pt x="567" y="1972"/>
                  </a:cubicBezTo>
                  <a:cubicBezTo>
                    <a:pt x="1902" y="1705"/>
                    <a:pt x="3236" y="1439"/>
                    <a:pt x="4570" y="1172"/>
                  </a:cubicBezTo>
                  <a:cubicBezTo>
                    <a:pt x="4737" y="1138"/>
                    <a:pt x="4837" y="838"/>
                    <a:pt x="4737" y="371"/>
                  </a:cubicBezTo>
                  <a:cubicBezTo>
                    <a:pt x="4706" y="186"/>
                    <a:pt x="4504" y="0"/>
                    <a:pt x="4315"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6;p56">
              <a:extLst>
                <a:ext uri="{FF2B5EF4-FFF2-40B4-BE49-F238E27FC236}">
                  <a16:creationId xmlns:a16="http://schemas.microsoft.com/office/drawing/2014/main" id="{1EBA2956-DC63-5725-C056-79E2993335F4}"/>
                </a:ext>
              </a:extLst>
            </p:cNvPr>
            <p:cNvSpPr/>
            <p:nvPr/>
          </p:nvSpPr>
          <p:spPr>
            <a:xfrm>
              <a:off x="2070797" y="2354899"/>
              <a:ext cx="196455" cy="250602"/>
            </a:xfrm>
            <a:custGeom>
              <a:avLst/>
              <a:gdLst/>
              <a:ahLst/>
              <a:cxnLst/>
              <a:rect l="l" t="t" r="r" b="b"/>
              <a:pathLst>
                <a:path w="8207" h="10469" extrusionOk="0">
                  <a:moveTo>
                    <a:pt x="7320" y="0"/>
                  </a:moveTo>
                  <a:cubicBezTo>
                    <a:pt x="7171" y="0"/>
                    <a:pt x="7025" y="119"/>
                    <a:pt x="6906" y="239"/>
                  </a:cubicBezTo>
                  <a:cubicBezTo>
                    <a:pt x="5438" y="1473"/>
                    <a:pt x="4037" y="2874"/>
                    <a:pt x="3236" y="4609"/>
                  </a:cubicBezTo>
                  <a:cubicBezTo>
                    <a:pt x="3036" y="5042"/>
                    <a:pt x="2870" y="5509"/>
                    <a:pt x="2636" y="5910"/>
                  </a:cubicBezTo>
                  <a:cubicBezTo>
                    <a:pt x="1969" y="7077"/>
                    <a:pt x="835" y="7944"/>
                    <a:pt x="234" y="9145"/>
                  </a:cubicBezTo>
                  <a:cubicBezTo>
                    <a:pt x="101" y="9445"/>
                    <a:pt x="1" y="9812"/>
                    <a:pt x="134" y="10113"/>
                  </a:cubicBezTo>
                  <a:cubicBezTo>
                    <a:pt x="282" y="10369"/>
                    <a:pt x="524" y="10468"/>
                    <a:pt x="802" y="10468"/>
                  </a:cubicBezTo>
                  <a:cubicBezTo>
                    <a:pt x="1466" y="10468"/>
                    <a:pt x="2341" y="9908"/>
                    <a:pt x="2669" y="9579"/>
                  </a:cubicBezTo>
                  <a:cubicBezTo>
                    <a:pt x="3070" y="9145"/>
                    <a:pt x="3370" y="8611"/>
                    <a:pt x="3770" y="8144"/>
                  </a:cubicBezTo>
                  <a:cubicBezTo>
                    <a:pt x="4371" y="7411"/>
                    <a:pt x="5138" y="6877"/>
                    <a:pt x="5805" y="6243"/>
                  </a:cubicBezTo>
                  <a:cubicBezTo>
                    <a:pt x="6305" y="5709"/>
                    <a:pt x="7006" y="4975"/>
                    <a:pt x="7239" y="4275"/>
                  </a:cubicBezTo>
                  <a:cubicBezTo>
                    <a:pt x="7273" y="4108"/>
                    <a:pt x="7273" y="3941"/>
                    <a:pt x="7273" y="3775"/>
                  </a:cubicBezTo>
                  <a:cubicBezTo>
                    <a:pt x="7173" y="3241"/>
                    <a:pt x="6772" y="2774"/>
                    <a:pt x="6405" y="2374"/>
                  </a:cubicBezTo>
                  <a:cubicBezTo>
                    <a:pt x="6372" y="2274"/>
                    <a:pt x="6305" y="2207"/>
                    <a:pt x="6305" y="2107"/>
                  </a:cubicBezTo>
                  <a:cubicBezTo>
                    <a:pt x="6305" y="2040"/>
                    <a:pt x="6372" y="1973"/>
                    <a:pt x="6405" y="1940"/>
                  </a:cubicBezTo>
                  <a:cubicBezTo>
                    <a:pt x="6572" y="1740"/>
                    <a:pt x="8207" y="39"/>
                    <a:pt x="7373" y="5"/>
                  </a:cubicBezTo>
                  <a:cubicBezTo>
                    <a:pt x="7355" y="2"/>
                    <a:pt x="7338" y="0"/>
                    <a:pt x="7320"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07;p56">
              <a:extLst>
                <a:ext uri="{FF2B5EF4-FFF2-40B4-BE49-F238E27FC236}">
                  <a16:creationId xmlns:a16="http://schemas.microsoft.com/office/drawing/2014/main" id="{3F7EF052-C559-0F3D-EA84-C5AB56A85444}"/>
                </a:ext>
              </a:extLst>
            </p:cNvPr>
            <p:cNvSpPr/>
            <p:nvPr/>
          </p:nvSpPr>
          <p:spPr>
            <a:xfrm>
              <a:off x="2091574" y="4340586"/>
              <a:ext cx="135750" cy="205001"/>
            </a:xfrm>
            <a:custGeom>
              <a:avLst/>
              <a:gdLst/>
              <a:ahLst/>
              <a:cxnLst/>
              <a:rect l="l" t="t" r="r" b="b"/>
              <a:pathLst>
                <a:path w="5671" h="8564" extrusionOk="0">
                  <a:moveTo>
                    <a:pt x="2319" y="0"/>
                  </a:moveTo>
                  <a:cubicBezTo>
                    <a:pt x="1798" y="0"/>
                    <a:pt x="1297" y="170"/>
                    <a:pt x="934" y="479"/>
                  </a:cubicBezTo>
                  <a:cubicBezTo>
                    <a:pt x="267" y="1012"/>
                    <a:pt x="0" y="1913"/>
                    <a:pt x="33" y="2847"/>
                  </a:cubicBezTo>
                  <a:cubicBezTo>
                    <a:pt x="67" y="3748"/>
                    <a:pt x="334" y="4682"/>
                    <a:pt x="601" y="5582"/>
                  </a:cubicBezTo>
                  <a:cubicBezTo>
                    <a:pt x="834" y="6316"/>
                    <a:pt x="1034" y="7017"/>
                    <a:pt x="1268" y="7751"/>
                  </a:cubicBezTo>
                  <a:cubicBezTo>
                    <a:pt x="1301" y="7917"/>
                    <a:pt x="1368" y="8051"/>
                    <a:pt x="1468" y="8151"/>
                  </a:cubicBezTo>
                  <a:cubicBezTo>
                    <a:pt x="1745" y="8477"/>
                    <a:pt x="2197" y="8564"/>
                    <a:pt x="2672" y="8564"/>
                  </a:cubicBezTo>
                  <a:cubicBezTo>
                    <a:pt x="3170" y="8564"/>
                    <a:pt x="3694" y="8468"/>
                    <a:pt x="4070" y="8451"/>
                  </a:cubicBezTo>
                  <a:cubicBezTo>
                    <a:pt x="4670" y="8418"/>
                    <a:pt x="5271" y="8551"/>
                    <a:pt x="5537" y="7951"/>
                  </a:cubicBezTo>
                  <a:cubicBezTo>
                    <a:pt x="5671" y="7584"/>
                    <a:pt x="5637" y="7183"/>
                    <a:pt x="5604" y="6750"/>
                  </a:cubicBezTo>
                  <a:cubicBezTo>
                    <a:pt x="5471" y="5449"/>
                    <a:pt x="5304" y="4148"/>
                    <a:pt x="5004" y="2814"/>
                  </a:cubicBezTo>
                  <a:cubicBezTo>
                    <a:pt x="4804" y="1913"/>
                    <a:pt x="4437" y="946"/>
                    <a:pt x="3603" y="379"/>
                  </a:cubicBezTo>
                  <a:cubicBezTo>
                    <a:pt x="3207" y="120"/>
                    <a:pt x="2756" y="0"/>
                    <a:pt x="2319"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08;p56">
              <a:extLst>
                <a:ext uri="{FF2B5EF4-FFF2-40B4-BE49-F238E27FC236}">
                  <a16:creationId xmlns:a16="http://schemas.microsoft.com/office/drawing/2014/main" id="{9BD39FFA-5A83-294C-3F54-B14FFE595B3C}"/>
                </a:ext>
              </a:extLst>
            </p:cNvPr>
            <p:cNvSpPr/>
            <p:nvPr/>
          </p:nvSpPr>
          <p:spPr>
            <a:xfrm>
              <a:off x="2113118" y="4517796"/>
              <a:ext cx="297854" cy="97904"/>
            </a:xfrm>
            <a:custGeom>
              <a:avLst/>
              <a:gdLst/>
              <a:ahLst/>
              <a:cxnLst/>
              <a:rect l="l" t="t" r="r" b="b"/>
              <a:pathLst>
                <a:path w="12443" h="4090" extrusionOk="0">
                  <a:moveTo>
                    <a:pt x="4857" y="0"/>
                  </a:moveTo>
                  <a:cubicBezTo>
                    <a:pt x="4737" y="0"/>
                    <a:pt x="4612" y="24"/>
                    <a:pt x="4471" y="47"/>
                  </a:cubicBezTo>
                  <a:cubicBezTo>
                    <a:pt x="3690" y="167"/>
                    <a:pt x="2885" y="227"/>
                    <a:pt x="2079" y="227"/>
                  </a:cubicBezTo>
                  <a:cubicBezTo>
                    <a:pt x="1541" y="227"/>
                    <a:pt x="1001" y="201"/>
                    <a:pt x="468" y="147"/>
                  </a:cubicBezTo>
                  <a:lnTo>
                    <a:pt x="334" y="147"/>
                  </a:lnTo>
                  <a:cubicBezTo>
                    <a:pt x="268" y="147"/>
                    <a:pt x="201" y="147"/>
                    <a:pt x="168" y="214"/>
                  </a:cubicBezTo>
                  <a:cubicBezTo>
                    <a:pt x="1" y="414"/>
                    <a:pt x="168" y="1282"/>
                    <a:pt x="201" y="1515"/>
                  </a:cubicBezTo>
                  <a:cubicBezTo>
                    <a:pt x="268" y="2115"/>
                    <a:pt x="401" y="2716"/>
                    <a:pt x="534" y="3316"/>
                  </a:cubicBezTo>
                  <a:cubicBezTo>
                    <a:pt x="568" y="3416"/>
                    <a:pt x="601" y="3550"/>
                    <a:pt x="701" y="3650"/>
                  </a:cubicBezTo>
                  <a:cubicBezTo>
                    <a:pt x="768" y="3683"/>
                    <a:pt x="868" y="3717"/>
                    <a:pt x="968" y="3717"/>
                  </a:cubicBezTo>
                  <a:cubicBezTo>
                    <a:pt x="2391" y="3983"/>
                    <a:pt x="3829" y="3998"/>
                    <a:pt x="5272" y="3998"/>
                  </a:cubicBezTo>
                  <a:cubicBezTo>
                    <a:pt x="5453" y="3998"/>
                    <a:pt x="5633" y="3998"/>
                    <a:pt x="5814" y="3998"/>
                  </a:cubicBezTo>
                  <a:cubicBezTo>
                    <a:pt x="6355" y="3998"/>
                    <a:pt x="6897" y="4000"/>
                    <a:pt x="7439" y="4017"/>
                  </a:cubicBezTo>
                  <a:cubicBezTo>
                    <a:pt x="7994" y="4045"/>
                    <a:pt x="8647" y="4090"/>
                    <a:pt x="9309" y="4090"/>
                  </a:cubicBezTo>
                  <a:cubicBezTo>
                    <a:pt x="10239" y="4090"/>
                    <a:pt x="11188" y="4001"/>
                    <a:pt x="11909" y="3650"/>
                  </a:cubicBezTo>
                  <a:cubicBezTo>
                    <a:pt x="12043" y="3583"/>
                    <a:pt x="12143" y="3516"/>
                    <a:pt x="12243" y="3416"/>
                  </a:cubicBezTo>
                  <a:cubicBezTo>
                    <a:pt x="12443" y="3083"/>
                    <a:pt x="12209" y="2649"/>
                    <a:pt x="11909" y="2416"/>
                  </a:cubicBezTo>
                  <a:cubicBezTo>
                    <a:pt x="11242" y="1882"/>
                    <a:pt x="10341" y="1815"/>
                    <a:pt x="9508" y="1682"/>
                  </a:cubicBezTo>
                  <a:cubicBezTo>
                    <a:pt x="8073" y="1448"/>
                    <a:pt x="6672" y="948"/>
                    <a:pt x="5405" y="214"/>
                  </a:cubicBezTo>
                  <a:cubicBezTo>
                    <a:pt x="5271" y="147"/>
                    <a:pt x="5138" y="47"/>
                    <a:pt x="5004" y="14"/>
                  </a:cubicBezTo>
                  <a:cubicBezTo>
                    <a:pt x="4955" y="4"/>
                    <a:pt x="4907" y="0"/>
                    <a:pt x="4857" y="0"/>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09;p56">
              <a:extLst>
                <a:ext uri="{FF2B5EF4-FFF2-40B4-BE49-F238E27FC236}">
                  <a16:creationId xmlns:a16="http://schemas.microsoft.com/office/drawing/2014/main" id="{521A7BF9-9937-9C78-F2C2-6C7A870AA46C}"/>
                </a:ext>
              </a:extLst>
            </p:cNvPr>
            <p:cNvSpPr/>
            <p:nvPr/>
          </p:nvSpPr>
          <p:spPr>
            <a:xfrm>
              <a:off x="1609282" y="4317415"/>
              <a:ext cx="122991" cy="211105"/>
            </a:xfrm>
            <a:custGeom>
              <a:avLst/>
              <a:gdLst/>
              <a:ahLst/>
              <a:cxnLst/>
              <a:rect l="l" t="t" r="r" b="b"/>
              <a:pathLst>
                <a:path w="5138" h="8819" extrusionOk="0">
                  <a:moveTo>
                    <a:pt x="2581" y="1"/>
                  </a:moveTo>
                  <a:cubicBezTo>
                    <a:pt x="2172" y="1"/>
                    <a:pt x="1769" y="109"/>
                    <a:pt x="1435" y="313"/>
                  </a:cubicBezTo>
                  <a:cubicBezTo>
                    <a:pt x="701" y="780"/>
                    <a:pt x="267" y="1647"/>
                    <a:pt x="134" y="2581"/>
                  </a:cubicBezTo>
                  <a:cubicBezTo>
                    <a:pt x="0" y="3481"/>
                    <a:pt x="134" y="4449"/>
                    <a:pt x="234" y="5416"/>
                  </a:cubicBezTo>
                  <a:cubicBezTo>
                    <a:pt x="334" y="6150"/>
                    <a:pt x="434" y="6917"/>
                    <a:pt x="501" y="7651"/>
                  </a:cubicBezTo>
                  <a:cubicBezTo>
                    <a:pt x="534" y="7818"/>
                    <a:pt x="567" y="7951"/>
                    <a:pt x="634" y="8085"/>
                  </a:cubicBezTo>
                  <a:lnTo>
                    <a:pt x="668" y="8085"/>
                  </a:lnTo>
                  <a:cubicBezTo>
                    <a:pt x="1101" y="8819"/>
                    <a:pt x="2435" y="8652"/>
                    <a:pt x="3203" y="8719"/>
                  </a:cubicBezTo>
                  <a:cubicBezTo>
                    <a:pt x="3451" y="8733"/>
                    <a:pt x="3700" y="8780"/>
                    <a:pt x="3932" y="8780"/>
                  </a:cubicBezTo>
                  <a:cubicBezTo>
                    <a:pt x="4229" y="8780"/>
                    <a:pt x="4498" y="8703"/>
                    <a:pt x="4704" y="8385"/>
                  </a:cubicBezTo>
                  <a:cubicBezTo>
                    <a:pt x="4904" y="8051"/>
                    <a:pt x="4937" y="7618"/>
                    <a:pt x="4971" y="7217"/>
                  </a:cubicBezTo>
                  <a:cubicBezTo>
                    <a:pt x="5037" y="5883"/>
                    <a:pt x="5137" y="4549"/>
                    <a:pt x="5071" y="3181"/>
                  </a:cubicBezTo>
                  <a:cubicBezTo>
                    <a:pt x="5004" y="2247"/>
                    <a:pt x="4804" y="1213"/>
                    <a:pt x="4070" y="579"/>
                  </a:cubicBezTo>
                  <a:cubicBezTo>
                    <a:pt x="3655" y="184"/>
                    <a:pt x="3113" y="1"/>
                    <a:pt x="2581"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10;p56">
              <a:extLst>
                <a:ext uri="{FF2B5EF4-FFF2-40B4-BE49-F238E27FC236}">
                  <a16:creationId xmlns:a16="http://schemas.microsoft.com/office/drawing/2014/main" id="{E73FE56C-67D1-8571-6C5C-9F540CB9FCC4}"/>
                </a:ext>
              </a:extLst>
            </p:cNvPr>
            <p:cNvSpPr/>
            <p:nvPr/>
          </p:nvSpPr>
          <p:spPr>
            <a:xfrm>
              <a:off x="1609282" y="4496946"/>
              <a:ext cx="280284" cy="120047"/>
            </a:xfrm>
            <a:custGeom>
              <a:avLst/>
              <a:gdLst/>
              <a:ahLst/>
              <a:cxnLst/>
              <a:rect l="l" t="t" r="r" b="b"/>
              <a:pathLst>
                <a:path w="11709" h="5015" extrusionOk="0">
                  <a:moveTo>
                    <a:pt x="439" y="0"/>
                  </a:moveTo>
                  <a:cubicBezTo>
                    <a:pt x="374" y="0"/>
                    <a:pt x="337" y="6"/>
                    <a:pt x="334" y="18"/>
                  </a:cubicBezTo>
                  <a:cubicBezTo>
                    <a:pt x="67" y="1285"/>
                    <a:pt x="0" y="2553"/>
                    <a:pt x="134" y="3787"/>
                  </a:cubicBezTo>
                  <a:cubicBezTo>
                    <a:pt x="134" y="3854"/>
                    <a:pt x="134" y="3920"/>
                    <a:pt x="167" y="3987"/>
                  </a:cubicBezTo>
                  <a:cubicBezTo>
                    <a:pt x="234" y="4054"/>
                    <a:pt x="301" y="4054"/>
                    <a:pt x="401" y="4087"/>
                  </a:cubicBezTo>
                  <a:cubicBezTo>
                    <a:pt x="2369" y="4554"/>
                    <a:pt x="4404" y="4421"/>
                    <a:pt x="6438" y="4721"/>
                  </a:cubicBezTo>
                  <a:cubicBezTo>
                    <a:pt x="7226" y="4857"/>
                    <a:pt x="8036" y="5015"/>
                    <a:pt x="8831" y="5015"/>
                  </a:cubicBezTo>
                  <a:cubicBezTo>
                    <a:pt x="9013" y="5015"/>
                    <a:pt x="9194" y="5007"/>
                    <a:pt x="9374" y="4988"/>
                  </a:cubicBezTo>
                  <a:cubicBezTo>
                    <a:pt x="10008" y="4921"/>
                    <a:pt x="11709" y="4488"/>
                    <a:pt x="10875" y="3554"/>
                  </a:cubicBezTo>
                  <a:cubicBezTo>
                    <a:pt x="10708" y="3320"/>
                    <a:pt x="10408" y="3220"/>
                    <a:pt x="10141" y="3120"/>
                  </a:cubicBezTo>
                  <a:cubicBezTo>
                    <a:pt x="8340" y="2519"/>
                    <a:pt x="6505" y="1852"/>
                    <a:pt x="5037" y="651"/>
                  </a:cubicBezTo>
                  <a:cubicBezTo>
                    <a:pt x="5037" y="651"/>
                    <a:pt x="5004" y="618"/>
                    <a:pt x="5004" y="618"/>
                  </a:cubicBezTo>
                  <a:cubicBezTo>
                    <a:pt x="4579" y="557"/>
                    <a:pt x="1092" y="0"/>
                    <a:pt x="439" y="0"/>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11;p56">
              <a:extLst>
                <a:ext uri="{FF2B5EF4-FFF2-40B4-BE49-F238E27FC236}">
                  <a16:creationId xmlns:a16="http://schemas.microsoft.com/office/drawing/2014/main" id="{7440C373-70AA-ED37-2054-D9CB15C29D43}"/>
                </a:ext>
              </a:extLst>
            </p:cNvPr>
            <p:cNvSpPr/>
            <p:nvPr/>
          </p:nvSpPr>
          <p:spPr>
            <a:xfrm>
              <a:off x="1636427" y="2152005"/>
              <a:ext cx="212421" cy="408254"/>
            </a:xfrm>
            <a:custGeom>
              <a:avLst/>
              <a:gdLst/>
              <a:ahLst/>
              <a:cxnLst/>
              <a:rect l="l" t="t" r="r" b="b"/>
              <a:pathLst>
                <a:path w="8874" h="17055" extrusionOk="0">
                  <a:moveTo>
                    <a:pt x="5001" y="0"/>
                  </a:moveTo>
                  <a:cubicBezTo>
                    <a:pt x="4356" y="0"/>
                    <a:pt x="3668" y="151"/>
                    <a:pt x="2969" y="375"/>
                  </a:cubicBezTo>
                  <a:cubicBezTo>
                    <a:pt x="2069" y="676"/>
                    <a:pt x="1568" y="1676"/>
                    <a:pt x="1001" y="2410"/>
                  </a:cubicBezTo>
                  <a:cubicBezTo>
                    <a:pt x="367" y="3278"/>
                    <a:pt x="1" y="4345"/>
                    <a:pt x="101" y="5446"/>
                  </a:cubicBezTo>
                  <a:cubicBezTo>
                    <a:pt x="101" y="5579"/>
                    <a:pt x="134" y="5713"/>
                    <a:pt x="167" y="5846"/>
                  </a:cubicBezTo>
                  <a:cubicBezTo>
                    <a:pt x="267" y="6480"/>
                    <a:pt x="901" y="6613"/>
                    <a:pt x="935" y="7247"/>
                  </a:cubicBezTo>
                  <a:cubicBezTo>
                    <a:pt x="1068" y="9382"/>
                    <a:pt x="1235" y="10950"/>
                    <a:pt x="1201" y="12618"/>
                  </a:cubicBezTo>
                  <a:cubicBezTo>
                    <a:pt x="1168" y="13485"/>
                    <a:pt x="1168" y="14319"/>
                    <a:pt x="1168" y="15186"/>
                  </a:cubicBezTo>
                  <a:cubicBezTo>
                    <a:pt x="1201" y="15887"/>
                    <a:pt x="1168" y="16454"/>
                    <a:pt x="2002" y="16554"/>
                  </a:cubicBezTo>
                  <a:cubicBezTo>
                    <a:pt x="2903" y="16687"/>
                    <a:pt x="3803" y="17054"/>
                    <a:pt x="4737" y="17054"/>
                  </a:cubicBezTo>
                  <a:cubicBezTo>
                    <a:pt x="5371" y="17054"/>
                    <a:pt x="6038" y="16854"/>
                    <a:pt x="6472" y="16387"/>
                  </a:cubicBezTo>
                  <a:cubicBezTo>
                    <a:pt x="7072" y="15720"/>
                    <a:pt x="7072" y="14686"/>
                    <a:pt x="6905" y="13818"/>
                  </a:cubicBezTo>
                  <a:cubicBezTo>
                    <a:pt x="6639" y="12251"/>
                    <a:pt x="6372" y="10683"/>
                    <a:pt x="6705" y="9082"/>
                  </a:cubicBezTo>
                  <a:cubicBezTo>
                    <a:pt x="6772" y="8948"/>
                    <a:pt x="6905" y="8815"/>
                    <a:pt x="7039" y="8815"/>
                  </a:cubicBezTo>
                  <a:cubicBezTo>
                    <a:pt x="7063" y="8817"/>
                    <a:pt x="7088" y="8818"/>
                    <a:pt x="7112" y="8818"/>
                  </a:cubicBezTo>
                  <a:cubicBezTo>
                    <a:pt x="7420" y="8818"/>
                    <a:pt x="7721" y="8626"/>
                    <a:pt x="7906" y="8348"/>
                  </a:cubicBezTo>
                  <a:cubicBezTo>
                    <a:pt x="8874" y="7014"/>
                    <a:pt x="8440" y="4645"/>
                    <a:pt x="8173" y="3177"/>
                  </a:cubicBezTo>
                  <a:cubicBezTo>
                    <a:pt x="8073" y="2544"/>
                    <a:pt x="7906" y="1877"/>
                    <a:pt x="7539" y="1343"/>
                  </a:cubicBezTo>
                  <a:cubicBezTo>
                    <a:pt x="6873" y="354"/>
                    <a:pt x="5988" y="0"/>
                    <a:pt x="5001"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12;p56">
              <a:extLst>
                <a:ext uri="{FF2B5EF4-FFF2-40B4-BE49-F238E27FC236}">
                  <a16:creationId xmlns:a16="http://schemas.microsoft.com/office/drawing/2014/main" id="{2C0ACC7D-F8C5-FFF5-9DE2-73BB95E4A8D6}"/>
                </a:ext>
              </a:extLst>
            </p:cNvPr>
            <p:cNvSpPr/>
            <p:nvPr/>
          </p:nvSpPr>
          <p:spPr>
            <a:xfrm>
              <a:off x="1541419" y="2975287"/>
              <a:ext cx="689903" cy="1491761"/>
            </a:xfrm>
            <a:custGeom>
              <a:avLst/>
              <a:gdLst/>
              <a:ahLst/>
              <a:cxnLst/>
              <a:rect l="l" t="t" r="r" b="b"/>
              <a:pathLst>
                <a:path w="28821" h="62319" extrusionOk="0">
                  <a:moveTo>
                    <a:pt x="9196" y="1"/>
                  </a:moveTo>
                  <a:cubicBezTo>
                    <a:pt x="7466" y="1"/>
                    <a:pt x="5763" y="1168"/>
                    <a:pt x="4737" y="2642"/>
                  </a:cubicBezTo>
                  <a:cubicBezTo>
                    <a:pt x="534" y="8746"/>
                    <a:pt x="1568" y="16952"/>
                    <a:pt x="1434" y="24124"/>
                  </a:cubicBezTo>
                  <a:cubicBezTo>
                    <a:pt x="1401" y="25325"/>
                    <a:pt x="1334" y="26492"/>
                    <a:pt x="1234" y="27627"/>
                  </a:cubicBezTo>
                  <a:lnTo>
                    <a:pt x="1201" y="27627"/>
                  </a:lnTo>
                  <a:cubicBezTo>
                    <a:pt x="0" y="38701"/>
                    <a:pt x="167" y="49809"/>
                    <a:pt x="1801" y="60650"/>
                  </a:cubicBezTo>
                  <a:cubicBezTo>
                    <a:pt x="3300" y="60893"/>
                    <a:pt x="4814" y="61033"/>
                    <a:pt x="6352" y="61033"/>
                  </a:cubicBezTo>
                  <a:cubicBezTo>
                    <a:pt x="7141" y="61033"/>
                    <a:pt x="7937" y="60996"/>
                    <a:pt x="8740" y="60917"/>
                  </a:cubicBezTo>
                  <a:cubicBezTo>
                    <a:pt x="9740" y="50910"/>
                    <a:pt x="10708" y="40869"/>
                    <a:pt x="11575" y="30862"/>
                  </a:cubicBezTo>
                  <a:cubicBezTo>
                    <a:pt x="11742" y="29028"/>
                    <a:pt x="11975" y="27193"/>
                    <a:pt x="12209" y="25392"/>
                  </a:cubicBezTo>
                  <a:cubicBezTo>
                    <a:pt x="15011" y="33030"/>
                    <a:pt x="17246" y="40903"/>
                    <a:pt x="18880" y="48875"/>
                  </a:cubicBezTo>
                  <a:cubicBezTo>
                    <a:pt x="19781" y="53312"/>
                    <a:pt x="20848" y="57948"/>
                    <a:pt x="22683" y="62051"/>
                  </a:cubicBezTo>
                  <a:cubicBezTo>
                    <a:pt x="22716" y="62151"/>
                    <a:pt x="22783" y="62218"/>
                    <a:pt x="22850" y="62285"/>
                  </a:cubicBezTo>
                  <a:cubicBezTo>
                    <a:pt x="22916" y="62318"/>
                    <a:pt x="23016" y="62318"/>
                    <a:pt x="23117" y="62318"/>
                  </a:cubicBezTo>
                  <a:cubicBezTo>
                    <a:pt x="24918" y="62285"/>
                    <a:pt x="26752" y="62051"/>
                    <a:pt x="28520" y="61684"/>
                  </a:cubicBezTo>
                  <a:cubicBezTo>
                    <a:pt x="28620" y="61651"/>
                    <a:pt x="28721" y="61618"/>
                    <a:pt x="28787" y="61551"/>
                  </a:cubicBezTo>
                  <a:cubicBezTo>
                    <a:pt x="28821" y="61484"/>
                    <a:pt x="28821" y="61384"/>
                    <a:pt x="28821" y="61284"/>
                  </a:cubicBezTo>
                  <a:cubicBezTo>
                    <a:pt x="28554" y="57014"/>
                    <a:pt x="28220" y="52478"/>
                    <a:pt x="27620" y="48208"/>
                  </a:cubicBezTo>
                  <a:cubicBezTo>
                    <a:pt x="27053" y="44038"/>
                    <a:pt x="26285" y="39902"/>
                    <a:pt x="25585" y="35732"/>
                  </a:cubicBezTo>
                  <a:cubicBezTo>
                    <a:pt x="24217" y="27393"/>
                    <a:pt x="22483" y="19087"/>
                    <a:pt x="20348" y="10915"/>
                  </a:cubicBezTo>
                  <a:cubicBezTo>
                    <a:pt x="19430" y="7243"/>
                    <a:pt x="17545" y="2604"/>
                    <a:pt x="13206" y="2604"/>
                  </a:cubicBezTo>
                  <a:cubicBezTo>
                    <a:pt x="13130" y="2604"/>
                    <a:pt x="13053" y="2606"/>
                    <a:pt x="12976" y="2609"/>
                  </a:cubicBezTo>
                  <a:cubicBezTo>
                    <a:pt x="12843" y="2308"/>
                    <a:pt x="12709" y="2075"/>
                    <a:pt x="12542" y="1841"/>
                  </a:cubicBezTo>
                  <a:cubicBezTo>
                    <a:pt x="11775" y="807"/>
                    <a:pt x="10741" y="107"/>
                    <a:pt x="9407" y="7"/>
                  </a:cubicBezTo>
                  <a:cubicBezTo>
                    <a:pt x="9336" y="3"/>
                    <a:pt x="9266" y="1"/>
                    <a:pt x="91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13;p56">
              <a:extLst>
                <a:ext uri="{FF2B5EF4-FFF2-40B4-BE49-F238E27FC236}">
                  <a16:creationId xmlns:a16="http://schemas.microsoft.com/office/drawing/2014/main" id="{8D51D34A-160E-0B54-63FC-F568336D6998}"/>
                </a:ext>
              </a:extLst>
            </p:cNvPr>
            <p:cNvSpPr/>
            <p:nvPr/>
          </p:nvSpPr>
          <p:spPr>
            <a:xfrm>
              <a:off x="1539001" y="2439661"/>
              <a:ext cx="508672" cy="827424"/>
            </a:xfrm>
            <a:custGeom>
              <a:avLst/>
              <a:gdLst/>
              <a:ahLst/>
              <a:cxnLst/>
              <a:rect l="l" t="t" r="r" b="b"/>
              <a:pathLst>
                <a:path w="21250" h="34566" extrusionOk="0">
                  <a:moveTo>
                    <a:pt x="8107" y="0"/>
                  </a:moveTo>
                  <a:cubicBezTo>
                    <a:pt x="7473" y="33"/>
                    <a:pt x="6806" y="100"/>
                    <a:pt x="6172" y="167"/>
                  </a:cubicBezTo>
                  <a:cubicBezTo>
                    <a:pt x="5538" y="267"/>
                    <a:pt x="4871" y="367"/>
                    <a:pt x="4404" y="867"/>
                  </a:cubicBezTo>
                  <a:cubicBezTo>
                    <a:pt x="3937" y="1401"/>
                    <a:pt x="3637" y="2102"/>
                    <a:pt x="3303" y="2702"/>
                  </a:cubicBezTo>
                  <a:cubicBezTo>
                    <a:pt x="3003" y="3336"/>
                    <a:pt x="2736" y="4003"/>
                    <a:pt x="2469" y="4637"/>
                  </a:cubicBezTo>
                  <a:cubicBezTo>
                    <a:pt x="1469" y="7372"/>
                    <a:pt x="1035" y="10274"/>
                    <a:pt x="735" y="13143"/>
                  </a:cubicBezTo>
                  <a:cubicBezTo>
                    <a:pt x="435" y="16245"/>
                    <a:pt x="201" y="19381"/>
                    <a:pt x="101" y="22516"/>
                  </a:cubicBezTo>
                  <a:cubicBezTo>
                    <a:pt x="1" y="24384"/>
                    <a:pt x="1" y="26219"/>
                    <a:pt x="101" y="28087"/>
                  </a:cubicBezTo>
                  <a:cubicBezTo>
                    <a:pt x="134" y="28988"/>
                    <a:pt x="168" y="29922"/>
                    <a:pt x="234" y="30822"/>
                  </a:cubicBezTo>
                  <a:cubicBezTo>
                    <a:pt x="268" y="31323"/>
                    <a:pt x="301" y="31790"/>
                    <a:pt x="335" y="32257"/>
                  </a:cubicBezTo>
                  <a:cubicBezTo>
                    <a:pt x="368" y="32657"/>
                    <a:pt x="401" y="33024"/>
                    <a:pt x="635" y="33357"/>
                  </a:cubicBezTo>
                  <a:cubicBezTo>
                    <a:pt x="696" y="33460"/>
                    <a:pt x="782" y="33499"/>
                    <a:pt x="863" y="33499"/>
                  </a:cubicBezTo>
                  <a:cubicBezTo>
                    <a:pt x="914" y="33499"/>
                    <a:pt x="963" y="33483"/>
                    <a:pt x="1002" y="33457"/>
                  </a:cubicBezTo>
                  <a:cubicBezTo>
                    <a:pt x="4439" y="34198"/>
                    <a:pt x="7952" y="34566"/>
                    <a:pt x="11464" y="34566"/>
                  </a:cubicBezTo>
                  <a:cubicBezTo>
                    <a:pt x="14598" y="34566"/>
                    <a:pt x="17733" y="34273"/>
                    <a:pt x="20816" y="33691"/>
                  </a:cubicBezTo>
                  <a:cubicBezTo>
                    <a:pt x="21249" y="33624"/>
                    <a:pt x="20716" y="30989"/>
                    <a:pt x="20549" y="30689"/>
                  </a:cubicBezTo>
                  <a:cubicBezTo>
                    <a:pt x="20215" y="29988"/>
                    <a:pt x="19682" y="29521"/>
                    <a:pt x="19381" y="28787"/>
                  </a:cubicBezTo>
                  <a:cubicBezTo>
                    <a:pt x="18514" y="26619"/>
                    <a:pt x="18314" y="24151"/>
                    <a:pt x="17814" y="21882"/>
                  </a:cubicBezTo>
                  <a:cubicBezTo>
                    <a:pt x="17113" y="18413"/>
                    <a:pt x="16513" y="14944"/>
                    <a:pt x="15746" y="11508"/>
                  </a:cubicBezTo>
                  <a:cubicBezTo>
                    <a:pt x="15078" y="8540"/>
                    <a:pt x="14411" y="5504"/>
                    <a:pt x="12944" y="2869"/>
                  </a:cubicBezTo>
                  <a:cubicBezTo>
                    <a:pt x="12877" y="2769"/>
                    <a:pt x="12843" y="2669"/>
                    <a:pt x="12777" y="2569"/>
                  </a:cubicBezTo>
                  <a:cubicBezTo>
                    <a:pt x="12510" y="1935"/>
                    <a:pt x="12110" y="1368"/>
                    <a:pt x="11543" y="934"/>
                  </a:cubicBezTo>
                  <a:cubicBezTo>
                    <a:pt x="10575" y="167"/>
                    <a:pt x="9308" y="0"/>
                    <a:pt x="8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14;p56">
              <a:extLst>
                <a:ext uri="{FF2B5EF4-FFF2-40B4-BE49-F238E27FC236}">
                  <a16:creationId xmlns:a16="http://schemas.microsoft.com/office/drawing/2014/main" id="{E7E87E66-9CD4-A3C6-8267-4ECB049F4862}"/>
                </a:ext>
              </a:extLst>
            </p:cNvPr>
            <p:cNvSpPr/>
            <p:nvPr/>
          </p:nvSpPr>
          <p:spPr>
            <a:xfrm>
              <a:off x="2091574" y="3131886"/>
              <a:ext cx="185252" cy="283779"/>
            </a:xfrm>
            <a:custGeom>
              <a:avLst/>
              <a:gdLst/>
              <a:ahLst/>
              <a:cxnLst/>
              <a:rect l="l" t="t" r="r" b="b"/>
              <a:pathLst>
                <a:path w="7739" h="11855" extrusionOk="0">
                  <a:moveTo>
                    <a:pt x="695" y="1"/>
                  </a:moveTo>
                  <a:cubicBezTo>
                    <a:pt x="664" y="1"/>
                    <a:pt x="633" y="1"/>
                    <a:pt x="601" y="3"/>
                  </a:cubicBezTo>
                  <a:cubicBezTo>
                    <a:pt x="500" y="3"/>
                    <a:pt x="434" y="3"/>
                    <a:pt x="367" y="36"/>
                  </a:cubicBezTo>
                  <a:cubicBezTo>
                    <a:pt x="300" y="103"/>
                    <a:pt x="267" y="170"/>
                    <a:pt x="234" y="270"/>
                  </a:cubicBezTo>
                  <a:cubicBezTo>
                    <a:pt x="0" y="1037"/>
                    <a:pt x="67" y="1871"/>
                    <a:pt x="434" y="2571"/>
                  </a:cubicBezTo>
                  <a:cubicBezTo>
                    <a:pt x="867" y="3439"/>
                    <a:pt x="1701" y="4039"/>
                    <a:pt x="2135" y="4906"/>
                  </a:cubicBezTo>
                  <a:cubicBezTo>
                    <a:pt x="2469" y="5540"/>
                    <a:pt x="2569" y="6274"/>
                    <a:pt x="2902" y="6874"/>
                  </a:cubicBezTo>
                  <a:cubicBezTo>
                    <a:pt x="3336" y="7575"/>
                    <a:pt x="3836" y="8242"/>
                    <a:pt x="4170" y="9009"/>
                  </a:cubicBezTo>
                  <a:cubicBezTo>
                    <a:pt x="4236" y="9176"/>
                    <a:pt x="4303" y="9343"/>
                    <a:pt x="4370" y="9510"/>
                  </a:cubicBezTo>
                  <a:cubicBezTo>
                    <a:pt x="4437" y="9810"/>
                    <a:pt x="4503" y="10143"/>
                    <a:pt x="4603" y="10444"/>
                  </a:cubicBezTo>
                  <a:cubicBezTo>
                    <a:pt x="4804" y="11044"/>
                    <a:pt x="5304" y="11578"/>
                    <a:pt x="5938" y="11811"/>
                  </a:cubicBezTo>
                  <a:cubicBezTo>
                    <a:pt x="6021" y="11841"/>
                    <a:pt x="6107" y="11854"/>
                    <a:pt x="6192" y="11854"/>
                  </a:cubicBezTo>
                  <a:cubicBezTo>
                    <a:pt x="6683" y="11854"/>
                    <a:pt x="7173" y="11404"/>
                    <a:pt x="7372" y="10977"/>
                  </a:cubicBezTo>
                  <a:cubicBezTo>
                    <a:pt x="7739" y="10143"/>
                    <a:pt x="7572" y="9209"/>
                    <a:pt x="7272" y="8376"/>
                  </a:cubicBezTo>
                  <a:cubicBezTo>
                    <a:pt x="6538" y="6174"/>
                    <a:pt x="5204" y="4306"/>
                    <a:pt x="3669" y="2571"/>
                  </a:cubicBezTo>
                  <a:cubicBezTo>
                    <a:pt x="3169" y="2038"/>
                    <a:pt x="2435" y="1537"/>
                    <a:pt x="2102" y="903"/>
                  </a:cubicBezTo>
                  <a:cubicBezTo>
                    <a:pt x="1815" y="331"/>
                    <a:pt x="1346" y="1"/>
                    <a:pt x="695"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15;p56">
              <a:extLst>
                <a:ext uri="{FF2B5EF4-FFF2-40B4-BE49-F238E27FC236}">
                  <a16:creationId xmlns:a16="http://schemas.microsoft.com/office/drawing/2014/main" id="{3DB2A90D-8880-63DA-7F1F-ABDF664307CE}"/>
                </a:ext>
              </a:extLst>
            </p:cNvPr>
            <p:cNvSpPr/>
            <p:nvPr/>
          </p:nvSpPr>
          <p:spPr>
            <a:xfrm>
              <a:off x="1649999" y="2497135"/>
              <a:ext cx="529426" cy="502281"/>
            </a:xfrm>
            <a:custGeom>
              <a:avLst/>
              <a:gdLst/>
              <a:ahLst/>
              <a:cxnLst/>
              <a:rect l="l" t="t" r="r" b="b"/>
              <a:pathLst>
                <a:path w="22117" h="20983" extrusionOk="0">
                  <a:moveTo>
                    <a:pt x="19348" y="1"/>
                  </a:moveTo>
                  <a:cubicBezTo>
                    <a:pt x="17480" y="501"/>
                    <a:pt x="16012" y="1369"/>
                    <a:pt x="14544" y="2536"/>
                  </a:cubicBezTo>
                  <a:cubicBezTo>
                    <a:pt x="13510" y="3370"/>
                    <a:pt x="12776" y="3870"/>
                    <a:pt x="12109" y="4471"/>
                  </a:cubicBezTo>
                  <a:cubicBezTo>
                    <a:pt x="8340" y="7873"/>
                    <a:pt x="4571" y="11476"/>
                    <a:pt x="1" y="13711"/>
                  </a:cubicBezTo>
                  <a:cubicBezTo>
                    <a:pt x="1335" y="16012"/>
                    <a:pt x="2402" y="18447"/>
                    <a:pt x="3303" y="20983"/>
                  </a:cubicBezTo>
                  <a:cubicBezTo>
                    <a:pt x="8140" y="19181"/>
                    <a:pt x="12176" y="15479"/>
                    <a:pt x="15845" y="11909"/>
                  </a:cubicBezTo>
                  <a:cubicBezTo>
                    <a:pt x="17847" y="9975"/>
                    <a:pt x="20449" y="7873"/>
                    <a:pt x="21816" y="5371"/>
                  </a:cubicBezTo>
                  <a:cubicBezTo>
                    <a:pt x="21950" y="5105"/>
                    <a:pt x="22050" y="4838"/>
                    <a:pt x="22116" y="4571"/>
                  </a:cubicBezTo>
                  <a:cubicBezTo>
                    <a:pt x="21649" y="3937"/>
                    <a:pt x="21216" y="3303"/>
                    <a:pt x="20782" y="2636"/>
                  </a:cubicBezTo>
                  <a:cubicBezTo>
                    <a:pt x="20449" y="2036"/>
                    <a:pt x="20148" y="1369"/>
                    <a:pt x="19815" y="768"/>
                  </a:cubicBezTo>
                  <a:cubicBezTo>
                    <a:pt x="19681" y="501"/>
                    <a:pt x="19515" y="234"/>
                    <a:pt x="19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16;p56">
              <a:extLst>
                <a:ext uri="{FF2B5EF4-FFF2-40B4-BE49-F238E27FC236}">
                  <a16:creationId xmlns:a16="http://schemas.microsoft.com/office/drawing/2014/main" id="{54EB4C3C-67E6-1E2C-EE81-3896032E49EB}"/>
                </a:ext>
              </a:extLst>
            </p:cNvPr>
            <p:cNvSpPr/>
            <p:nvPr/>
          </p:nvSpPr>
          <p:spPr>
            <a:xfrm>
              <a:off x="1681932" y="2454024"/>
              <a:ext cx="508672" cy="828046"/>
            </a:xfrm>
            <a:custGeom>
              <a:avLst/>
              <a:gdLst/>
              <a:ahLst/>
              <a:cxnLst/>
              <a:rect l="l" t="t" r="r" b="b"/>
              <a:pathLst>
                <a:path w="21250" h="34592" extrusionOk="0">
                  <a:moveTo>
                    <a:pt x="4738" y="1"/>
                  </a:moveTo>
                  <a:lnTo>
                    <a:pt x="1" y="5271"/>
                  </a:lnTo>
                  <a:cubicBezTo>
                    <a:pt x="268" y="9174"/>
                    <a:pt x="2069" y="14378"/>
                    <a:pt x="4004" y="17780"/>
                  </a:cubicBezTo>
                  <a:cubicBezTo>
                    <a:pt x="6339" y="21816"/>
                    <a:pt x="9241" y="25786"/>
                    <a:pt x="11709" y="29822"/>
                  </a:cubicBezTo>
                  <a:cubicBezTo>
                    <a:pt x="12677" y="31390"/>
                    <a:pt x="13144" y="33124"/>
                    <a:pt x="15245" y="34358"/>
                  </a:cubicBezTo>
                  <a:cubicBezTo>
                    <a:pt x="15445" y="34459"/>
                    <a:pt x="15645" y="34592"/>
                    <a:pt x="15879" y="34592"/>
                  </a:cubicBezTo>
                  <a:cubicBezTo>
                    <a:pt x="16112" y="34592"/>
                    <a:pt x="16313" y="34459"/>
                    <a:pt x="16513" y="34292"/>
                  </a:cubicBezTo>
                  <a:cubicBezTo>
                    <a:pt x="16813" y="34092"/>
                    <a:pt x="20315" y="31456"/>
                    <a:pt x="21083" y="30889"/>
                  </a:cubicBezTo>
                  <a:cubicBezTo>
                    <a:pt x="21183" y="30823"/>
                    <a:pt x="21249" y="30789"/>
                    <a:pt x="21249" y="30789"/>
                  </a:cubicBezTo>
                  <a:cubicBezTo>
                    <a:pt x="19615" y="27020"/>
                    <a:pt x="17747" y="23351"/>
                    <a:pt x="15612" y="19815"/>
                  </a:cubicBezTo>
                  <a:cubicBezTo>
                    <a:pt x="14778" y="18447"/>
                    <a:pt x="13944" y="17113"/>
                    <a:pt x="13210" y="15645"/>
                  </a:cubicBezTo>
                  <a:cubicBezTo>
                    <a:pt x="12376" y="14011"/>
                    <a:pt x="11576" y="12376"/>
                    <a:pt x="10842" y="10708"/>
                  </a:cubicBezTo>
                  <a:cubicBezTo>
                    <a:pt x="9641" y="8073"/>
                    <a:pt x="8774" y="5238"/>
                    <a:pt x="7373" y="2736"/>
                  </a:cubicBezTo>
                  <a:cubicBezTo>
                    <a:pt x="7106" y="2236"/>
                    <a:pt x="6806" y="1769"/>
                    <a:pt x="6439" y="1368"/>
                  </a:cubicBezTo>
                  <a:cubicBezTo>
                    <a:pt x="5972" y="834"/>
                    <a:pt x="5405" y="334"/>
                    <a:pt x="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17;p56">
              <a:extLst>
                <a:ext uri="{FF2B5EF4-FFF2-40B4-BE49-F238E27FC236}">
                  <a16:creationId xmlns:a16="http://schemas.microsoft.com/office/drawing/2014/main" id="{B58C8F3D-3CC5-F87C-104D-53C45C06AF56}"/>
                </a:ext>
              </a:extLst>
            </p:cNvPr>
            <p:cNvSpPr/>
            <p:nvPr/>
          </p:nvSpPr>
          <p:spPr>
            <a:xfrm>
              <a:off x="1554991" y="2118851"/>
              <a:ext cx="298644" cy="236933"/>
            </a:xfrm>
            <a:custGeom>
              <a:avLst/>
              <a:gdLst/>
              <a:ahLst/>
              <a:cxnLst/>
              <a:rect l="l" t="t" r="r" b="b"/>
              <a:pathLst>
                <a:path w="12476" h="9898" extrusionOk="0">
                  <a:moveTo>
                    <a:pt x="3102" y="0"/>
                  </a:moveTo>
                  <a:cubicBezTo>
                    <a:pt x="2359" y="0"/>
                    <a:pt x="1625" y="351"/>
                    <a:pt x="1068" y="860"/>
                  </a:cubicBezTo>
                  <a:cubicBezTo>
                    <a:pt x="300" y="1560"/>
                    <a:pt x="0" y="2628"/>
                    <a:pt x="500" y="3562"/>
                  </a:cubicBezTo>
                  <a:cubicBezTo>
                    <a:pt x="906" y="4292"/>
                    <a:pt x="1685" y="4737"/>
                    <a:pt x="2481" y="4737"/>
                  </a:cubicBezTo>
                  <a:cubicBezTo>
                    <a:pt x="2666" y="4737"/>
                    <a:pt x="2853" y="4713"/>
                    <a:pt x="3036" y="4663"/>
                  </a:cubicBezTo>
                  <a:cubicBezTo>
                    <a:pt x="3236" y="4596"/>
                    <a:pt x="3403" y="4529"/>
                    <a:pt x="3536" y="4462"/>
                  </a:cubicBezTo>
                  <a:lnTo>
                    <a:pt x="3536" y="4462"/>
                  </a:lnTo>
                  <a:cubicBezTo>
                    <a:pt x="3136" y="5730"/>
                    <a:pt x="3336" y="7164"/>
                    <a:pt x="3436" y="8465"/>
                  </a:cubicBezTo>
                  <a:cubicBezTo>
                    <a:pt x="3521" y="9543"/>
                    <a:pt x="3968" y="9897"/>
                    <a:pt x="4899" y="9897"/>
                  </a:cubicBezTo>
                  <a:cubicBezTo>
                    <a:pt x="5063" y="9897"/>
                    <a:pt x="5242" y="9886"/>
                    <a:pt x="5437" y="9866"/>
                  </a:cubicBezTo>
                  <a:cubicBezTo>
                    <a:pt x="5938" y="9800"/>
                    <a:pt x="6471" y="9533"/>
                    <a:pt x="6672" y="9066"/>
                  </a:cubicBezTo>
                  <a:cubicBezTo>
                    <a:pt x="6772" y="8832"/>
                    <a:pt x="6805" y="8599"/>
                    <a:pt x="6838" y="8332"/>
                  </a:cubicBezTo>
                  <a:cubicBezTo>
                    <a:pt x="6905" y="7798"/>
                    <a:pt x="7038" y="6497"/>
                    <a:pt x="7472" y="6097"/>
                  </a:cubicBezTo>
                  <a:cubicBezTo>
                    <a:pt x="7706" y="5930"/>
                    <a:pt x="8073" y="6097"/>
                    <a:pt x="8239" y="5863"/>
                  </a:cubicBezTo>
                  <a:cubicBezTo>
                    <a:pt x="8306" y="5797"/>
                    <a:pt x="8306" y="5697"/>
                    <a:pt x="8339" y="5597"/>
                  </a:cubicBezTo>
                  <a:lnTo>
                    <a:pt x="8406" y="4763"/>
                  </a:lnTo>
                  <a:cubicBezTo>
                    <a:pt x="8424" y="4759"/>
                    <a:pt x="8442" y="4757"/>
                    <a:pt x="8459" y="4757"/>
                  </a:cubicBezTo>
                  <a:cubicBezTo>
                    <a:pt x="8602" y="4757"/>
                    <a:pt x="8721" y="4870"/>
                    <a:pt x="8840" y="4929"/>
                  </a:cubicBezTo>
                  <a:cubicBezTo>
                    <a:pt x="8889" y="4949"/>
                    <a:pt x="8943" y="4957"/>
                    <a:pt x="9001" y="4957"/>
                  </a:cubicBezTo>
                  <a:cubicBezTo>
                    <a:pt x="9140" y="4957"/>
                    <a:pt x="9299" y="4910"/>
                    <a:pt x="9440" y="4863"/>
                  </a:cubicBezTo>
                  <a:cubicBezTo>
                    <a:pt x="10174" y="4562"/>
                    <a:pt x="10875" y="4229"/>
                    <a:pt x="11642" y="3962"/>
                  </a:cubicBezTo>
                  <a:cubicBezTo>
                    <a:pt x="12376" y="3695"/>
                    <a:pt x="12476" y="3628"/>
                    <a:pt x="12175" y="2828"/>
                  </a:cubicBezTo>
                  <a:lnTo>
                    <a:pt x="12175" y="2795"/>
                  </a:lnTo>
                  <a:cubicBezTo>
                    <a:pt x="11842" y="1794"/>
                    <a:pt x="10975" y="927"/>
                    <a:pt x="9941" y="660"/>
                  </a:cubicBezTo>
                  <a:cubicBezTo>
                    <a:pt x="9546" y="561"/>
                    <a:pt x="9139" y="532"/>
                    <a:pt x="8735" y="532"/>
                  </a:cubicBezTo>
                  <a:cubicBezTo>
                    <a:pt x="8456" y="532"/>
                    <a:pt x="8178" y="546"/>
                    <a:pt x="7906" y="560"/>
                  </a:cubicBezTo>
                  <a:cubicBezTo>
                    <a:pt x="7172" y="626"/>
                    <a:pt x="6538" y="860"/>
                    <a:pt x="5938" y="1227"/>
                  </a:cubicBezTo>
                  <a:cubicBezTo>
                    <a:pt x="5637" y="1394"/>
                    <a:pt x="5337" y="1627"/>
                    <a:pt x="5070" y="1894"/>
                  </a:cubicBezTo>
                  <a:cubicBezTo>
                    <a:pt x="5104" y="1694"/>
                    <a:pt x="5070" y="1460"/>
                    <a:pt x="5004" y="1260"/>
                  </a:cubicBezTo>
                  <a:cubicBezTo>
                    <a:pt x="4804" y="726"/>
                    <a:pt x="4437" y="359"/>
                    <a:pt x="3936" y="159"/>
                  </a:cubicBezTo>
                  <a:cubicBezTo>
                    <a:pt x="3663" y="50"/>
                    <a:pt x="3382" y="0"/>
                    <a:pt x="3102" y="0"/>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18;p56">
              <a:extLst>
                <a:ext uri="{FF2B5EF4-FFF2-40B4-BE49-F238E27FC236}">
                  <a16:creationId xmlns:a16="http://schemas.microsoft.com/office/drawing/2014/main" id="{BC8AD734-0036-1266-CECB-B939E989C5E5}"/>
                </a:ext>
              </a:extLst>
            </p:cNvPr>
            <p:cNvSpPr/>
            <p:nvPr/>
          </p:nvSpPr>
          <p:spPr>
            <a:xfrm>
              <a:off x="1693111" y="2249119"/>
              <a:ext cx="63147" cy="62740"/>
            </a:xfrm>
            <a:custGeom>
              <a:avLst/>
              <a:gdLst/>
              <a:ahLst/>
              <a:cxnLst/>
              <a:rect l="l" t="t" r="r" b="b"/>
              <a:pathLst>
                <a:path w="2638" h="2621" extrusionOk="0">
                  <a:moveTo>
                    <a:pt x="1258" y="0"/>
                  </a:moveTo>
                  <a:cubicBezTo>
                    <a:pt x="1147" y="0"/>
                    <a:pt x="1038" y="18"/>
                    <a:pt x="935" y="54"/>
                  </a:cubicBezTo>
                  <a:cubicBezTo>
                    <a:pt x="701" y="155"/>
                    <a:pt x="468" y="355"/>
                    <a:pt x="334" y="588"/>
                  </a:cubicBezTo>
                  <a:cubicBezTo>
                    <a:pt x="1" y="1122"/>
                    <a:pt x="101" y="1856"/>
                    <a:pt x="568" y="2289"/>
                  </a:cubicBezTo>
                  <a:cubicBezTo>
                    <a:pt x="817" y="2516"/>
                    <a:pt x="1125" y="2621"/>
                    <a:pt x="1424" y="2621"/>
                  </a:cubicBezTo>
                  <a:cubicBezTo>
                    <a:pt x="2049" y="2621"/>
                    <a:pt x="2637" y="2166"/>
                    <a:pt x="2569" y="1422"/>
                  </a:cubicBezTo>
                  <a:cubicBezTo>
                    <a:pt x="2536" y="1089"/>
                    <a:pt x="2403" y="822"/>
                    <a:pt x="2269" y="555"/>
                  </a:cubicBezTo>
                  <a:cubicBezTo>
                    <a:pt x="2061" y="217"/>
                    <a:pt x="1650" y="0"/>
                    <a:pt x="1258"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19;p56">
              <a:extLst>
                <a:ext uri="{FF2B5EF4-FFF2-40B4-BE49-F238E27FC236}">
                  <a16:creationId xmlns:a16="http://schemas.microsoft.com/office/drawing/2014/main" id="{BB5B29F7-01E2-D914-03E5-9060B96A0B6C}"/>
                </a:ext>
              </a:extLst>
            </p:cNvPr>
            <p:cNvSpPr/>
            <p:nvPr/>
          </p:nvSpPr>
          <p:spPr>
            <a:xfrm>
              <a:off x="1802768" y="2314875"/>
              <a:ext cx="30760" cy="9216"/>
            </a:xfrm>
            <a:custGeom>
              <a:avLst/>
              <a:gdLst/>
              <a:ahLst/>
              <a:cxnLst/>
              <a:rect l="l" t="t" r="r" b="b"/>
              <a:pathLst>
                <a:path w="1285" h="385" extrusionOk="0">
                  <a:moveTo>
                    <a:pt x="1193" y="1"/>
                  </a:moveTo>
                  <a:cubicBezTo>
                    <a:pt x="1182" y="1"/>
                    <a:pt x="1170" y="3"/>
                    <a:pt x="1157" y="9"/>
                  </a:cubicBezTo>
                  <a:cubicBezTo>
                    <a:pt x="1124" y="43"/>
                    <a:pt x="1091" y="43"/>
                    <a:pt x="1057" y="76"/>
                  </a:cubicBezTo>
                  <a:cubicBezTo>
                    <a:pt x="1024" y="109"/>
                    <a:pt x="991" y="143"/>
                    <a:pt x="924" y="143"/>
                  </a:cubicBezTo>
                  <a:cubicBezTo>
                    <a:pt x="857" y="176"/>
                    <a:pt x="757" y="210"/>
                    <a:pt x="690" y="210"/>
                  </a:cubicBezTo>
                  <a:cubicBezTo>
                    <a:pt x="655" y="215"/>
                    <a:pt x="620" y="218"/>
                    <a:pt x="587" y="218"/>
                  </a:cubicBezTo>
                  <a:cubicBezTo>
                    <a:pt x="431" y="218"/>
                    <a:pt x="294" y="158"/>
                    <a:pt x="157" y="76"/>
                  </a:cubicBezTo>
                  <a:cubicBezTo>
                    <a:pt x="146" y="72"/>
                    <a:pt x="135" y="71"/>
                    <a:pt x="125" y="71"/>
                  </a:cubicBezTo>
                  <a:cubicBezTo>
                    <a:pt x="44" y="71"/>
                    <a:pt x="1" y="180"/>
                    <a:pt x="90" y="210"/>
                  </a:cubicBezTo>
                  <a:cubicBezTo>
                    <a:pt x="228" y="320"/>
                    <a:pt x="412" y="385"/>
                    <a:pt x="585" y="385"/>
                  </a:cubicBezTo>
                  <a:cubicBezTo>
                    <a:pt x="621" y="385"/>
                    <a:pt x="656" y="382"/>
                    <a:pt x="690" y="376"/>
                  </a:cubicBezTo>
                  <a:cubicBezTo>
                    <a:pt x="790" y="376"/>
                    <a:pt x="890" y="343"/>
                    <a:pt x="991" y="310"/>
                  </a:cubicBezTo>
                  <a:cubicBezTo>
                    <a:pt x="1057" y="276"/>
                    <a:pt x="1091" y="276"/>
                    <a:pt x="1157" y="243"/>
                  </a:cubicBezTo>
                  <a:cubicBezTo>
                    <a:pt x="1191" y="210"/>
                    <a:pt x="1224" y="176"/>
                    <a:pt x="1257" y="109"/>
                  </a:cubicBezTo>
                  <a:cubicBezTo>
                    <a:pt x="1285" y="55"/>
                    <a:pt x="1245" y="1"/>
                    <a:pt x="1193" y="1"/>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20;p56">
              <a:extLst>
                <a:ext uri="{FF2B5EF4-FFF2-40B4-BE49-F238E27FC236}">
                  <a16:creationId xmlns:a16="http://schemas.microsoft.com/office/drawing/2014/main" id="{8EF9AFE7-6864-7045-5B75-B5B1E8DC1B12}"/>
                </a:ext>
              </a:extLst>
            </p:cNvPr>
            <p:cNvSpPr/>
            <p:nvPr/>
          </p:nvSpPr>
          <p:spPr>
            <a:xfrm>
              <a:off x="1721070" y="2263194"/>
              <a:ext cx="18384" cy="18384"/>
            </a:xfrm>
            <a:custGeom>
              <a:avLst/>
              <a:gdLst/>
              <a:ahLst/>
              <a:cxnLst/>
              <a:rect l="l" t="t" r="r" b="b"/>
              <a:pathLst>
                <a:path w="768" h="768" extrusionOk="0">
                  <a:moveTo>
                    <a:pt x="100" y="0"/>
                  </a:moveTo>
                  <a:cubicBezTo>
                    <a:pt x="34" y="0"/>
                    <a:pt x="0" y="100"/>
                    <a:pt x="67" y="134"/>
                  </a:cubicBezTo>
                  <a:cubicBezTo>
                    <a:pt x="134" y="167"/>
                    <a:pt x="201" y="200"/>
                    <a:pt x="234" y="234"/>
                  </a:cubicBezTo>
                  <a:cubicBezTo>
                    <a:pt x="301" y="267"/>
                    <a:pt x="334" y="300"/>
                    <a:pt x="401" y="334"/>
                  </a:cubicBezTo>
                  <a:cubicBezTo>
                    <a:pt x="401" y="367"/>
                    <a:pt x="401" y="367"/>
                    <a:pt x="434" y="400"/>
                  </a:cubicBezTo>
                  <a:cubicBezTo>
                    <a:pt x="467" y="434"/>
                    <a:pt x="467" y="467"/>
                    <a:pt x="501" y="501"/>
                  </a:cubicBezTo>
                  <a:cubicBezTo>
                    <a:pt x="501" y="501"/>
                    <a:pt x="501" y="534"/>
                    <a:pt x="501" y="534"/>
                  </a:cubicBezTo>
                  <a:cubicBezTo>
                    <a:pt x="501" y="551"/>
                    <a:pt x="501" y="551"/>
                    <a:pt x="501" y="551"/>
                  </a:cubicBezTo>
                  <a:cubicBezTo>
                    <a:pt x="501" y="551"/>
                    <a:pt x="501" y="551"/>
                    <a:pt x="501" y="567"/>
                  </a:cubicBezTo>
                  <a:cubicBezTo>
                    <a:pt x="534" y="601"/>
                    <a:pt x="534" y="634"/>
                    <a:pt x="534" y="667"/>
                  </a:cubicBezTo>
                  <a:cubicBezTo>
                    <a:pt x="567" y="734"/>
                    <a:pt x="634" y="767"/>
                    <a:pt x="668" y="767"/>
                  </a:cubicBezTo>
                  <a:cubicBezTo>
                    <a:pt x="734" y="734"/>
                    <a:pt x="768" y="667"/>
                    <a:pt x="734" y="634"/>
                  </a:cubicBezTo>
                  <a:cubicBezTo>
                    <a:pt x="668" y="334"/>
                    <a:pt x="401" y="100"/>
                    <a:pt x="100" y="34"/>
                  </a:cubicBezTo>
                  <a:lnTo>
                    <a:pt x="100" y="0"/>
                  </a:lnTo>
                  <a:close/>
                </a:path>
              </a:pathLst>
            </a:custGeom>
            <a:solidFill>
              <a:srgbClr val="AD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21;p56">
              <a:extLst>
                <a:ext uri="{FF2B5EF4-FFF2-40B4-BE49-F238E27FC236}">
                  <a16:creationId xmlns:a16="http://schemas.microsoft.com/office/drawing/2014/main" id="{CE2E3D48-F5A1-288B-5EBC-AE816C403058}"/>
                </a:ext>
              </a:extLst>
            </p:cNvPr>
            <p:cNvSpPr/>
            <p:nvPr/>
          </p:nvSpPr>
          <p:spPr>
            <a:xfrm>
              <a:off x="1769783" y="2352026"/>
              <a:ext cx="32747" cy="15775"/>
            </a:xfrm>
            <a:custGeom>
              <a:avLst/>
              <a:gdLst/>
              <a:ahLst/>
              <a:cxnLst/>
              <a:rect l="l" t="t" r="r" b="b"/>
              <a:pathLst>
                <a:path w="1368" h="659" extrusionOk="0">
                  <a:moveTo>
                    <a:pt x="104" y="0"/>
                  </a:moveTo>
                  <a:cubicBezTo>
                    <a:pt x="75" y="0"/>
                    <a:pt x="50" y="9"/>
                    <a:pt x="34" y="25"/>
                  </a:cubicBezTo>
                  <a:cubicBezTo>
                    <a:pt x="0" y="59"/>
                    <a:pt x="0" y="125"/>
                    <a:pt x="34" y="159"/>
                  </a:cubicBezTo>
                  <a:cubicBezTo>
                    <a:pt x="367" y="459"/>
                    <a:pt x="801" y="659"/>
                    <a:pt x="1268" y="659"/>
                  </a:cubicBezTo>
                  <a:cubicBezTo>
                    <a:pt x="1334" y="659"/>
                    <a:pt x="1368" y="526"/>
                    <a:pt x="1301" y="492"/>
                  </a:cubicBezTo>
                  <a:cubicBezTo>
                    <a:pt x="901" y="425"/>
                    <a:pt x="501" y="292"/>
                    <a:pt x="200" y="25"/>
                  </a:cubicBezTo>
                  <a:cubicBezTo>
                    <a:pt x="167" y="9"/>
                    <a:pt x="134" y="0"/>
                    <a:pt x="104" y="0"/>
                  </a:cubicBezTo>
                  <a:close/>
                </a:path>
              </a:pathLst>
            </a:custGeom>
            <a:solidFill>
              <a:srgbClr val="AD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22;p56">
              <a:extLst>
                <a:ext uri="{FF2B5EF4-FFF2-40B4-BE49-F238E27FC236}">
                  <a16:creationId xmlns:a16="http://schemas.microsoft.com/office/drawing/2014/main" id="{8F273CDA-2D6A-E79F-2574-4AF71604CC64}"/>
                </a:ext>
              </a:extLst>
            </p:cNvPr>
            <p:cNvSpPr/>
            <p:nvPr/>
          </p:nvSpPr>
          <p:spPr>
            <a:xfrm>
              <a:off x="1716929" y="2679276"/>
              <a:ext cx="338524" cy="602914"/>
            </a:xfrm>
            <a:custGeom>
              <a:avLst/>
              <a:gdLst/>
              <a:ahLst/>
              <a:cxnLst/>
              <a:rect l="l" t="t" r="r" b="b"/>
              <a:pathLst>
                <a:path w="14142" h="25187" extrusionOk="0">
                  <a:moveTo>
                    <a:pt x="142" y="1"/>
                  </a:moveTo>
                  <a:cubicBezTo>
                    <a:pt x="67" y="1"/>
                    <a:pt x="0" y="65"/>
                    <a:pt x="40" y="164"/>
                  </a:cubicBezTo>
                  <a:cubicBezTo>
                    <a:pt x="1541" y="3800"/>
                    <a:pt x="3042" y="7403"/>
                    <a:pt x="4710" y="10972"/>
                  </a:cubicBezTo>
                  <a:cubicBezTo>
                    <a:pt x="6378" y="14541"/>
                    <a:pt x="8179" y="18044"/>
                    <a:pt x="10247" y="21379"/>
                  </a:cubicBezTo>
                  <a:cubicBezTo>
                    <a:pt x="11181" y="22880"/>
                    <a:pt x="12249" y="24515"/>
                    <a:pt x="13983" y="25182"/>
                  </a:cubicBezTo>
                  <a:cubicBezTo>
                    <a:pt x="13992" y="25185"/>
                    <a:pt x="14001" y="25186"/>
                    <a:pt x="14009" y="25186"/>
                  </a:cubicBezTo>
                  <a:cubicBezTo>
                    <a:pt x="14094" y="25186"/>
                    <a:pt x="14141" y="25046"/>
                    <a:pt x="14050" y="25015"/>
                  </a:cubicBezTo>
                  <a:cubicBezTo>
                    <a:pt x="12516" y="24315"/>
                    <a:pt x="11515" y="22914"/>
                    <a:pt x="10648" y="21546"/>
                  </a:cubicBezTo>
                  <a:cubicBezTo>
                    <a:pt x="9647" y="19945"/>
                    <a:pt x="8713" y="18277"/>
                    <a:pt x="7812" y="16609"/>
                  </a:cubicBezTo>
                  <a:cubicBezTo>
                    <a:pt x="5978" y="13207"/>
                    <a:pt x="4376" y="9704"/>
                    <a:pt x="2842" y="6168"/>
                  </a:cubicBezTo>
                  <a:cubicBezTo>
                    <a:pt x="1975" y="4167"/>
                    <a:pt x="1141" y="2132"/>
                    <a:pt x="273" y="97"/>
                  </a:cubicBezTo>
                  <a:cubicBezTo>
                    <a:pt x="247" y="30"/>
                    <a:pt x="192" y="1"/>
                    <a:pt x="142" y="1"/>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23;p56">
              <a:extLst>
                <a:ext uri="{FF2B5EF4-FFF2-40B4-BE49-F238E27FC236}">
                  <a16:creationId xmlns:a16="http://schemas.microsoft.com/office/drawing/2014/main" id="{2211B9B2-DE65-902F-92A3-BD95FF681B6D}"/>
                </a:ext>
              </a:extLst>
            </p:cNvPr>
            <p:cNvSpPr/>
            <p:nvPr/>
          </p:nvSpPr>
          <p:spPr>
            <a:xfrm>
              <a:off x="1772487" y="3337749"/>
              <a:ext cx="71262" cy="255006"/>
            </a:xfrm>
            <a:custGeom>
              <a:avLst/>
              <a:gdLst/>
              <a:ahLst/>
              <a:cxnLst/>
              <a:rect l="l" t="t" r="r" b="b"/>
              <a:pathLst>
                <a:path w="2977" h="10653" extrusionOk="0">
                  <a:moveTo>
                    <a:pt x="105" y="1"/>
                  </a:moveTo>
                  <a:cubicBezTo>
                    <a:pt x="53" y="1"/>
                    <a:pt x="1" y="49"/>
                    <a:pt x="21" y="109"/>
                  </a:cubicBezTo>
                  <a:cubicBezTo>
                    <a:pt x="955" y="3612"/>
                    <a:pt x="1855" y="7147"/>
                    <a:pt x="2856" y="10617"/>
                  </a:cubicBezTo>
                  <a:cubicBezTo>
                    <a:pt x="2869" y="10642"/>
                    <a:pt x="2891" y="10653"/>
                    <a:pt x="2912" y="10653"/>
                  </a:cubicBezTo>
                  <a:cubicBezTo>
                    <a:pt x="2946" y="10653"/>
                    <a:pt x="2977" y="10624"/>
                    <a:pt x="2956" y="10583"/>
                  </a:cubicBezTo>
                  <a:cubicBezTo>
                    <a:pt x="2122" y="7047"/>
                    <a:pt x="1155" y="3578"/>
                    <a:pt x="187" y="76"/>
                  </a:cubicBezTo>
                  <a:cubicBezTo>
                    <a:pt x="174" y="22"/>
                    <a:pt x="139" y="1"/>
                    <a:pt x="105" y="1"/>
                  </a:cubicBezTo>
                  <a:close/>
                </a:path>
              </a:pathLst>
            </a:custGeom>
            <a:solidFill>
              <a:srgbClr val="EFF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24;p56">
              <a:extLst>
                <a:ext uri="{FF2B5EF4-FFF2-40B4-BE49-F238E27FC236}">
                  <a16:creationId xmlns:a16="http://schemas.microsoft.com/office/drawing/2014/main" id="{C67C91A1-0A8A-9A5C-50AA-5BD6C5D37CB3}"/>
                </a:ext>
              </a:extLst>
            </p:cNvPr>
            <p:cNvSpPr/>
            <p:nvPr/>
          </p:nvSpPr>
          <p:spPr>
            <a:xfrm>
              <a:off x="1911899" y="2636883"/>
              <a:ext cx="83638" cy="184319"/>
            </a:xfrm>
            <a:custGeom>
              <a:avLst/>
              <a:gdLst/>
              <a:ahLst/>
              <a:cxnLst/>
              <a:rect l="l" t="t" r="r" b="b"/>
              <a:pathLst>
                <a:path w="3494" h="7700" extrusionOk="0">
                  <a:moveTo>
                    <a:pt x="1" y="0"/>
                  </a:moveTo>
                  <a:cubicBezTo>
                    <a:pt x="468" y="1301"/>
                    <a:pt x="935" y="2636"/>
                    <a:pt x="1468" y="3903"/>
                  </a:cubicBezTo>
                  <a:cubicBezTo>
                    <a:pt x="1769" y="4537"/>
                    <a:pt x="2036" y="5204"/>
                    <a:pt x="2336" y="5838"/>
                  </a:cubicBezTo>
                  <a:cubicBezTo>
                    <a:pt x="2503" y="6138"/>
                    <a:pt x="2669" y="6472"/>
                    <a:pt x="2836" y="6805"/>
                  </a:cubicBezTo>
                  <a:cubicBezTo>
                    <a:pt x="2970" y="7072"/>
                    <a:pt x="3103" y="7439"/>
                    <a:pt x="3336" y="7673"/>
                  </a:cubicBezTo>
                  <a:cubicBezTo>
                    <a:pt x="3346" y="7691"/>
                    <a:pt x="3363" y="7699"/>
                    <a:pt x="3382" y="7699"/>
                  </a:cubicBezTo>
                  <a:cubicBezTo>
                    <a:pt x="3431" y="7699"/>
                    <a:pt x="3494" y="7645"/>
                    <a:pt x="3470" y="7572"/>
                  </a:cubicBezTo>
                  <a:cubicBezTo>
                    <a:pt x="3403" y="7272"/>
                    <a:pt x="3170" y="6972"/>
                    <a:pt x="3036" y="6672"/>
                  </a:cubicBezTo>
                  <a:cubicBezTo>
                    <a:pt x="2869" y="6405"/>
                    <a:pt x="2736" y="6105"/>
                    <a:pt x="2603" y="5805"/>
                  </a:cubicBezTo>
                  <a:cubicBezTo>
                    <a:pt x="2269" y="5171"/>
                    <a:pt x="1969" y="4537"/>
                    <a:pt x="1669" y="3903"/>
                  </a:cubicBezTo>
                  <a:cubicBezTo>
                    <a:pt x="1102" y="2636"/>
                    <a:pt x="501" y="1301"/>
                    <a:pt x="1" y="0"/>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25;p56">
              <a:extLst>
                <a:ext uri="{FF2B5EF4-FFF2-40B4-BE49-F238E27FC236}">
                  <a16:creationId xmlns:a16="http://schemas.microsoft.com/office/drawing/2014/main" id="{AE9FAA16-7ACC-013A-F2FD-890EE8BAD8C6}"/>
                </a:ext>
              </a:extLst>
            </p:cNvPr>
            <p:cNvSpPr/>
            <p:nvPr/>
          </p:nvSpPr>
          <p:spPr>
            <a:xfrm>
              <a:off x="1760184" y="4526245"/>
              <a:ext cx="16014" cy="34207"/>
            </a:xfrm>
            <a:custGeom>
              <a:avLst/>
              <a:gdLst/>
              <a:ahLst/>
              <a:cxnLst/>
              <a:rect l="l" t="t" r="r" b="b"/>
              <a:pathLst>
                <a:path w="669" h="1429" extrusionOk="0">
                  <a:moveTo>
                    <a:pt x="395" y="1"/>
                  </a:moveTo>
                  <a:cubicBezTo>
                    <a:pt x="340" y="1"/>
                    <a:pt x="287" y="36"/>
                    <a:pt x="268" y="95"/>
                  </a:cubicBezTo>
                  <a:cubicBezTo>
                    <a:pt x="234" y="261"/>
                    <a:pt x="201" y="462"/>
                    <a:pt x="168" y="628"/>
                  </a:cubicBezTo>
                  <a:cubicBezTo>
                    <a:pt x="134" y="728"/>
                    <a:pt x="101" y="828"/>
                    <a:pt x="68" y="895"/>
                  </a:cubicBezTo>
                  <a:cubicBezTo>
                    <a:pt x="68" y="929"/>
                    <a:pt x="68" y="962"/>
                    <a:pt x="68" y="962"/>
                  </a:cubicBezTo>
                  <a:lnTo>
                    <a:pt x="34" y="995"/>
                  </a:lnTo>
                  <a:cubicBezTo>
                    <a:pt x="48" y="981"/>
                    <a:pt x="56" y="973"/>
                    <a:pt x="59" y="973"/>
                  </a:cubicBezTo>
                  <a:lnTo>
                    <a:pt x="59" y="973"/>
                  </a:lnTo>
                  <a:cubicBezTo>
                    <a:pt x="62" y="973"/>
                    <a:pt x="54" y="990"/>
                    <a:pt x="34" y="1029"/>
                  </a:cubicBezTo>
                  <a:cubicBezTo>
                    <a:pt x="1" y="1129"/>
                    <a:pt x="1" y="1229"/>
                    <a:pt x="34" y="1295"/>
                  </a:cubicBezTo>
                  <a:cubicBezTo>
                    <a:pt x="101" y="1396"/>
                    <a:pt x="201" y="1429"/>
                    <a:pt x="301" y="1429"/>
                  </a:cubicBezTo>
                  <a:cubicBezTo>
                    <a:pt x="468" y="1396"/>
                    <a:pt x="535" y="1195"/>
                    <a:pt x="568" y="1062"/>
                  </a:cubicBezTo>
                  <a:cubicBezTo>
                    <a:pt x="601" y="929"/>
                    <a:pt x="635" y="828"/>
                    <a:pt x="635" y="695"/>
                  </a:cubicBezTo>
                  <a:cubicBezTo>
                    <a:pt x="668" y="495"/>
                    <a:pt x="601" y="261"/>
                    <a:pt x="501" y="61"/>
                  </a:cubicBezTo>
                  <a:cubicBezTo>
                    <a:pt x="473" y="19"/>
                    <a:pt x="434" y="1"/>
                    <a:pt x="395"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26;p56">
              <a:extLst>
                <a:ext uri="{FF2B5EF4-FFF2-40B4-BE49-F238E27FC236}">
                  <a16:creationId xmlns:a16="http://schemas.microsoft.com/office/drawing/2014/main" id="{744621FA-1999-A923-3220-97DFE8CE3784}"/>
                </a:ext>
              </a:extLst>
            </p:cNvPr>
            <p:cNvSpPr/>
            <p:nvPr/>
          </p:nvSpPr>
          <p:spPr>
            <a:xfrm>
              <a:off x="1791326" y="4534863"/>
              <a:ext cx="14410" cy="38372"/>
            </a:xfrm>
            <a:custGeom>
              <a:avLst/>
              <a:gdLst/>
              <a:ahLst/>
              <a:cxnLst/>
              <a:rect l="l" t="t" r="r" b="b"/>
              <a:pathLst>
                <a:path w="602" h="1603" extrusionOk="0">
                  <a:moveTo>
                    <a:pt x="328" y="0"/>
                  </a:moveTo>
                  <a:cubicBezTo>
                    <a:pt x="246" y="0"/>
                    <a:pt x="168" y="60"/>
                    <a:pt x="168" y="168"/>
                  </a:cubicBezTo>
                  <a:cubicBezTo>
                    <a:pt x="134" y="368"/>
                    <a:pt x="134" y="569"/>
                    <a:pt x="101" y="769"/>
                  </a:cubicBezTo>
                  <a:lnTo>
                    <a:pt x="101" y="802"/>
                  </a:lnTo>
                  <a:cubicBezTo>
                    <a:pt x="101" y="802"/>
                    <a:pt x="101" y="835"/>
                    <a:pt x="101" y="869"/>
                  </a:cubicBezTo>
                  <a:cubicBezTo>
                    <a:pt x="68" y="902"/>
                    <a:pt x="68" y="969"/>
                    <a:pt x="68" y="1002"/>
                  </a:cubicBezTo>
                  <a:cubicBezTo>
                    <a:pt x="34" y="1102"/>
                    <a:pt x="1" y="1236"/>
                    <a:pt x="1" y="1336"/>
                  </a:cubicBezTo>
                  <a:cubicBezTo>
                    <a:pt x="1" y="1469"/>
                    <a:pt x="68" y="1569"/>
                    <a:pt x="168" y="1603"/>
                  </a:cubicBezTo>
                  <a:cubicBezTo>
                    <a:pt x="301" y="1603"/>
                    <a:pt x="401" y="1569"/>
                    <a:pt x="468" y="1469"/>
                  </a:cubicBezTo>
                  <a:cubicBezTo>
                    <a:pt x="535" y="1369"/>
                    <a:pt x="568" y="1202"/>
                    <a:pt x="568" y="1069"/>
                  </a:cubicBezTo>
                  <a:cubicBezTo>
                    <a:pt x="568" y="969"/>
                    <a:pt x="601" y="869"/>
                    <a:pt x="601" y="769"/>
                  </a:cubicBezTo>
                  <a:cubicBezTo>
                    <a:pt x="601" y="569"/>
                    <a:pt x="568" y="335"/>
                    <a:pt x="501" y="135"/>
                  </a:cubicBezTo>
                  <a:cubicBezTo>
                    <a:pt x="471" y="43"/>
                    <a:pt x="398" y="0"/>
                    <a:pt x="328"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27;p56">
              <a:extLst>
                <a:ext uri="{FF2B5EF4-FFF2-40B4-BE49-F238E27FC236}">
                  <a16:creationId xmlns:a16="http://schemas.microsoft.com/office/drawing/2014/main" id="{D645BADD-B1F9-B28B-2777-1D0BA5716245}"/>
                </a:ext>
              </a:extLst>
            </p:cNvPr>
            <p:cNvSpPr/>
            <p:nvPr/>
          </p:nvSpPr>
          <p:spPr>
            <a:xfrm>
              <a:off x="2278407" y="4528089"/>
              <a:ext cx="14410" cy="35068"/>
            </a:xfrm>
            <a:custGeom>
              <a:avLst/>
              <a:gdLst/>
              <a:ahLst/>
              <a:cxnLst/>
              <a:rect l="l" t="t" r="r" b="b"/>
              <a:pathLst>
                <a:path w="602" h="1465" extrusionOk="0">
                  <a:moveTo>
                    <a:pt x="384" y="1"/>
                  </a:moveTo>
                  <a:cubicBezTo>
                    <a:pt x="343" y="1"/>
                    <a:pt x="301" y="18"/>
                    <a:pt x="268" y="51"/>
                  </a:cubicBezTo>
                  <a:cubicBezTo>
                    <a:pt x="201" y="118"/>
                    <a:pt x="201" y="251"/>
                    <a:pt x="167" y="385"/>
                  </a:cubicBezTo>
                  <a:cubicBezTo>
                    <a:pt x="167" y="418"/>
                    <a:pt x="167" y="418"/>
                    <a:pt x="167" y="451"/>
                  </a:cubicBezTo>
                  <a:lnTo>
                    <a:pt x="167" y="485"/>
                  </a:lnTo>
                  <a:cubicBezTo>
                    <a:pt x="167" y="518"/>
                    <a:pt x="134" y="585"/>
                    <a:pt x="134" y="618"/>
                  </a:cubicBezTo>
                  <a:cubicBezTo>
                    <a:pt x="134" y="718"/>
                    <a:pt x="101" y="785"/>
                    <a:pt x="67" y="885"/>
                  </a:cubicBezTo>
                  <a:cubicBezTo>
                    <a:pt x="34" y="985"/>
                    <a:pt x="1" y="1085"/>
                    <a:pt x="1" y="1218"/>
                  </a:cubicBezTo>
                  <a:cubicBezTo>
                    <a:pt x="1" y="1319"/>
                    <a:pt x="101" y="1452"/>
                    <a:pt x="201" y="1452"/>
                  </a:cubicBezTo>
                  <a:cubicBezTo>
                    <a:pt x="226" y="1460"/>
                    <a:pt x="253" y="1464"/>
                    <a:pt x="281" y="1464"/>
                  </a:cubicBezTo>
                  <a:cubicBezTo>
                    <a:pt x="363" y="1464"/>
                    <a:pt x="451" y="1427"/>
                    <a:pt x="501" y="1352"/>
                  </a:cubicBezTo>
                  <a:cubicBezTo>
                    <a:pt x="501" y="1285"/>
                    <a:pt x="534" y="1218"/>
                    <a:pt x="534" y="1152"/>
                  </a:cubicBezTo>
                  <a:cubicBezTo>
                    <a:pt x="568" y="1085"/>
                    <a:pt x="568" y="1018"/>
                    <a:pt x="568" y="985"/>
                  </a:cubicBezTo>
                  <a:cubicBezTo>
                    <a:pt x="568" y="885"/>
                    <a:pt x="601" y="785"/>
                    <a:pt x="601" y="685"/>
                  </a:cubicBezTo>
                  <a:lnTo>
                    <a:pt x="601" y="385"/>
                  </a:lnTo>
                  <a:cubicBezTo>
                    <a:pt x="601" y="284"/>
                    <a:pt x="601" y="118"/>
                    <a:pt x="501" y="51"/>
                  </a:cubicBezTo>
                  <a:cubicBezTo>
                    <a:pt x="468" y="18"/>
                    <a:pt x="426" y="1"/>
                    <a:pt x="384"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28;p56">
              <a:extLst>
                <a:ext uri="{FF2B5EF4-FFF2-40B4-BE49-F238E27FC236}">
                  <a16:creationId xmlns:a16="http://schemas.microsoft.com/office/drawing/2014/main" id="{3B99007A-7822-3CB9-9123-569B5095EA2C}"/>
                </a:ext>
              </a:extLst>
            </p:cNvPr>
            <p:cNvSpPr/>
            <p:nvPr/>
          </p:nvSpPr>
          <p:spPr>
            <a:xfrm>
              <a:off x="2317544" y="4530889"/>
              <a:ext cx="14386" cy="40742"/>
            </a:xfrm>
            <a:custGeom>
              <a:avLst/>
              <a:gdLst/>
              <a:ahLst/>
              <a:cxnLst/>
              <a:rect l="l" t="t" r="r" b="b"/>
              <a:pathLst>
                <a:path w="601" h="1702" extrusionOk="0">
                  <a:moveTo>
                    <a:pt x="300" y="1"/>
                  </a:moveTo>
                  <a:cubicBezTo>
                    <a:pt x="200" y="1"/>
                    <a:pt x="100" y="67"/>
                    <a:pt x="67" y="167"/>
                  </a:cubicBezTo>
                  <a:cubicBezTo>
                    <a:pt x="34" y="401"/>
                    <a:pt x="34" y="601"/>
                    <a:pt x="34" y="835"/>
                  </a:cubicBezTo>
                  <a:lnTo>
                    <a:pt x="34" y="1135"/>
                  </a:lnTo>
                  <a:cubicBezTo>
                    <a:pt x="34" y="1235"/>
                    <a:pt x="0" y="1368"/>
                    <a:pt x="67" y="1502"/>
                  </a:cubicBezTo>
                  <a:cubicBezTo>
                    <a:pt x="100" y="1602"/>
                    <a:pt x="200" y="1702"/>
                    <a:pt x="300" y="1702"/>
                  </a:cubicBezTo>
                  <a:cubicBezTo>
                    <a:pt x="434" y="1702"/>
                    <a:pt x="534" y="1602"/>
                    <a:pt x="567" y="1502"/>
                  </a:cubicBezTo>
                  <a:cubicBezTo>
                    <a:pt x="601" y="1368"/>
                    <a:pt x="601" y="1235"/>
                    <a:pt x="601" y="1135"/>
                  </a:cubicBezTo>
                  <a:cubicBezTo>
                    <a:pt x="601" y="1035"/>
                    <a:pt x="601" y="935"/>
                    <a:pt x="567" y="835"/>
                  </a:cubicBezTo>
                  <a:cubicBezTo>
                    <a:pt x="567" y="601"/>
                    <a:pt x="534" y="401"/>
                    <a:pt x="501" y="167"/>
                  </a:cubicBezTo>
                  <a:cubicBezTo>
                    <a:pt x="467" y="67"/>
                    <a:pt x="367" y="1"/>
                    <a:pt x="300"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29;p56">
              <a:extLst>
                <a:ext uri="{FF2B5EF4-FFF2-40B4-BE49-F238E27FC236}">
                  <a16:creationId xmlns:a16="http://schemas.microsoft.com/office/drawing/2014/main" id="{06D6D771-C4D1-3345-D826-9DF873753B2A}"/>
                </a:ext>
              </a:extLst>
            </p:cNvPr>
            <p:cNvSpPr/>
            <p:nvPr/>
          </p:nvSpPr>
          <p:spPr>
            <a:xfrm rot="-1430105" flipH="1">
              <a:off x="1158997" y="3867976"/>
              <a:ext cx="151798" cy="268546"/>
            </a:xfrm>
            <a:custGeom>
              <a:avLst/>
              <a:gdLst/>
              <a:ahLst/>
              <a:cxnLst/>
              <a:rect l="l" t="t" r="r" b="b"/>
              <a:pathLst>
                <a:path w="6072" h="10742" fill="none" extrusionOk="0">
                  <a:moveTo>
                    <a:pt x="901" y="10741"/>
                  </a:moveTo>
                  <a:lnTo>
                    <a:pt x="1" y="8339"/>
                  </a:lnTo>
                  <a:lnTo>
                    <a:pt x="2402" y="8139"/>
                  </a:lnTo>
                  <a:lnTo>
                    <a:pt x="1702" y="5537"/>
                  </a:lnTo>
                  <a:lnTo>
                    <a:pt x="4270" y="5437"/>
                  </a:lnTo>
                  <a:lnTo>
                    <a:pt x="3503" y="2869"/>
                  </a:lnTo>
                  <a:lnTo>
                    <a:pt x="6072" y="2602"/>
                  </a:lnTo>
                  <a:lnTo>
                    <a:pt x="5371" y="0"/>
                  </a:lnTo>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30;p56">
              <a:extLst>
                <a:ext uri="{FF2B5EF4-FFF2-40B4-BE49-F238E27FC236}">
                  <a16:creationId xmlns:a16="http://schemas.microsoft.com/office/drawing/2014/main" id="{7700662B-2433-D044-38D9-C1DB28CA9123}"/>
                </a:ext>
              </a:extLst>
            </p:cNvPr>
            <p:cNvSpPr/>
            <p:nvPr/>
          </p:nvSpPr>
          <p:spPr>
            <a:xfrm rot="1845327">
              <a:off x="1637924" y="1771775"/>
              <a:ext cx="54228" cy="109280"/>
            </a:xfrm>
            <a:custGeom>
              <a:avLst/>
              <a:gdLst/>
              <a:ahLst/>
              <a:cxnLst/>
              <a:rect l="l" t="t" r="r" b="b"/>
              <a:pathLst>
                <a:path w="2169" h="4371" fill="none" extrusionOk="0">
                  <a:moveTo>
                    <a:pt x="0" y="0"/>
                  </a:moveTo>
                  <a:cubicBezTo>
                    <a:pt x="1201" y="0"/>
                    <a:pt x="2168" y="968"/>
                    <a:pt x="2168" y="2202"/>
                  </a:cubicBezTo>
                  <a:cubicBezTo>
                    <a:pt x="2168" y="3403"/>
                    <a:pt x="1201" y="4370"/>
                    <a:pt x="0" y="4370"/>
                  </a:cubicBezTo>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31;p56">
              <a:extLst>
                <a:ext uri="{FF2B5EF4-FFF2-40B4-BE49-F238E27FC236}">
                  <a16:creationId xmlns:a16="http://schemas.microsoft.com/office/drawing/2014/main" id="{C74D214A-923F-FB9C-9390-4E5A40F11D98}"/>
                </a:ext>
              </a:extLst>
            </p:cNvPr>
            <p:cNvSpPr/>
            <p:nvPr/>
          </p:nvSpPr>
          <p:spPr>
            <a:xfrm flipH="1">
              <a:off x="2408938" y="4014925"/>
              <a:ext cx="124275" cy="201025"/>
            </a:xfrm>
            <a:custGeom>
              <a:avLst/>
              <a:gdLst/>
              <a:ahLst/>
              <a:cxnLst/>
              <a:rect l="l" t="t" r="r" b="b"/>
              <a:pathLst>
                <a:path w="4971" h="8041" fill="none" extrusionOk="0">
                  <a:moveTo>
                    <a:pt x="835" y="8040"/>
                  </a:moveTo>
                  <a:lnTo>
                    <a:pt x="1" y="5371"/>
                  </a:lnTo>
                  <a:lnTo>
                    <a:pt x="2703" y="5572"/>
                  </a:lnTo>
                  <a:lnTo>
                    <a:pt x="2002" y="2670"/>
                  </a:lnTo>
                  <a:lnTo>
                    <a:pt x="4971" y="2569"/>
                  </a:lnTo>
                  <a:lnTo>
                    <a:pt x="4037" y="1"/>
                  </a:lnTo>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32;p56">
              <a:extLst>
                <a:ext uri="{FF2B5EF4-FFF2-40B4-BE49-F238E27FC236}">
                  <a16:creationId xmlns:a16="http://schemas.microsoft.com/office/drawing/2014/main" id="{38CBF582-1423-6539-0C7C-06DF6DE4008A}"/>
                </a:ext>
              </a:extLst>
            </p:cNvPr>
            <p:cNvSpPr/>
            <p:nvPr/>
          </p:nvSpPr>
          <p:spPr>
            <a:xfrm flipH="1">
              <a:off x="2344338" y="2720050"/>
              <a:ext cx="156825" cy="208500"/>
            </a:xfrm>
            <a:custGeom>
              <a:avLst/>
              <a:gdLst/>
              <a:ahLst/>
              <a:cxnLst/>
              <a:rect l="l" t="t" r="r" b="b"/>
              <a:pathLst>
                <a:path w="6273" h="8340" fill="none" extrusionOk="0">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33;p56">
              <a:extLst>
                <a:ext uri="{FF2B5EF4-FFF2-40B4-BE49-F238E27FC236}">
                  <a16:creationId xmlns:a16="http://schemas.microsoft.com/office/drawing/2014/main" id="{EFFE54AE-F488-8D17-61CE-B25B419076DA}"/>
                </a:ext>
              </a:extLst>
            </p:cNvPr>
            <p:cNvSpPr/>
            <p:nvPr/>
          </p:nvSpPr>
          <p:spPr>
            <a:xfrm>
              <a:off x="1207763" y="2337563"/>
              <a:ext cx="54225" cy="54250"/>
            </a:xfrm>
            <a:custGeom>
              <a:avLst/>
              <a:gdLst/>
              <a:ahLst/>
              <a:cxnLst/>
              <a:rect l="l" t="t" r="r" b="b"/>
              <a:pathLst>
                <a:path w="2169" h="2170" fill="none" extrusionOk="0">
                  <a:moveTo>
                    <a:pt x="2168" y="1068"/>
                  </a:moveTo>
                  <a:cubicBezTo>
                    <a:pt x="2168" y="1669"/>
                    <a:pt x="1701" y="2169"/>
                    <a:pt x="1101" y="2169"/>
                  </a:cubicBezTo>
                  <a:cubicBezTo>
                    <a:pt x="500" y="2169"/>
                    <a:pt x="0" y="1669"/>
                    <a:pt x="0" y="1068"/>
                  </a:cubicBezTo>
                  <a:cubicBezTo>
                    <a:pt x="0" y="501"/>
                    <a:pt x="500" y="1"/>
                    <a:pt x="1101" y="1"/>
                  </a:cubicBezTo>
                  <a:cubicBezTo>
                    <a:pt x="1701" y="1"/>
                    <a:pt x="2168" y="501"/>
                    <a:pt x="2168" y="1068"/>
                  </a:cubicBezTo>
                  <a:close/>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34;p56">
              <a:extLst>
                <a:ext uri="{FF2B5EF4-FFF2-40B4-BE49-F238E27FC236}">
                  <a16:creationId xmlns:a16="http://schemas.microsoft.com/office/drawing/2014/main" id="{91989FCF-33C3-400C-EEF4-3E5066432006}"/>
                </a:ext>
              </a:extLst>
            </p:cNvPr>
            <p:cNvSpPr/>
            <p:nvPr/>
          </p:nvSpPr>
          <p:spPr>
            <a:xfrm>
              <a:off x="1111188" y="3181300"/>
              <a:ext cx="156825" cy="208500"/>
            </a:xfrm>
            <a:custGeom>
              <a:avLst/>
              <a:gdLst/>
              <a:ahLst/>
              <a:cxnLst/>
              <a:rect l="l" t="t" r="r" b="b"/>
              <a:pathLst>
                <a:path w="6273" h="8340" fill="none" extrusionOk="0">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6947F807-99F7-D305-A6FA-3A0AFF1BD259}"/>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3/37</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42"/>
          <p:cNvSpPr/>
          <p:nvPr/>
        </p:nvSpPr>
        <p:spPr>
          <a:xfrm rot="16200000">
            <a:off x="6545350" y="-1153211"/>
            <a:ext cx="809101" cy="4437962"/>
          </a:xfrm>
          <a:prstGeom prst="round2SameRect">
            <a:avLst>
              <a:gd name="adj1" fmla="val 50000"/>
              <a:gd name="adj2" fmla="val 0"/>
            </a:avLst>
          </a:prstGeom>
          <a:solidFill>
            <a:srgbClr val="2C6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txBox="1">
            <a:spLocks noGrp="1"/>
          </p:cNvSpPr>
          <p:nvPr>
            <p:ph type="title"/>
          </p:nvPr>
        </p:nvSpPr>
        <p:spPr>
          <a:xfrm>
            <a:off x="5178886" y="564751"/>
            <a:ext cx="3795210" cy="91591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VN" sz="2800" b="1" dirty="0">
                <a:latin typeface="Segoe UI" panose="020B0502040204020203" pitchFamily="34" charset="0"/>
                <a:cs typeface="Segoe UI" panose="020B0502040204020203" pitchFamily="34" charset="0"/>
              </a:rPr>
              <a:t>Ưu nhược điểm &amp; so sánh</a:t>
            </a:r>
          </a:p>
        </p:txBody>
      </p:sp>
      <p:sp>
        <p:nvSpPr>
          <p:cNvPr id="2109" name="Google Shape;2109;p42"/>
          <p:cNvSpPr txBox="1">
            <a:spLocks noGrp="1"/>
          </p:cNvSpPr>
          <p:nvPr>
            <p:ph type="body" idx="1"/>
          </p:nvPr>
        </p:nvSpPr>
        <p:spPr>
          <a:xfrm>
            <a:off x="5065580" y="1501283"/>
            <a:ext cx="3237196" cy="779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VN" sz="1800" dirty="0">
                <a:latin typeface="Barlow Semi Condensed" panose="00000506000000000000" pitchFamily="2" charset="0"/>
              </a:rPr>
              <a:t>Ưu nhược điểm</a:t>
            </a:r>
            <a:br>
              <a:rPr lang="vi-VN" sz="1800" dirty="0">
                <a:latin typeface="Barlow Semi Condensed" panose="00000506000000000000" pitchFamily="2" charset="0"/>
              </a:rPr>
            </a:br>
            <a:r>
              <a:rPr lang="vi-VN" sz="1800" dirty="0">
                <a:latin typeface="Barlow Semi Condensed" panose="00000506000000000000" pitchFamily="2" charset="0"/>
              </a:rPr>
              <a:t>So sánh với ứng dụng tương tự</a:t>
            </a:r>
          </a:p>
        </p:txBody>
      </p:sp>
      <p:sp>
        <p:nvSpPr>
          <p:cNvPr id="2110" name="Google Shape;2110;p42"/>
          <p:cNvSpPr/>
          <p:nvPr/>
        </p:nvSpPr>
        <p:spPr>
          <a:xfrm>
            <a:off x="2102204" y="746435"/>
            <a:ext cx="1862911" cy="895249"/>
          </a:xfrm>
          <a:prstGeom prst="rect">
            <a:avLst/>
          </a:prstGeom>
        </p:spPr>
        <p:txBody>
          <a:bodyPr>
            <a:prstTxWarp prst="textPlain">
              <a:avLst/>
            </a:prstTxWarp>
          </a:bodyPr>
          <a:lstStyle/>
          <a:p>
            <a:pPr lvl="0" algn="ctr"/>
            <a:r>
              <a:rPr b="0" i="0" dirty="0">
                <a:ln w="19050" cap="flat" cmpd="sng">
                  <a:solidFill>
                    <a:schemeClr val="lt1"/>
                  </a:solidFill>
                  <a:prstDash val="solid"/>
                  <a:round/>
                  <a:headEnd type="none" w="sm" len="sm"/>
                  <a:tailEnd type="none" w="sm" len="sm"/>
                </a:ln>
                <a:solidFill>
                  <a:schemeClr val="accent6"/>
                </a:solidFill>
                <a:latin typeface="Paytone One"/>
              </a:rPr>
              <a:t>0</a:t>
            </a:r>
            <a:r>
              <a:rPr lang="en-US" b="0" i="0" dirty="0">
                <a:ln w="19050" cap="flat" cmpd="sng">
                  <a:solidFill>
                    <a:schemeClr val="lt1"/>
                  </a:solidFill>
                  <a:prstDash val="solid"/>
                  <a:round/>
                  <a:headEnd type="none" w="sm" len="sm"/>
                  <a:tailEnd type="none" w="sm" len="sm"/>
                </a:ln>
                <a:solidFill>
                  <a:schemeClr val="accent6"/>
                </a:solidFill>
                <a:latin typeface="Paytone One"/>
              </a:rPr>
              <a:t>4</a:t>
            </a:r>
            <a:r>
              <a:rPr b="0" i="0" dirty="0">
                <a:ln w="19050" cap="flat" cmpd="sng">
                  <a:solidFill>
                    <a:schemeClr val="lt1"/>
                  </a:solidFill>
                  <a:prstDash val="solid"/>
                  <a:round/>
                  <a:headEnd type="none" w="sm" len="sm"/>
                  <a:tailEnd type="none" w="sm" len="sm"/>
                </a:ln>
                <a:solidFill>
                  <a:schemeClr val="accent6"/>
                </a:solidFill>
                <a:latin typeface="Paytone One"/>
              </a:rPr>
              <a:t>.</a:t>
            </a:r>
          </a:p>
        </p:txBody>
      </p:sp>
      <p:pic>
        <p:nvPicPr>
          <p:cNvPr id="2" name="Picture 1" descr="A picture containing text&#10;&#10;Description automatically generated">
            <a:extLst>
              <a:ext uri="{FF2B5EF4-FFF2-40B4-BE49-F238E27FC236}">
                <a16:creationId xmlns:a16="http://schemas.microsoft.com/office/drawing/2014/main" id="{7550731C-1ED0-BDDF-B896-259EBEF69646}"/>
              </a:ext>
            </a:extLst>
          </p:cNvPr>
          <p:cNvPicPr>
            <a:picLocks noChangeAspect="1"/>
          </p:cNvPicPr>
          <p:nvPr/>
        </p:nvPicPr>
        <p:blipFill>
          <a:blip r:embed="rId3"/>
          <a:stretch>
            <a:fillRect/>
          </a:stretch>
        </p:blipFill>
        <p:spPr>
          <a:xfrm>
            <a:off x="1805534" y="2257425"/>
            <a:ext cx="5532932" cy="2461816"/>
          </a:xfrm>
          <a:prstGeom prst="rect">
            <a:avLst/>
          </a:prstGeom>
        </p:spPr>
      </p:pic>
      <p:sp>
        <p:nvSpPr>
          <p:cNvPr id="3" name="Oval 2">
            <a:extLst>
              <a:ext uri="{FF2B5EF4-FFF2-40B4-BE49-F238E27FC236}">
                <a16:creationId xmlns:a16="http://schemas.microsoft.com/office/drawing/2014/main" id="{958267F9-68FE-A4FC-7901-F9893E1219F6}"/>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30/37</a:t>
            </a:r>
          </a:p>
        </p:txBody>
      </p:sp>
    </p:spTree>
    <p:extLst>
      <p:ext uri="{BB962C8B-B14F-4D97-AF65-F5344CB8AC3E}">
        <p14:creationId xmlns:p14="http://schemas.microsoft.com/office/powerpoint/2010/main" val="3124649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cxnSp>
        <p:nvCxnSpPr>
          <p:cNvPr id="8" name="Straight Connector 2">
            <a:extLst>
              <a:ext uri="{FF2B5EF4-FFF2-40B4-BE49-F238E27FC236}">
                <a16:creationId xmlns:a16="http://schemas.microsoft.com/office/drawing/2014/main" id="{A1499041-1FFE-EDF6-3C37-65AFC006080A}"/>
              </a:ext>
            </a:extLst>
          </p:cNvPr>
          <p:cNvCxnSpPr>
            <a:cxnSpLocks/>
          </p:cNvCxnSpPr>
          <p:nvPr/>
        </p:nvCxnSpPr>
        <p:spPr>
          <a:xfrm>
            <a:off x="2555538" y="1000151"/>
            <a:ext cx="4203051" cy="0"/>
          </a:xfrm>
          <a:prstGeom prst="line">
            <a:avLst/>
          </a:prstGeom>
          <a:ln w="38100">
            <a:solidFill>
              <a:srgbClr val="1D617A"/>
            </a:solidFill>
          </a:ln>
        </p:spPr>
        <p:style>
          <a:lnRef idx="1">
            <a:schemeClr val="accent1"/>
          </a:lnRef>
          <a:fillRef idx="0">
            <a:schemeClr val="accent1"/>
          </a:fillRef>
          <a:effectRef idx="0">
            <a:schemeClr val="accent1"/>
          </a:effectRef>
          <a:fontRef idx="minor">
            <a:schemeClr val="tx1"/>
          </a:fontRef>
        </p:style>
      </p:cxnSp>
      <p:cxnSp>
        <p:nvCxnSpPr>
          <p:cNvPr id="11" name="Straight Connector 2">
            <a:extLst>
              <a:ext uri="{FF2B5EF4-FFF2-40B4-BE49-F238E27FC236}">
                <a16:creationId xmlns:a16="http://schemas.microsoft.com/office/drawing/2014/main" id="{3D47C42D-C095-B3AA-D641-70FA46A8835A}"/>
              </a:ext>
            </a:extLst>
          </p:cNvPr>
          <p:cNvCxnSpPr>
            <a:cxnSpLocks/>
          </p:cNvCxnSpPr>
          <p:nvPr/>
        </p:nvCxnSpPr>
        <p:spPr>
          <a:xfrm>
            <a:off x="2555538" y="4734568"/>
            <a:ext cx="4203051" cy="0"/>
          </a:xfrm>
          <a:prstGeom prst="line">
            <a:avLst/>
          </a:prstGeom>
          <a:ln w="38100">
            <a:solidFill>
              <a:srgbClr val="1D617A"/>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94BA90-7826-C567-AACC-2D0CEBBA278C}"/>
              </a:ext>
            </a:extLst>
          </p:cNvPr>
          <p:cNvSpPr/>
          <p:nvPr/>
        </p:nvSpPr>
        <p:spPr>
          <a:xfrm>
            <a:off x="8485345" y="4759500"/>
            <a:ext cx="542926" cy="30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Montserrat" panose="00000500000000000000" pitchFamily="2" charset="0"/>
              </a:rPr>
              <a:t>16</a:t>
            </a:r>
          </a:p>
        </p:txBody>
      </p:sp>
      <p:sp>
        <p:nvSpPr>
          <p:cNvPr id="3" name="TextBox 2">
            <a:extLst>
              <a:ext uri="{FF2B5EF4-FFF2-40B4-BE49-F238E27FC236}">
                <a16:creationId xmlns:a16="http://schemas.microsoft.com/office/drawing/2014/main" id="{49B49AE3-814B-29A9-A0E5-5CA5500C3B47}"/>
              </a:ext>
            </a:extLst>
          </p:cNvPr>
          <p:cNvSpPr txBox="1"/>
          <p:nvPr/>
        </p:nvSpPr>
        <p:spPr>
          <a:xfrm>
            <a:off x="2489620" y="1159570"/>
            <a:ext cx="4642704" cy="3539430"/>
          </a:xfrm>
          <a:prstGeom prst="rect">
            <a:avLst/>
          </a:prstGeom>
          <a:noFill/>
        </p:spPr>
        <p:txBody>
          <a:bodyPr wrap="square" rtlCol="0">
            <a:spAutoFit/>
          </a:bodyPr>
          <a:lstStyle/>
          <a:p>
            <a:pPr marL="285750" indent="-285750" fontAlgn="base">
              <a:buSzPct val="200000"/>
              <a:buBlip>
                <a:blip r:embed="rId3"/>
              </a:buBlip>
            </a:pPr>
            <a:r>
              <a:rPr lang="vi-VN" dirty="0">
                <a:solidFill>
                  <a:schemeClr val="tx1"/>
                </a:solidFill>
                <a:latin typeface="Montserrat" panose="00000500000000000000" pitchFamily="2" charset="0"/>
              </a:rPr>
              <a:t>Sáng tạo nhanh hơn với công cụ vẽ Vector</a:t>
            </a:r>
            <a:r>
              <a:rPr lang="en-US" dirty="0">
                <a:solidFill>
                  <a:schemeClr val="tx1"/>
                </a:solidFill>
                <a:latin typeface="Montserrat" panose="00000500000000000000" pitchFamily="2" charset="0"/>
              </a:rPr>
              <a:t>.</a:t>
            </a:r>
          </a:p>
          <a:p>
            <a:pPr fontAlgn="base">
              <a:buSzPct val="99000"/>
            </a:pPr>
            <a:endParaRPr lang="vi-VN" dirty="0">
              <a:solidFill>
                <a:schemeClr val="tx1"/>
              </a:solidFill>
              <a:latin typeface="Montserrat" panose="00000500000000000000" pitchFamily="2" charset="0"/>
            </a:endParaRPr>
          </a:p>
          <a:p>
            <a:pPr marL="285750" indent="-285750" fontAlgn="base">
              <a:buSzPct val="200000"/>
              <a:buBlip>
                <a:blip r:embed="rId3"/>
              </a:buBlip>
            </a:pPr>
            <a:r>
              <a:rPr lang="vi-VN" dirty="0">
                <a:solidFill>
                  <a:schemeClr val="tx1"/>
                </a:solidFill>
                <a:latin typeface="Montserrat" panose="00000500000000000000" pitchFamily="2" charset="0"/>
              </a:rPr>
              <a:t>Bố cục tối ưu hóa trên nhiều nền tảng</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marL="285750" indent="-285750" fontAlgn="base">
              <a:buSzPct val="99000"/>
              <a:buBlip>
                <a:blip r:embed="rId3"/>
              </a:buBlip>
            </a:pPr>
            <a:endParaRPr lang="en-US" dirty="0">
              <a:solidFill>
                <a:schemeClr val="tx1"/>
              </a:solidFill>
              <a:latin typeface="Montserrat" panose="00000500000000000000" pitchFamily="2" charset="0"/>
            </a:endParaRPr>
          </a:p>
          <a:p>
            <a:pPr marL="285750" indent="-285750" fontAlgn="base">
              <a:buSzPct val="200000"/>
              <a:buBlip>
                <a:blip r:embed="rId3"/>
              </a:buBlip>
            </a:pPr>
            <a:r>
              <a:rPr lang="vi-VN" dirty="0">
                <a:solidFill>
                  <a:schemeClr val="tx1"/>
                </a:solidFill>
                <a:latin typeface="Montserrat" panose="00000500000000000000" pitchFamily="2" charset="0"/>
              </a:rPr>
              <a:t>Tạo prototype nhanh</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marL="285750" indent="-285750" fontAlgn="base">
              <a:buSzPct val="99000"/>
              <a:buBlip>
                <a:blip r:embed="rId3"/>
              </a:buBlip>
            </a:pPr>
            <a:endParaRPr lang="en-US" dirty="0">
              <a:solidFill>
                <a:schemeClr val="tx1"/>
              </a:solidFill>
              <a:latin typeface="Montserrat" panose="00000500000000000000" pitchFamily="2" charset="0"/>
            </a:endParaRPr>
          </a:p>
          <a:p>
            <a:pPr marL="285750" indent="-285750" fontAlgn="base">
              <a:buSzPct val="200000"/>
              <a:buBlip>
                <a:blip r:embed="rId3"/>
              </a:buBlip>
            </a:pPr>
            <a:r>
              <a:rPr lang="vi-VN" dirty="0">
                <a:solidFill>
                  <a:schemeClr val="tx1"/>
                </a:solidFill>
                <a:latin typeface="Montserrat" panose="00000500000000000000" pitchFamily="2" charset="0"/>
              </a:rPr>
              <a:t>Đồng bộ hóa dễ dàng</a:t>
            </a:r>
            <a:r>
              <a:rPr lang="en-US" dirty="0">
                <a:solidFill>
                  <a:schemeClr val="tx1"/>
                </a:solidFill>
                <a:latin typeface="Montserrat" panose="00000500000000000000" pitchFamily="2" charset="0"/>
              </a:rPr>
              <a:t>.</a:t>
            </a:r>
          </a:p>
          <a:p>
            <a:pPr fontAlgn="base">
              <a:buSzPct val="200000"/>
            </a:pPr>
            <a:endParaRPr lang="en-US" dirty="0">
              <a:solidFill>
                <a:schemeClr val="tx1"/>
              </a:solidFill>
              <a:latin typeface="Montserrat" panose="00000500000000000000" pitchFamily="2" charset="0"/>
            </a:endParaRPr>
          </a:p>
          <a:p>
            <a:pPr marL="285750" indent="-285750" fontAlgn="base">
              <a:buSzPct val="200000"/>
              <a:buBlip>
                <a:blip r:embed="rId3"/>
              </a:buBlip>
            </a:pPr>
            <a:r>
              <a:rPr lang="vi-VN" dirty="0">
                <a:solidFill>
                  <a:schemeClr val="tx1"/>
                </a:solidFill>
                <a:latin typeface="Montserrat" panose="00000500000000000000" pitchFamily="2" charset="0"/>
              </a:rPr>
              <a:t>Quản lý trên đám mây</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marL="285750" indent="-285750" fontAlgn="base">
              <a:buSzPct val="99000"/>
              <a:buBlip>
                <a:blip r:embed="rId3"/>
              </a:buBlip>
            </a:pPr>
            <a:endParaRPr lang="en-US" dirty="0">
              <a:solidFill>
                <a:schemeClr val="tx1"/>
              </a:solidFill>
              <a:latin typeface="Montserrat" panose="00000500000000000000" pitchFamily="2" charset="0"/>
            </a:endParaRPr>
          </a:p>
          <a:p>
            <a:pPr marL="285750" indent="-285750" fontAlgn="base">
              <a:buSzPct val="200000"/>
              <a:buBlip>
                <a:blip r:embed="rId3"/>
              </a:buBlip>
            </a:pPr>
            <a:r>
              <a:rPr lang="vi-VN" dirty="0">
                <a:solidFill>
                  <a:schemeClr val="tx1"/>
                </a:solidFill>
                <a:latin typeface="Montserrat" panose="00000500000000000000" pitchFamily="2" charset="0"/>
              </a:rPr>
              <a:t>Thiết kế đồ hoạ với độ chân thực rất cao</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marL="285750" indent="-285750" fontAlgn="base">
              <a:buSzPct val="99000"/>
              <a:buBlip>
                <a:blip r:embed="rId3"/>
              </a:buBlip>
            </a:pPr>
            <a:endParaRPr lang="en-US" dirty="0">
              <a:solidFill>
                <a:schemeClr val="tx1"/>
              </a:solidFill>
              <a:latin typeface="Montserrat" panose="00000500000000000000" pitchFamily="2" charset="0"/>
            </a:endParaRPr>
          </a:p>
          <a:p>
            <a:pPr marL="285750" indent="-285750" fontAlgn="base">
              <a:buSzPct val="200000"/>
              <a:buBlip>
                <a:blip r:embed="rId3"/>
              </a:buBlip>
            </a:pPr>
            <a:r>
              <a:rPr lang="vi-VN" dirty="0">
                <a:solidFill>
                  <a:schemeClr val="tx1"/>
                </a:solidFill>
                <a:latin typeface="Montserrat" panose="00000500000000000000" pitchFamily="2" charset="0"/>
              </a:rPr>
              <a:t>Kết nối, lưu trữ và chia sẻ quy trình thiết kế sản phẩm</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a:p>
            <a:pPr marL="285750" indent="-285750" fontAlgn="base">
              <a:buSzPct val="99000"/>
              <a:buBlip>
                <a:blip r:embed="rId3"/>
              </a:buBlip>
            </a:pPr>
            <a:endParaRPr lang="en-US" dirty="0">
              <a:solidFill>
                <a:schemeClr val="tx1"/>
              </a:solidFill>
              <a:latin typeface="Montserrat" panose="00000500000000000000" pitchFamily="2" charset="0"/>
            </a:endParaRPr>
          </a:p>
          <a:p>
            <a:pPr marL="285750" indent="-285750" fontAlgn="base">
              <a:buSzPct val="200000"/>
              <a:buBlip>
                <a:blip r:embed="rId3"/>
              </a:buBlip>
            </a:pPr>
            <a:r>
              <a:rPr lang="vi-VN" dirty="0">
                <a:solidFill>
                  <a:schemeClr val="tx1"/>
                </a:solidFill>
                <a:latin typeface="Montserrat" panose="00000500000000000000" pitchFamily="2" charset="0"/>
              </a:rPr>
              <a:t>Hỗ trợ nền tảng: MacOS</a:t>
            </a:r>
            <a:r>
              <a:rPr lang="en-US" dirty="0">
                <a:solidFill>
                  <a:schemeClr val="tx1"/>
                </a:solidFill>
                <a:latin typeface="Montserrat" panose="00000500000000000000" pitchFamily="2" charset="0"/>
              </a:rPr>
              <a:t>.</a:t>
            </a:r>
            <a:endParaRPr lang="vi-VN" dirty="0">
              <a:solidFill>
                <a:schemeClr val="tx1"/>
              </a:solidFill>
              <a:latin typeface="Montserrat" panose="00000500000000000000" pitchFamily="2" charset="0"/>
            </a:endParaRPr>
          </a:p>
        </p:txBody>
      </p:sp>
      <p:sp>
        <p:nvSpPr>
          <p:cNvPr id="2" name="Google Shape;1473;p33">
            <a:extLst>
              <a:ext uri="{FF2B5EF4-FFF2-40B4-BE49-F238E27FC236}">
                <a16:creationId xmlns:a16="http://schemas.microsoft.com/office/drawing/2014/main" id="{203E320B-1D9F-250E-A86C-0BA36E03205C}"/>
              </a:ext>
            </a:extLst>
          </p:cNvPr>
          <p:cNvSpPr txBox="1">
            <a:spLocks/>
          </p:cNvSpPr>
          <p:nvPr/>
        </p:nvSpPr>
        <p:spPr>
          <a:xfrm>
            <a:off x="675482" y="136596"/>
            <a:ext cx="7793037"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pPr algn="ctr"/>
            <a:r>
              <a:rPr lang="en-US" sz="1800" b="1" dirty="0">
                <a:latin typeface="Segoe UI" panose="020B0502040204020203" pitchFamily="34" charset="0"/>
                <a:cs typeface="Segoe UI" panose="020B0502040204020203" pitchFamily="34" charset="0"/>
              </a:rPr>
              <a:t>ƯU ĐIỂM</a:t>
            </a:r>
            <a:endParaRPr lang="vi-VN" sz="1800" b="1" dirty="0">
              <a:latin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BC4B033B-1412-8E14-8ED4-5613FDEE44D0}"/>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31/37</a:t>
            </a:r>
          </a:p>
        </p:txBody>
      </p:sp>
    </p:spTree>
    <p:extLst>
      <p:ext uri="{BB962C8B-B14F-4D97-AF65-F5344CB8AC3E}">
        <p14:creationId xmlns:p14="http://schemas.microsoft.com/office/powerpoint/2010/main" val="367824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2" name="Oval 1">
            <a:extLst>
              <a:ext uri="{FF2B5EF4-FFF2-40B4-BE49-F238E27FC236}">
                <a16:creationId xmlns:a16="http://schemas.microsoft.com/office/drawing/2014/main" id="{D49868E8-BF10-E7D1-5912-CF1070F016E1}"/>
              </a:ext>
            </a:extLst>
          </p:cNvPr>
          <p:cNvSpPr/>
          <p:nvPr/>
        </p:nvSpPr>
        <p:spPr>
          <a:xfrm>
            <a:off x="8485345" y="4759500"/>
            <a:ext cx="542926" cy="30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Montserrat" panose="00000500000000000000" pitchFamily="2" charset="0"/>
              </a:rPr>
              <a:t>17</a:t>
            </a:r>
          </a:p>
        </p:txBody>
      </p:sp>
      <p:sp>
        <p:nvSpPr>
          <p:cNvPr id="3" name="TextBox 2">
            <a:extLst>
              <a:ext uri="{FF2B5EF4-FFF2-40B4-BE49-F238E27FC236}">
                <a16:creationId xmlns:a16="http://schemas.microsoft.com/office/drawing/2014/main" id="{D9BCE86F-33EC-EE3D-7D88-AD1E188D69E4}"/>
              </a:ext>
            </a:extLst>
          </p:cNvPr>
          <p:cNvSpPr txBox="1"/>
          <p:nvPr/>
        </p:nvSpPr>
        <p:spPr>
          <a:xfrm>
            <a:off x="2471714" y="1111539"/>
            <a:ext cx="4201811" cy="1384995"/>
          </a:xfrm>
          <a:prstGeom prst="rect">
            <a:avLst/>
          </a:prstGeom>
          <a:noFill/>
        </p:spPr>
        <p:txBody>
          <a:bodyPr wrap="square" rtlCol="0">
            <a:spAutoFit/>
          </a:bodyPr>
          <a:lstStyle/>
          <a:p>
            <a:pPr marL="285750" lvl="0" indent="-285750">
              <a:buSzPct val="200000"/>
              <a:buBlip>
                <a:blip r:embed="rId3"/>
              </a:buBlip>
            </a:pPr>
            <a:r>
              <a:rPr lang="en-US" dirty="0" err="1">
                <a:solidFill>
                  <a:schemeClr val="tx1"/>
                </a:solidFill>
                <a:latin typeface="Montserrat" panose="00000500000000000000" pitchFamily="2" charset="0"/>
              </a:rPr>
              <a:t>Hơi</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chậm</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thi</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thoảng</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gặp</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lỗi</a:t>
            </a:r>
            <a:r>
              <a:rPr lang="en-US" dirty="0">
                <a:solidFill>
                  <a:schemeClr val="tx1"/>
                </a:solidFill>
                <a:latin typeface="Montserrat" panose="00000500000000000000" pitchFamily="2" charset="0"/>
              </a:rPr>
              <a:t>.</a:t>
            </a:r>
          </a:p>
          <a:p>
            <a:pPr lvl="0"/>
            <a:endParaRPr lang="en-US" dirty="0">
              <a:solidFill>
                <a:schemeClr val="tx1"/>
              </a:solidFill>
              <a:latin typeface="Montserrat" panose="00000500000000000000" pitchFamily="2" charset="0"/>
            </a:endParaRPr>
          </a:p>
          <a:p>
            <a:pPr marL="285750" lvl="0" indent="-285750">
              <a:buSzPct val="200000"/>
              <a:buBlip>
                <a:blip r:embed="rId3"/>
              </a:buBlip>
            </a:pPr>
            <a:r>
              <a:rPr lang="en-US" dirty="0" err="1">
                <a:solidFill>
                  <a:schemeClr val="tx1"/>
                </a:solidFill>
                <a:latin typeface="Montserrat" panose="00000500000000000000" pitchFamily="2" charset="0"/>
              </a:rPr>
              <a:t>Không</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hỗ</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trợ</a:t>
            </a:r>
            <a:r>
              <a:rPr lang="en-US" dirty="0">
                <a:solidFill>
                  <a:schemeClr val="tx1"/>
                </a:solidFill>
                <a:latin typeface="Montserrat" panose="00000500000000000000" pitchFamily="2" charset="0"/>
              </a:rPr>
              <a:t> plugin.</a:t>
            </a:r>
          </a:p>
          <a:p>
            <a:pPr marL="285750" lvl="0" indent="-285750">
              <a:buBlip>
                <a:blip r:embed="rId3"/>
              </a:buBlip>
            </a:pPr>
            <a:endParaRPr lang="en-US" dirty="0">
              <a:solidFill>
                <a:schemeClr val="tx1"/>
              </a:solidFill>
              <a:latin typeface="Montserrat" panose="00000500000000000000" pitchFamily="2" charset="0"/>
            </a:endParaRPr>
          </a:p>
          <a:p>
            <a:pPr marL="285750" lvl="0" indent="-285750">
              <a:buSzPct val="200000"/>
              <a:buBlip>
                <a:blip r:embed="rId3"/>
              </a:buBlip>
            </a:pPr>
            <a:r>
              <a:rPr lang="en-US" dirty="0" err="1">
                <a:solidFill>
                  <a:schemeClr val="tx1"/>
                </a:solidFill>
                <a:latin typeface="Montserrat" panose="00000500000000000000" pitchFamily="2" charset="0"/>
              </a:rPr>
              <a:t>Tạo</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ra</a:t>
            </a:r>
            <a:r>
              <a:rPr lang="en-US" dirty="0">
                <a:solidFill>
                  <a:schemeClr val="tx1"/>
                </a:solidFill>
                <a:latin typeface="Montserrat" panose="00000500000000000000" pitchFamily="2" charset="0"/>
              </a:rPr>
              <a:t> prototype ở </a:t>
            </a:r>
            <a:r>
              <a:rPr lang="en-US" dirty="0" err="1">
                <a:solidFill>
                  <a:schemeClr val="tx1"/>
                </a:solidFill>
                <a:latin typeface="Montserrat" panose="00000500000000000000" pitchFamily="2" charset="0"/>
              </a:rPr>
              <a:t>Invision</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không</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thể</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nhanh</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gọn</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như</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khi</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sử</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dụng</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Flinto</a:t>
            </a:r>
            <a:r>
              <a:rPr lang="en-US" dirty="0">
                <a:solidFill>
                  <a:schemeClr val="tx1"/>
                </a:solidFill>
                <a:latin typeface="Montserrat" panose="00000500000000000000" pitchFamily="2" charset="0"/>
              </a:rPr>
              <a:t>.</a:t>
            </a:r>
          </a:p>
        </p:txBody>
      </p:sp>
      <p:cxnSp>
        <p:nvCxnSpPr>
          <p:cNvPr id="4" name="Straight Connector 2">
            <a:extLst>
              <a:ext uri="{FF2B5EF4-FFF2-40B4-BE49-F238E27FC236}">
                <a16:creationId xmlns:a16="http://schemas.microsoft.com/office/drawing/2014/main" id="{A7E989DD-9D2B-579D-498F-1E24E5BF2904}"/>
              </a:ext>
            </a:extLst>
          </p:cNvPr>
          <p:cNvCxnSpPr>
            <a:cxnSpLocks/>
          </p:cNvCxnSpPr>
          <p:nvPr/>
        </p:nvCxnSpPr>
        <p:spPr>
          <a:xfrm>
            <a:off x="2555538" y="1000151"/>
            <a:ext cx="4203051" cy="0"/>
          </a:xfrm>
          <a:prstGeom prst="line">
            <a:avLst/>
          </a:prstGeom>
          <a:ln w="38100">
            <a:solidFill>
              <a:srgbClr val="1D617A"/>
            </a:solidFill>
          </a:ln>
        </p:spPr>
        <p:style>
          <a:lnRef idx="1">
            <a:schemeClr val="accent1"/>
          </a:lnRef>
          <a:fillRef idx="0">
            <a:schemeClr val="accent1"/>
          </a:fillRef>
          <a:effectRef idx="0">
            <a:schemeClr val="accent1"/>
          </a:effectRef>
          <a:fontRef idx="minor">
            <a:schemeClr val="tx1"/>
          </a:fontRef>
        </p:style>
      </p:cxnSp>
      <p:cxnSp>
        <p:nvCxnSpPr>
          <p:cNvPr id="5" name="Straight Connector 2">
            <a:extLst>
              <a:ext uri="{FF2B5EF4-FFF2-40B4-BE49-F238E27FC236}">
                <a16:creationId xmlns:a16="http://schemas.microsoft.com/office/drawing/2014/main" id="{25B19395-6A51-52AC-C6D6-850D306F3CF2}"/>
              </a:ext>
            </a:extLst>
          </p:cNvPr>
          <p:cNvCxnSpPr>
            <a:cxnSpLocks/>
          </p:cNvCxnSpPr>
          <p:nvPr/>
        </p:nvCxnSpPr>
        <p:spPr>
          <a:xfrm>
            <a:off x="2555538" y="2756474"/>
            <a:ext cx="4203051" cy="0"/>
          </a:xfrm>
          <a:prstGeom prst="line">
            <a:avLst/>
          </a:prstGeom>
          <a:ln w="38100">
            <a:solidFill>
              <a:srgbClr val="1D617A"/>
            </a:solidFill>
          </a:ln>
        </p:spPr>
        <p:style>
          <a:lnRef idx="1">
            <a:schemeClr val="accent1"/>
          </a:lnRef>
          <a:fillRef idx="0">
            <a:schemeClr val="accent1"/>
          </a:fillRef>
          <a:effectRef idx="0">
            <a:schemeClr val="accent1"/>
          </a:effectRef>
          <a:fontRef idx="minor">
            <a:schemeClr val="tx1"/>
          </a:fontRef>
        </p:style>
      </p:cxnSp>
      <p:sp>
        <p:nvSpPr>
          <p:cNvPr id="6" name="Google Shape;1473;p33">
            <a:extLst>
              <a:ext uri="{FF2B5EF4-FFF2-40B4-BE49-F238E27FC236}">
                <a16:creationId xmlns:a16="http://schemas.microsoft.com/office/drawing/2014/main" id="{ED77C6F1-D2B9-EBF9-C39C-D4301E4BD289}"/>
              </a:ext>
            </a:extLst>
          </p:cNvPr>
          <p:cNvSpPr txBox="1">
            <a:spLocks/>
          </p:cNvSpPr>
          <p:nvPr/>
        </p:nvSpPr>
        <p:spPr>
          <a:xfrm>
            <a:off x="675482" y="136596"/>
            <a:ext cx="7793037"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pPr algn="ctr"/>
            <a:r>
              <a:rPr lang="en-US" sz="1800" b="1" dirty="0">
                <a:latin typeface="Segoe UI" panose="020B0502040204020203" pitchFamily="34" charset="0"/>
                <a:cs typeface="Segoe UI" panose="020B0502040204020203" pitchFamily="34" charset="0"/>
              </a:rPr>
              <a:t>NHƯỢC ĐIỂM</a:t>
            </a:r>
            <a:endParaRPr lang="vi-VN" sz="1800" b="1" dirty="0">
              <a:latin typeface="Segoe UI" panose="020B0502040204020203" pitchFamily="34" charset="0"/>
              <a:cs typeface="Segoe UI" panose="020B0502040204020203" pitchFamily="34" charset="0"/>
            </a:endParaRPr>
          </a:p>
        </p:txBody>
      </p:sp>
      <p:sp>
        <p:nvSpPr>
          <p:cNvPr id="7" name="Oval 6">
            <a:extLst>
              <a:ext uri="{FF2B5EF4-FFF2-40B4-BE49-F238E27FC236}">
                <a16:creationId xmlns:a16="http://schemas.microsoft.com/office/drawing/2014/main" id="{BEC9EE56-25DF-C6A5-0503-BF4563E48039}"/>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32/37</a:t>
            </a:r>
          </a:p>
        </p:txBody>
      </p:sp>
    </p:spTree>
    <p:extLst>
      <p:ext uri="{BB962C8B-B14F-4D97-AF65-F5344CB8AC3E}">
        <p14:creationId xmlns:p14="http://schemas.microsoft.com/office/powerpoint/2010/main" val="345917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graphicFrame>
        <p:nvGraphicFramePr>
          <p:cNvPr id="2349" name="Google Shape;2349;p44"/>
          <p:cNvGraphicFramePr/>
          <p:nvPr>
            <p:extLst>
              <p:ext uri="{D42A27DB-BD31-4B8C-83A1-F6EECF244321}">
                <p14:modId xmlns:p14="http://schemas.microsoft.com/office/powerpoint/2010/main" val="3611832257"/>
              </p:ext>
            </p:extLst>
          </p:nvPr>
        </p:nvGraphicFramePr>
        <p:xfrm>
          <a:off x="1018381" y="727302"/>
          <a:ext cx="7464887" cy="4192088"/>
        </p:xfrm>
        <a:graphic>
          <a:graphicData uri="http://schemas.openxmlformats.org/drawingml/2006/table">
            <a:tbl>
              <a:tblPr>
                <a:noFill/>
                <a:tableStyleId>{24FBF6A4-D2F1-4253-9BDA-59EF2327353B}</a:tableStyleId>
              </a:tblPr>
              <a:tblGrid>
                <a:gridCol w="1069612">
                  <a:extLst>
                    <a:ext uri="{9D8B030D-6E8A-4147-A177-3AD203B41FA5}">
                      <a16:colId xmlns:a16="http://schemas.microsoft.com/office/drawing/2014/main" val="20000"/>
                    </a:ext>
                  </a:extLst>
                </a:gridCol>
                <a:gridCol w="1704277">
                  <a:extLst>
                    <a:ext uri="{9D8B030D-6E8A-4147-A177-3AD203B41FA5}">
                      <a16:colId xmlns:a16="http://schemas.microsoft.com/office/drawing/2014/main" val="20001"/>
                    </a:ext>
                  </a:extLst>
                </a:gridCol>
                <a:gridCol w="1603098">
                  <a:extLst>
                    <a:ext uri="{9D8B030D-6E8A-4147-A177-3AD203B41FA5}">
                      <a16:colId xmlns:a16="http://schemas.microsoft.com/office/drawing/2014/main" val="20002"/>
                    </a:ext>
                  </a:extLst>
                </a:gridCol>
                <a:gridCol w="1543950">
                  <a:extLst>
                    <a:ext uri="{9D8B030D-6E8A-4147-A177-3AD203B41FA5}">
                      <a16:colId xmlns:a16="http://schemas.microsoft.com/office/drawing/2014/main" val="20003"/>
                    </a:ext>
                  </a:extLst>
                </a:gridCol>
                <a:gridCol w="1543950">
                  <a:extLst>
                    <a:ext uri="{9D8B030D-6E8A-4147-A177-3AD203B41FA5}">
                      <a16:colId xmlns:a16="http://schemas.microsoft.com/office/drawing/2014/main" val="20004"/>
                    </a:ext>
                  </a:extLst>
                </a:gridCol>
              </a:tblGrid>
              <a:tr h="373050">
                <a:tc>
                  <a:txBody>
                    <a:bodyPr/>
                    <a:lstStyle/>
                    <a:p>
                      <a:pPr marL="0" lvl="0" indent="0" algn="l" rtl="0">
                        <a:spcBef>
                          <a:spcPts val="0"/>
                        </a:spcBef>
                        <a:spcAft>
                          <a:spcPts val="0"/>
                        </a:spcAft>
                        <a:buNone/>
                      </a:pPr>
                      <a:endParaRPr sz="1400" dirty="0">
                        <a:solidFill>
                          <a:schemeClr val="lt1"/>
                        </a:solidFill>
                        <a:latin typeface="Segoe UI" panose="020B0502040204020203" pitchFamily="34" charset="0"/>
                        <a:ea typeface="Bayon"/>
                        <a:cs typeface="Segoe UI" panose="020B0502040204020203" pitchFamily="34" charset="0"/>
                        <a:sym typeface="Bayo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400" dirty="0">
                          <a:solidFill>
                            <a:schemeClr val="lt1"/>
                          </a:solidFill>
                          <a:latin typeface="Segoe UI" panose="020B0502040204020203" pitchFamily="34" charset="0"/>
                          <a:ea typeface="Bayon"/>
                          <a:cs typeface="Segoe UI" panose="020B0502040204020203" pitchFamily="34" charset="0"/>
                          <a:sym typeface="Bayon"/>
                        </a:rPr>
                        <a:t>INVISION</a:t>
                      </a:r>
                      <a:endParaRPr sz="1400" dirty="0">
                        <a:solidFill>
                          <a:schemeClr val="lt1"/>
                        </a:solidFill>
                        <a:latin typeface="Segoe UI" panose="020B0502040204020203" pitchFamily="34" charset="0"/>
                        <a:ea typeface="Bayon"/>
                        <a:cs typeface="Segoe UI" panose="020B0502040204020203" pitchFamily="34" charset="0"/>
                        <a:sym typeface="Bayo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400" dirty="0">
                          <a:solidFill>
                            <a:schemeClr val="lt1"/>
                          </a:solidFill>
                          <a:latin typeface="Segoe UI" panose="020B0502040204020203" pitchFamily="34" charset="0"/>
                          <a:ea typeface="Bayon"/>
                          <a:cs typeface="Segoe UI" panose="020B0502040204020203" pitchFamily="34" charset="0"/>
                          <a:sym typeface="Bayon"/>
                        </a:rPr>
                        <a:t>FIGMA</a:t>
                      </a:r>
                      <a:endParaRPr sz="1400" dirty="0">
                        <a:solidFill>
                          <a:schemeClr val="lt1"/>
                        </a:solidFill>
                        <a:latin typeface="Segoe UI" panose="020B0502040204020203" pitchFamily="34" charset="0"/>
                        <a:ea typeface="Bayon"/>
                        <a:cs typeface="Segoe UI" panose="020B0502040204020203" pitchFamily="34" charset="0"/>
                        <a:sym typeface="Bayo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400" dirty="0">
                          <a:solidFill>
                            <a:schemeClr val="lt1"/>
                          </a:solidFill>
                          <a:latin typeface="Segoe UI" panose="020B0502040204020203" pitchFamily="34" charset="0"/>
                          <a:ea typeface="Bayon"/>
                          <a:cs typeface="Segoe UI" panose="020B0502040204020203" pitchFamily="34" charset="0"/>
                          <a:sym typeface="Bayon"/>
                        </a:rPr>
                        <a:t>ADOBE XD</a:t>
                      </a:r>
                      <a:endParaRPr sz="1400" dirty="0">
                        <a:solidFill>
                          <a:schemeClr val="lt1"/>
                        </a:solidFill>
                        <a:latin typeface="Segoe UI" panose="020B0502040204020203" pitchFamily="34" charset="0"/>
                        <a:ea typeface="Bayon"/>
                        <a:cs typeface="Segoe UI" panose="020B0502040204020203" pitchFamily="34" charset="0"/>
                        <a:sym typeface="Bayo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400" dirty="0">
                          <a:solidFill>
                            <a:schemeClr val="lt1"/>
                          </a:solidFill>
                          <a:latin typeface="Segoe UI" panose="020B0502040204020203" pitchFamily="34" charset="0"/>
                          <a:ea typeface="Bayon"/>
                          <a:cs typeface="Segoe UI" panose="020B0502040204020203" pitchFamily="34" charset="0"/>
                          <a:sym typeface="Bayon"/>
                        </a:rPr>
                        <a:t>SKETCH</a:t>
                      </a: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10632">
                <a:tc rowSpan="2">
                  <a:txBody>
                    <a:bodyPr/>
                    <a:lstStyle/>
                    <a:p>
                      <a:pPr marL="0" lvl="0" indent="0" algn="l" rtl="0">
                        <a:spcBef>
                          <a:spcPts val="0"/>
                        </a:spcBef>
                        <a:spcAft>
                          <a:spcPts val="0"/>
                        </a:spcAft>
                        <a:buNone/>
                      </a:pPr>
                      <a:r>
                        <a:rPr lang="en-US" sz="1400" dirty="0" err="1">
                          <a:solidFill>
                            <a:schemeClr val="lt1"/>
                          </a:solidFill>
                          <a:latin typeface="Segoe UI" panose="020B0502040204020203" pitchFamily="34" charset="0"/>
                          <a:ea typeface="Bayon"/>
                          <a:cs typeface="Segoe UI" panose="020B0502040204020203" pitchFamily="34" charset="0"/>
                          <a:sym typeface="Bayon"/>
                        </a:rPr>
                        <a:t>Mức</a:t>
                      </a:r>
                      <a:r>
                        <a:rPr lang="en-US" sz="1400" dirty="0">
                          <a:solidFill>
                            <a:schemeClr val="lt1"/>
                          </a:solidFill>
                          <a:latin typeface="Segoe UI" panose="020B0502040204020203" pitchFamily="34" charset="0"/>
                          <a:ea typeface="Bayon"/>
                          <a:cs typeface="Segoe UI" panose="020B0502040204020203" pitchFamily="34" charset="0"/>
                          <a:sym typeface="Bayon"/>
                        </a:rPr>
                        <a:t> </a:t>
                      </a:r>
                      <a:r>
                        <a:rPr lang="en-US" sz="1400" dirty="0" err="1">
                          <a:solidFill>
                            <a:schemeClr val="lt1"/>
                          </a:solidFill>
                          <a:latin typeface="Segoe UI" panose="020B0502040204020203" pitchFamily="34" charset="0"/>
                          <a:ea typeface="Bayon"/>
                          <a:cs typeface="Segoe UI" panose="020B0502040204020203" pitchFamily="34" charset="0"/>
                          <a:sym typeface="Bayon"/>
                        </a:rPr>
                        <a:t>giá</a:t>
                      </a:r>
                      <a:endParaRPr sz="1400" dirty="0">
                        <a:solidFill>
                          <a:schemeClr val="lt1"/>
                        </a:solidFill>
                        <a:latin typeface="Segoe UI" panose="020B0502040204020203" pitchFamily="34" charset="0"/>
                        <a:ea typeface="Bayon"/>
                        <a:cs typeface="Segoe UI" panose="020B0502040204020203" pitchFamily="34" charset="0"/>
                        <a:sym typeface="Bayo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100" dirty="0" err="1">
                          <a:solidFill>
                            <a:schemeClr val="dk1"/>
                          </a:solidFill>
                          <a:latin typeface="Montserrat" panose="00000500000000000000" pitchFamily="2" charset="0"/>
                          <a:ea typeface="Didact Gothic"/>
                          <a:cs typeface="Didact Gothic"/>
                          <a:sym typeface="Didact Gothic"/>
                        </a:rPr>
                        <a:t>Miễn</a:t>
                      </a:r>
                      <a:r>
                        <a:rPr lang="en-US" sz="1100" dirty="0">
                          <a:solidFill>
                            <a:schemeClr val="dk1"/>
                          </a:solidFill>
                          <a:latin typeface="Montserrat" panose="00000500000000000000" pitchFamily="2" charset="0"/>
                          <a:ea typeface="Didact Gothic"/>
                          <a:cs typeface="Didact Gothic"/>
                          <a:sym typeface="Didact Gothic"/>
                        </a:rPr>
                        <a:t> </a:t>
                      </a:r>
                      <a:r>
                        <a:rPr lang="en-US" sz="1100" dirty="0" err="1">
                          <a:solidFill>
                            <a:schemeClr val="dk1"/>
                          </a:solidFill>
                          <a:latin typeface="Montserrat" panose="00000500000000000000" pitchFamily="2" charset="0"/>
                          <a:ea typeface="Didact Gothic"/>
                          <a:cs typeface="Didact Gothic"/>
                          <a:sym typeface="Didact Gothic"/>
                        </a:rPr>
                        <a:t>phí</a:t>
                      </a:r>
                      <a:r>
                        <a:rPr lang="en-US" sz="1100" dirty="0">
                          <a:solidFill>
                            <a:schemeClr val="dk1"/>
                          </a:solidFill>
                          <a:latin typeface="Montserrat" panose="00000500000000000000" pitchFamily="2" charset="0"/>
                          <a:ea typeface="Didact Gothic"/>
                          <a:cs typeface="Didact Gothic"/>
                          <a:sym typeface="Didact Gothic"/>
                        </a:rPr>
                        <a:t> với </a:t>
                      </a:r>
                      <a:r>
                        <a:rPr lang="en-US" sz="1100" dirty="0" err="1">
                          <a:solidFill>
                            <a:schemeClr val="dk1"/>
                          </a:solidFill>
                          <a:latin typeface="Montserrat" panose="00000500000000000000" pitchFamily="2" charset="0"/>
                          <a:ea typeface="Didact Gothic"/>
                          <a:cs typeface="Didact Gothic"/>
                          <a:sym typeface="Didact Gothic"/>
                        </a:rPr>
                        <a:t>tính</a:t>
                      </a:r>
                      <a:r>
                        <a:rPr lang="en-US" sz="1100" dirty="0">
                          <a:solidFill>
                            <a:schemeClr val="dk1"/>
                          </a:solidFill>
                          <a:latin typeface="Montserrat" panose="00000500000000000000" pitchFamily="2" charset="0"/>
                          <a:ea typeface="Didact Gothic"/>
                          <a:cs typeface="Didact Gothic"/>
                          <a:sym typeface="Didact Gothic"/>
                        </a:rPr>
                        <a:t> </a:t>
                      </a:r>
                      <a:r>
                        <a:rPr lang="en-US" sz="1100" dirty="0" err="1">
                          <a:solidFill>
                            <a:schemeClr val="dk1"/>
                          </a:solidFill>
                          <a:latin typeface="Montserrat" panose="00000500000000000000" pitchFamily="2" charset="0"/>
                          <a:ea typeface="Didact Gothic"/>
                          <a:cs typeface="Didact Gothic"/>
                          <a:sym typeface="Didact Gothic"/>
                        </a:rPr>
                        <a:t>năng</a:t>
                      </a:r>
                      <a:r>
                        <a:rPr lang="en-US" sz="1100" dirty="0">
                          <a:solidFill>
                            <a:schemeClr val="dk1"/>
                          </a:solidFill>
                          <a:latin typeface="Montserrat" panose="00000500000000000000" pitchFamily="2" charset="0"/>
                          <a:ea typeface="Didact Gothic"/>
                          <a:cs typeface="Didact Gothic"/>
                          <a:sym typeface="Didact Gothic"/>
                        </a:rPr>
                        <a:t> </a:t>
                      </a:r>
                      <a:r>
                        <a:rPr lang="en-US" sz="1100" dirty="0" err="1">
                          <a:solidFill>
                            <a:schemeClr val="dk1"/>
                          </a:solidFill>
                          <a:latin typeface="Montserrat" panose="00000500000000000000" pitchFamily="2" charset="0"/>
                          <a:ea typeface="Didact Gothic"/>
                          <a:cs typeface="Didact Gothic"/>
                          <a:sym typeface="Didact Gothic"/>
                        </a:rPr>
                        <a:t>hạn</a:t>
                      </a:r>
                      <a:r>
                        <a:rPr lang="en-US" sz="1100" dirty="0">
                          <a:solidFill>
                            <a:schemeClr val="dk1"/>
                          </a:solidFill>
                          <a:latin typeface="Montserrat" panose="00000500000000000000" pitchFamily="2" charset="0"/>
                          <a:ea typeface="Didact Gothic"/>
                          <a:cs typeface="Didact Gothic"/>
                          <a:sym typeface="Didact Gothic"/>
                        </a:rPr>
                        <a:t> </a:t>
                      </a:r>
                      <a:r>
                        <a:rPr lang="en-US" sz="1100" dirty="0" err="1">
                          <a:solidFill>
                            <a:schemeClr val="dk1"/>
                          </a:solidFill>
                          <a:latin typeface="Montserrat" panose="00000500000000000000" pitchFamily="2" charset="0"/>
                          <a:ea typeface="Didact Gothic"/>
                          <a:cs typeface="Didact Gothic"/>
                          <a:sym typeface="Didact Gothic"/>
                        </a:rPr>
                        <a:t>chế</a:t>
                      </a:r>
                      <a:endParaRPr lang="en-US"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6"/>
                    </a:solidFill>
                  </a:tcPr>
                </a:tc>
                <a:tc>
                  <a:txBody>
                    <a:bodyPr/>
                    <a:lstStyle/>
                    <a:p>
                      <a:pPr marL="0" lvl="0" indent="0" algn="ctr" rtl="0">
                        <a:spcBef>
                          <a:spcPts val="0"/>
                        </a:spcBef>
                        <a:spcAft>
                          <a:spcPts val="0"/>
                        </a:spcAft>
                        <a:buNone/>
                      </a:pPr>
                      <a:r>
                        <a:rPr lang="en-US" sz="1100" dirty="0" err="1">
                          <a:solidFill>
                            <a:schemeClr val="dk1"/>
                          </a:solidFill>
                          <a:latin typeface="Montserrat" panose="00000500000000000000" pitchFamily="2" charset="0"/>
                          <a:ea typeface="Didact Gothic"/>
                          <a:cs typeface="Didact Gothic"/>
                          <a:sym typeface="Didact Gothic"/>
                        </a:rPr>
                        <a:t>Miễn</a:t>
                      </a:r>
                      <a:r>
                        <a:rPr lang="en-US" sz="1100" dirty="0">
                          <a:solidFill>
                            <a:schemeClr val="dk1"/>
                          </a:solidFill>
                          <a:latin typeface="Montserrat" panose="00000500000000000000" pitchFamily="2" charset="0"/>
                          <a:ea typeface="Didact Gothic"/>
                          <a:cs typeface="Didact Gothic"/>
                          <a:sym typeface="Didact Gothic"/>
                        </a:rPr>
                        <a:t> </a:t>
                      </a:r>
                      <a:r>
                        <a:rPr lang="en-US" sz="1100" dirty="0" err="1">
                          <a:solidFill>
                            <a:schemeClr val="dk1"/>
                          </a:solidFill>
                          <a:latin typeface="Montserrat" panose="00000500000000000000" pitchFamily="2" charset="0"/>
                          <a:ea typeface="Didact Gothic"/>
                          <a:cs typeface="Didact Gothic"/>
                          <a:sym typeface="Didact Gothic"/>
                        </a:rPr>
                        <a:t>phí</a:t>
                      </a:r>
                      <a:r>
                        <a:rPr lang="en-US" sz="1100" dirty="0">
                          <a:solidFill>
                            <a:schemeClr val="dk1"/>
                          </a:solidFill>
                          <a:latin typeface="Montserrat" panose="00000500000000000000" pitchFamily="2" charset="0"/>
                          <a:ea typeface="Didact Gothic"/>
                          <a:cs typeface="Didact Gothic"/>
                          <a:sym typeface="Didact Gothic"/>
                        </a:rPr>
                        <a:t> với </a:t>
                      </a:r>
                      <a:r>
                        <a:rPr lang="en-US" sz="1100" dirty="0" err="1">
                          <a:solidFill>
                            <a:schemeClr val="dk1"/>
                          </a:solidFill>
                          <a:latin typeface="Montserrat" panose="00000500000000000000" pitchFamily="2" charset="0"/>
                          <a:ea typeface="Didact Gothic"/>
                          <a:cs typeface="Didact Gothic"/>
                          <a:sym typeface="Didact Gothic"/>
                        </a:rPr>
                        <a:t>đầy</a:t>
                      </a:r>
                      <a:r>
                        <a:rPr lang="en-US" sz="1100" dirty="0">
                          <a:solidFill>
                            <a:schemeClr val="dk1"/>
                          </a:solidFill>
                          <a:latin typeface="Montserrat" panose="00000500000000000000" pitchFamily="2" charset="0"/>
                          <a:ea typeface="Didact Gothic"/>
                          <a:cs typeface="Didact Gothic"/>
                          <a:sym typeface="Didact Gothic"/>
                        </a:rPr>
                        <a:t> </a:t>
                      </a:r>
                      <a:r>
                        <a:rPr lang="en-US" sz="1100" dirty="0" err="1">
                          <a:solidFill>
                            <a:schemeClr val="dk1"/>
                          </a:solidFill>
                          <a:latin typeface="Montserrat" panose="00000500000000000000" pitchFamily="2" charset="0"/>
                          <a:ea typeface="Didact Gothic"/>
                          <a:cs typeface="Didact Gothic"/>
                          <a:sym typeface="Didact Gothic"/>
                        </a:rPr>
                        <a:t>đủ</a:t>
                      </a:r>
                      <a:r>
                        <a:rPr lang="en-US" sz="1100" dirty="0">
                          <a:solidFill>
                            <a:schemeClr val="dk1"/>
                          </a:solidFill>
                          <a:latin typeface="Montserrat" panose="00000500000000000000" pitchFamily="2" charset="0"/>
                          <a:ea typeface="Didact Gothic"/>
                          <a:cs typeface="Didact Gothic"/>
                          <a:sym typeface="Didact Gothic"/>
                        </a:rPr>
                        <a:t> </a:t>
                      </a:r>
                      <a:r>
                        <a:rPr lang="en-US" sz="1100" dirty="0" err="1">
                          <a:solidFill>
                            <a:schemeClr val="dk1"/>
                          </a:solidFill>
                          <a:latin typeface="Montserrat" panose="00000500000000000000" pitchFamily="2" charset="0"/>
                          <a:ea typeface="Didact Gothic"/>
                          <a:cs typeface="Didact Gothic"/>
                          <a:sym typeface="Didact Gothic"/>
                        </a:rPr>
                        <a:t>tính</a:t>
                      </a:r>
                      <a:r>
                        <a:rPr lang="en-US" sz="1100" dirty="0">
                          <a:solidFill>
                            <a:schemeClr val="dk1"/>
                          </a:solidFill>
                          <a:latin typeface="Montserrat" panose="00000500000000000000" pitchFamily="2" charset="0"/>
                          <a:ea typeface="Didact Gothic"/>
                          <a:cs typeface="Didact Gothic"/>
                          <a:sym typeface="Didact Gothic"/>
                        </a:rPr>
                        <a:t> </a:t>
                      </a:r>
                      <a:r>
                        <a:rPr lang="en-US" sz="1100" dirty="0" err="1">
                          <a:solidFill>
                            <a:schemeClr val="dk1"/>
                          </a:solidFill>
                          <a:latin typeface="Montserrat" panose="00000500000000000000" pitchFamily="2" charset="0"/>
                          <a:ea typeface="Didact Gothic"/>
                          <a:cs typeface="Didact Gothic"/>
                          <a:sym typeface="Didact Gothic"/>
                        </a:rPr>
                        <a:t>năng</a:t>
                      </a:r>
                      <a:r>
                        <a:rPr lang="en-US" sz="1100" dirty="0">
                          <a:solidFill>
                            <a:schemeClr val="dk1"/>
                          </a:solidFill>
                          <a:latin typeface="Montserrat" panose="00000500000000000000" pitchFamily="2" charset="0"/>
                          <a:ea typeface="Didact Gothic"/>
                          <a:cs typeface="Didact Gothic"/>
                          <a:sym typeface="Didact Gothic"/>
                        </a:rPr>
                        <a:t>.</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6"/>
                    </a:solidFill>
                  </a:tcPr>
                </a:tc>
                <a:tc>
                  <a:txBody>
                    <a:bodyPr/>
                    <a:lstStyle/>
                    <a:p>
                      <a:pPr marL="0" lvl="0" indent="0" algn="ctr" rtl="0">
                        <a:spcBef>
                          <a:spcPts val="0"/>
                        </a:spcBef>
                        <a:spcAft>
                          <a:spcPts val="0"/>
                        </a:spcAft>
                        <a:buNone/>
                      </a:pPr>
                      <a:r>
                        <a:rPr lang="en-US" sz="1100" b="0" i="0" u="none" strike="noStrike" cap="none" dirty="0" err="1">
                          <a:solidFill>
                            <a:schemeClr val="dk1"/>
                          </a:solidFill>
                          <a:latin typeface="Montserrat" panose="00000500000000000000" pitchFamily="2" charset="0"/>
                          <a:ea typeface="Didact Gothic"/>
                          <a:cs typeface="Didact Gothic"/>
                          <a:sym typeface="Didact Gothic"/>
                        </a:rPr>
                        <a:t>Miễn</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phí</a:t>
                      </a:r>
                      <a:r>
                        <a:rPr lang="en-US" sz="1100" b="0" i="0" u="none" strike="noStrike" cap="none" dirty="0">
                          <a:solidFill>
                            <a:schemeClr val="dk1"/>
                          </a:solidFill>
                          <a:latin typeface="Montserrat" panose="00000500000000000000" pitchFamily="2" charset="0"/>
                          <a:ea typeface="Didact Gothic"/>
                          <a:cs typeface="Didact Gothic"/>
                          <a:sym typeface="Didact Gothic"/>
                        </a:rPr>
                        <a:t> 7 </a:t>
                      </a:r>
                      <a:r>
                        <a:rPr lang="en-US" sz="1100" b="0" i="0" u="none" strike="noStrike" cap="none" dirty="0" err="1">
                          <a:solidFill>
                            <a:schemeClr val="dk1"/>
                          </a:solidFill>
                          <a:latin typeface="Montserrat" panose="00000500000000000000" pitchFamily="2" charset="0"/>
                          <a:ea typeface="Didact Gothic"/>
                          <a:cs typeface="Didact Gothic"/>
                          <a:sym typeface="Didact Gothic"/>
                        </a:rPr>
                        <a:t>ngày</a:t>
                      </a:r>
                      <a:endParaRPr lang="en-US" sz="1100" b="0" i="0" u="none" strike="noStrike" cap="none"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6"/>
                    </a:solidFill>
                  </a:tcPr>
                </a:tc>
                <a:tc>
                  <a:txBody>
                    <a:bodyPr/>
                    <a:lstStyle/>
                    <a:p>
                      <a:pPr marL="0" lvl="0" indent="0" algn="l" rtl="0">
                        <a:spcBef>
                          <a:spcPts val="0"/>
                        </a:spcBef>
                        <a:spcAft>
                          <a:spcPts val="0"/>
                        </a:spcAft>
                        <a:buNone/>
                      </a:pPr>
                      <a:r>
                        <a:rPr lang="en-US" sz="1100" b="0" i="0" u="none" strike="noStrike" cap="none" dirty="0" err="1">
                          <a:solidFill>
                            <a:schemeClr val="dk1"/>
                          </a:solidFill>
                          <a:latin typeface="Montserrat" panose="00000500000000000000" pitchFamily="2" charset="0"/>
                          <a:ea typeface="Didact Gothic"/>
                          <a:cs typeface="Didact Gothic"/>
                          <a:sym typeface="Didact Gothic"/>
                        </a:rPr>
                        <a:t>Miễn</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phí</a:t>
                      </a:r>
                      <a:r>
                        <a:rPr lang="en-US" sz="1100" b="0" i="0" u="none" strike="noStrike" cap="none" dirty="0">
                          <a:solidFill>
                            <a:schemeClr val="dk1"/>
                          </a:solidFill>
                          <a:latin typeface="Montserrat" panose="00000500000000000000" pitchFamily="2" charset="0"/>
                          <a:ea typeface="Didact Gothic"/>
                          <a:cs typeface="Didact Gothic"/>
                          <a:sym typeface="Didact Gothic"/>
                        </a:rPr>
                        <a:t> 30 </a:t>
                      </a:r>
                      <a:r>
                        <a:rPr lang="en-US" sz="1100" b="0" i="0" u="none" strike="noStrike" cap="none" dirty="0" err="1">
                          <a:solidFill>
                            <a:schemeClr val="dk1"/>
                          </a:solidFill>
                          <a:latin typeface="Montserrat" panose="00000500000000000000" pitchFamily="2" charset="0"/>
                          <a:ea typeface="Didact Gothic"/>
                          <a:cs typeface="Didact Gothic"/>
                          <a:sym typeface="Didact Gothic"/>
                        </a:rPr>
                        <a:t>ngày</a:t>
                      </a:r>
                      <a:endParaRPr lang="en-US" sz="1100" b="0" i="0" u="none" strike="noStrike" cap="none"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r h="340286">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solidFill>
                            <a:schemeClr val="dk1"/>
                          </a:solidFill>
                          <a:latin typeface="Montserrat" panose="00000500000000000000" pitchFamily="2" charset="0"/>
                          <a:ea typeface="Didact Gothic"/>
                          <a:cs typeface="Didact Gothic"/>
                          <a:sym typeface="Didact Gothic"/>
                        </a:rPr>
                        <a:t>Trả</a:t>
                      </a:r>
                      <a:r>
                        <a:rPr lang="en-US" sz="1100" dirty="0">
                          <a:solidFill>
                            <a:schemeClr val="dk1"/>
                          </a:solidFill>
                          <a:latin typeface="Montserrat" panose="00000500000000000000" pitchFamily="2" charset="0"/>
                          <a:ea typeface="Didact Gothic"/>
                          <a:cs typeface="Didact Gothic"/>
                          <a:sym typeface="Didact Gothic"/>
                        </a:rPr>
                        <a:t> </a:t>
                      </a:r>
                      <a:r>
                        <a:rPr lang="en-US" sz="1100" dirty="0" err="1">
                          <a:solidFill>
                            <a:schemeClr val="dk1"/>
                          </a:solidFill>
                          <a:latin typeface="Montserrat" panose="00000500000000000000" pitchFamily="2" charset="0"/>
                          <a:ea typeface="Didact Gothic"/>
                          <a:cs typeface="Didact Gothic"/>
                          <a:sym typeface="Didact Gothic"/>
                        </a:rPr>
                        <a:t>phí</a:t>
                      </a:r>
                      <a:r>
                        <a:rPr lang="en-US" sz="1100" dirty="0">
                          <a:solidFill>
                            <a:schemeClr val="dk1"/>
                          </a:solidFill>
                          <a:latin typeface="Montserrat" panose="00000500000000000000" pitchFamily="2" charset="0"/>
                          <a:ea typeface="Didact Gothic"/>
                          <a:cs typeface="Didact Gothic"/>
                          <a:sym typeface="Didact Gothic"/>
                        </a:rPr>
                        <a:t> </a:t>
                      </a:r>
                      <a:r>
                        <a:rPr lang="en-US" sz="1100" dirty="0" err="1">
                          <a:solidFill>
                            <a:schemeClr val="dk1"/>
                          </a:solidFill>
                          <a:latin typeface="Montserrat" panose="00000500000000000000" pitchFamily="2" charset="0"/>
                          <a:ea typeface="Didact Gothic"/>
                          <a:cs typeface="Didact Gothic"/>
                          <a:sym typeface="Didact Gothic"/>
                        </a:rPr>
                        <a:t>từ</a:t>
                      </a:r>
                      <a:r>
                        <a:rPr lang="en-US" sz="1100" dirty="0">
                          <a:solidFill>
                            <a:schemeClr val="dk1"/>
                          </a:solidFill>
                          <a:latin typeface="Montserrat" panose="00000500000000000000" pitchFamily="2" charset="0"/>
                          <a:ea typeface="Didact Gothic"/>
                          <a:cs typeface="Didact Gothic"/>
                          <a:sym typeface="Didact Gothic"/>
                        </a:rPr>
                        <a:t> 15$/</a:t>
                      </a:r>
                      <a:r>
                        <a:rPr lang="en-US" sz="1100" dirty="0" err="1">
                          <a:solidFill>
                            <a:schemeClr val="dk1"/>
                          </a:solidFill>
                          <a:latin typeface="Montserrat" panose="00000500000000000000" pitchFamily="2" charset="0"/>
                          <a:ea typeface="Didact Gothic"/>
                          <a:cs typeface="Didact Gothic"/>
                          <a:sym typeface="Didact Gothic"/>
                        </a:rPr>
                        <a:t>tháng</a:t>
                      </a:r>
                      <a:endParaRPr lang="en-US"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2"/>
                      </a:solidFill>
                      <a:prstDash val="solid"/>
                      <a:round/>
                      <a:headEnd type="none" w="sm" len="sm"/>
                      <a:tailEnd type="none" w="sm" len="sm"/>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err="1">
                          <a:solidFill>
                            <a:schemeClr val="dk1"/>
                          </a:solidFill>
                          <a:latin typeface="Montserrat" panose="00000500000000000000" pitchFamily="2" charset="0"/>
                          <a:ea typeface="Didact Gothic"/>
                          <a:cs typeface="Didact Gothic"/>
                          <a:sym typeface="Didact Gothic"/>
                        </a:rPr>
                        <a:t>Trả</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phí</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thêm</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tính</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năng</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từ</a:t>
                      </a:r>
                      <a:r>
                        <a:rPr lang="en-US" sz="1100" b="0" i="0" u="none" strike="noStrike" cap="none" dirty="0">
                          <a:solidFill>
                            <a:schemeClr val="dk1"/>
                          </a:solidFill>
                          <a:latin typeface="Montserrat" panose="00000500000000000000" pitchFamily="2" charset="0"/>
                          <a:ea typeface="Didact Gothic"/>
                          <a:cs typeface="Didact Gothic"/>
                          <a:sym typeface="Didact Gothic"/>
                        </a:rPr>
                        <a:t> $12/</a:t>
                      </a:r>
                      <a:r>
                        <a:rPr lang="en-US" sz="1100" b="0" i="0" u="none" strike="noStrike" cap="none" dirty="0" err="1">
                          <a:solidFill>
                            <a:schemeClr val="dk1"/>
                          </a:solidFill>
                          <a:latin typeface="Montserrat" panose="00000500000000000000" pitchFamily="2" charset="0"/>
                          <a:ea typeface="Didact Gothic"/>
                          <a:cs typeface="Didact Gothic"/>
                          <a:sym typeface="Didact Gothic"/>
                        </a:rPr>
                        <a:t>tháng</a:t>
                      </a:r>
                      <a:r>
                        <a:rPr lang="en-US" sz="1100" b="0" i="0" u="none" strike="noStrike" cap="none" dirty="0">
                          <a:solidFill>
                            <a:schemeClr val="dk1"/>
                          </a:solidFill>
                          <a:latin typeface="Montserrat" panose="00000500000000000000" pitchFamily="2" charset="0"/>
                          <a:ea typeface="Didact Gothic"/>
                          <a:cs typeface="Didact Gothic"/>
                          <a:sym typeface="Didact Gothic"/>
                        </a:rPr>
                        <a:t>.</a:t>
                      </a: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2"/>
                      </a:solidFill>
                      <a:prstDash val="solid"/>
                      <a:round/>
                      <a:headEnd type="none" w="sm" len="sm"/>
                      <a:tailEnd type="none" w="sm" len="sm"/>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err="1">
                          <a:solidFill>
                            <a:schemeClr val="dk1"/>
                          </a:solidFill>
                          <a:latin typeface="Montserrat" panose="00000500000000000000" pitchFamily="2" charset="0"/>
                          <a:ea typeface="Didact Gothic"/>
                          <a:cs typeface="Didact Gothic"/>
                          <a:sym typeface="Didact Gothic"/>
                        </a:rPr>
                        <a:t>Trả</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phí</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từ</a:t>
                      </a:r>
                      <a:r>
                        <a:rPr lang="en-US" sz="1100" b="0" i="0" u="none" strike="noStrike" cap="none" dirty="0">
                          <a:solidFill>
                            <a:schemeClr val="dk1"/>
                          </a:solidFill>
                          <a:latin typeface="Montserrat" panose="00000500000000000000" pitchFamily="2" charset="0"/>
                          <a:ea typeface="Didact Gothic"/>
                          <a:cs typeface="Didact Gothic"/>
                          <a:sym typeface="Didact Gothic"/>
                        </a:rPr>
                        <a:t> $9.99/</a:t>
                      </a:r>
                      <a:r>
                        <a:rPr lang="en-US" sz="1100" b="0" i="0" u="none" strike="noStrike" cap="none" dirty="0" err="1">
                          <a:solidFill>
                            <a:schemeClr val="dk1"/>
                          </a:solidFill>
                          <a:latin typeface="Montserrat" panose="00000500000000000000" pitchFamily="2" charset="0"/>
                          <a:ea typeface="Didact Gothic"/>
                          <a:cs typeface="Didact Gothic"/>
                          <a:sym typeface="Didact Gothic"/>
                        </a:rPr>
                        <a:t>tháng</a:t>
                      </a:r>
                      <a:r>
                        <a:rPr lang="en-US" sz="1100" b="0" i="0" u="none" strike="noStrike" cap="none" dirty="0">
                          <a:solidFill>
                            <a:schemeClr val="dk1"/>
                          </a:solidFill>
                          <a:latin typeface="Montserrat" panose="00000500000000000000" pitchFamily="2" charset="0"/>
                          <a:ea typeface="Didact Gothic"/>
                          <a:cs typeface="Didact Gothic"/>
                          <a:sym typeface="Didact Gothic"/>
                        </a:rPr>
                        <a:t>.</a:t>
                      </a: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US" sz="1100" b="0" i="0" u="none" strike="noStrike" cap="none" dirty="0" err="1">
                          <a:solidFill>
                            <a:schemeClr val="dk1"/>
                          </a:solidFill>
                          <a:latin typeface="Montserrat" panose="00000500000000000000" pitchFamily="2" charset="0"/>
                          <a:ea typeface="Didact Gothic"/>
                          <a:cs typeface="Didact Gothic"/>
                          <a:sym typeface="Didact Gothic"/>
                        </a:rPr>
                        <a:t>Trả</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phí</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từ</a:t>
                      </a:r>
                      <a:r>
                        <a:rPr lang="en-US" sz="1100" b="0" i="0" u="none" strike="noStrike" cap="none" dirty="0">
                          <a:solidFill>
                            <a:schemeClr val="dk1"/>
                          </a:solidFill>
                          <a:latin typeface="Montserrat" panose="00000500000000000000" pitchFamily="2" charset="0"/>
                          <a:ea typeface="Didact Gothic"/>
                          <a:cs typeface="Didact Gothic"/>
                          <a:sym typeface="Didact Gothic"/>
                        </a:rPr>
                        <a:t> $9/</a:t>
                      </a:r>
                      <a:r>
                        <a:rPr lang="en-US" sz="1100" b="0" i="0" u="none" strike="noStrike" cap="none" dirty="0" err="1">
                          <a:solidFill>
                            <a:schemeClr val="dk1"/>
                          </a:solidFill>
                          <a:latin typeface="Montserrat" panose="00000500000000000000" pitchFamily="2" charset="0"/>
                          <a:ea typeface="Didact Gothic"/>
                          <a:cs typeface="Didact Gothic"/>
                          <a:sym typeface="Didact Gothic"/>
                        </a:rPr>
                        <a:t>tháng</a:t>
                      </a:r>
                      <a:endParaRPr sz="1100" b="0" i="0" u="none" strike="noStrike" cap="none"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2"/>
                      </a:solidFill>
                      <a:prstDash val="solid"/>
                      <a:round/>
                      <a:headEnd type="none" w="sm" len="sm"/>
                      <a:tailEnd type="none" w="sm" len="sm"/>
                    </a:lnB>
                    <a:solidFill>
                      <a:schemeClr val="accent6"/>
                    </a:solidFill>
                  </a:tcPr>
                </a:tc>
                <a:extLst>
                  <a:ext uri="{0D108BD9-81ED-4DB2-BD59-A6C34878D82A}">
                    <a16:rowId xmlns:a16="http://schemas.microsoft.com/office/drawing/2014/main" val="1989502773"/>
                  </a:ext>
                </a:extLst>
              </a:tr>
              <a:tr h="424734">
                <a:tc>
                  <a:txBody>
                    <a:bodyPr/>
                    <a:lstStyle/>
                    <a:p>
                      <a:pPr marL="0" lvl="0" indent="0" algn="l" rtl="0">
                        <a:spcBef>
                          <a:spcPts val="0"/>
                        </a:spcBef>
                        <a:spcAft>
                          <a:spcPts val="0"/>
                        </a:spcAft>
                        <a:buNone/>
                      </a:pPr>
                      <a:r>
                        <a:rPr lang="en-US" sz="1400" dirty="0">
                          <a:solidFill>
                            <a:schemeClr val="lt1"/>
                          </a:solidFill>
                          <a:latin typeface="Segoe UI" panose="020B0502040204020203" pitchFamily="34" charset="0"/>
                          <a:ea typeface="Bayon"/>
                          <a:cs typeface="Segoe UI" panose="020B0502040204020203" pitchFamily="34" charset="0"/>
                          <a:sym typeface="Bayon"/>
                        </a:rPr>
                        <a:t>Prototype </a:t>
                      </a:r>
                      <a:endParaRPr sz="1400" dirty="0">
                        <a:solidFill>
                          <a:schemeClr val="lt1"/>
                        </a:solidFill>
                        <a:latin typeface="Segoe UI" panose="020B0502040204020203" pitchFamily="34" charset="0"/>
                        <a:ea typeface="Bayon"/>
                        <a:cs typeface="Segoe UI" panose="020B0502040204020203" pitchFamily="34" charset="0"/>
                        <a:sym typeface="Bayo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475694">
                <a:tc>
                  <a:txBody>
                    <a:bodyPr/>
                    <a:lstStyle/>
                    <a:p>
                      <a:pPr marL="0" lvl="0" indent="0" algn="l" rtl="0">
                        <a:spcBef>
                          <a:spcPts val="0"/>
                        </a:spcBef>
                        <a:spcAft>
                          <a:spcPts val="0"/>
                        </a:spcAft>
                        <a:buNone/>
                      </a:pPr>
                      <a:r>
                        <a:rPr lang="en-US" sz="1400" dirty="0">
                          <a:solidFill>
                            <a:schemeClr val="lt1"/>
                          </a:solidFill>
                          <a:latin typeface="Segoe UI" panose="020B0502040204020203" pitchFamily="34" charset="0"/>
                          <a:ea typeface="Bayon"/>
                          <a:cs typeface="Segoe UI" panose="020B0502040204020203" pitchFamily="34" charset="0"/>
                          <a:sym typeface="Bayon"/>
                        </a:rPr>
                        <a:t>Plug-in</a:t>
                      </a:r>
                      <a:endParaRPr sz="1400" dirty="0">
                        <a:solidFill>
                          <a:schemeClr val="lt1"/>
                        </a:solidFill>
                        <a:latin typeface="Segoe UI" panose="020B0502040204020203" pitchFamily="34" charset="0"/>
                        <a:ea typeface="Bayon"/>
                        <a:cs typeface="Segoe UI" panose="020B0502040204020203" pitchFamily="34" charset="0"/>
                        <a:sym typeface="Bayo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344231">
                <a:tc>
                  <a:txBody>
                    <a:bodyPr/>
                    <a:lstStyle/>
                    <a:p>
                      <a:pPr marL="0" lvl="0" indent="0" algn="l" rtl="0">
                        <a:spcBef>
                          <a:spcPts val="0"/>
                        </a:spcBef>
                        <a:spcAft>
                          <a:spcPts val="0"/>
                        </a:spcAft>
                        <a:buNone/>
                      </a:pPr>
                      <a:r>
                        <a:rPr lang="en-US" sz="1400" dirty="0" err="1">
                          <a:solidFill>
                            <a:schemeClr val="lt1"/>
                          </a:solidFill>
                          <a:latin typeface="Segoe UI" panose="020B0502040204020203" pitchFamily="34" charset="0"/>
                          <a:ea typeface="Bayon"/>
                          <a:cs typeface="Segoe UI" panose="020B0502040204020203" pitchFamily="34" charset="0"/>
                          <a:sym typeface="Bayon"/>
                        </a:rPr>
                        <a:t>Nền</a:t>
                      </a:r>
                      <a:r>
                        <a:rPr lang="en-US" sz="1400" dirty="0">
                          <a:solidFill>
                            <a:schemeClr val="lt1"/>
                          </a:solidFill>
                          <a:latin typeface="Segoe UI" panose="020B0502040204020203" pitchFamily="34" charset="0"/>
                          <a:ea typeface="Bayon"/>
                          <a:cs typeface="Segoe UI" panose="020B0502040204020203" pitchFamily="34" charset="0"/>
                          <a:sym typeface="Bayon"/>
                        </a:rPr>
                        <a:t> </a:t>
                      </a:r>
                      <a:r>
                        <a:rPr lang="en-US" sz="1400" dirty="0" err="1">
                          <a:solidFill>
                            <a:schemeClr val="lt1"/>
                          </a:solidFill>
                          <a:latin typeface="Segoe UI" panose="020B0502040204020203" pitchFamily="34" charset="0"/>
                          <a:ea typeface="Bayon"/>
                          <a:cs typeface="Segoe UI" panose="020B0502040204020203" pitchFamily="34" charset="0"/>
                          <a:sym typeface="Bayon"/>
                        </a:rPr>
                        <a:t>tảng</a:t>
                      </a:r>
                      <a:endParaRPr sz="1400" dirty="0">
                        <a:solidFill>
                          <a:schemeClr val="lt1"/>
                        </a:solidFill>
                        <a:latin typeface="Segoe UI" panose="020B0502040204020203" pitchFamily="34" charset="0"/>
                        <a:ea typeface="Bayon"/>
                        <a:cs typeface="Segoe UI" panose="020B0502040204020203" pitchFamily="34" charset="0"/>
                        <a:sym typeface="Bayo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US" sz="1100" b="0" i="0" u="none" strike="noStrike" cap="none" dirty="0">
                          <a:solidFill>
                            <a:schemeClr val="dk1"/>
                          </a:solidFill>
                          <a:latin typeface="Montserrat" panose="00000500000000000000" pitchFamily="2" charset="0"/>
                          <a:ea typeface="Didact Gothic"/>
                          <a:cs typeface="Didact Gothic"/>
                          <a:sym typeface="Didact Gothic"/>
                        </a:rPr>
                        <a:t> Chạy app </a:t>
                      </a:r>
                      <a:r>
                        <a:rPr lang="en-US" sz="1100" b="0" i="0" u="none" strike="noStrike" cap="none" dirty="0" err="1">
                          <a:solidFill>
                            <a:schemeClr val="dk1"/>
                          </a:solidFill>
                          <a:latin typeface="Montserrat" panose="00000500000000000000" pitchFamily="2" charset="0"/>
                          <a:ea typeface="Didact Gothic"/>
                          <a:cs typeface="Didact Gothic"/>
                          <a:sym typeface="Didact Gothic"/>
                        </a:rPr>
                        <a:t>trên</a:t>
                      </a:r>
                      <a:r>
                        <a:rPr lang="en-US" sz="1100" b="0" i="0" u="none" strike="noStrike" cap="none" dirty="0">
                          <a:solidFill>
                            <a:schemeClr val="dk1"/>
                          </a:solidFill>
                          <a:latin typeface="Montserrat" panose="00000500000000000000" pitchFamily="2" charset="0"/>
                          <a:ea typeface="Didact Gothic"/>
                          <a:cs typeface="Didact Gothic"/>
                          <a:sym typeface="Didact Gothic"/>
                        </a:rPr>
                        <a:t> PC</a:t>
                      </a:r>
                      <a:endParaRPr sz="1100" b="0" i="0" u="none" strike="noStrike" cap="none"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vi-VN" sz="1100" b="0" i="0" u="none" strike="noStrike" cap="none" dirty="0">
                          <a:solidFill>
                            <a:schemeClr val="dk1"/>
                          </a:solidFill>
                          <a:latin typeface="Montserrat" panose="00000500000000000000" pitchFamily="2" charset="0"/>
                          <a:ea typeface="Didact Gothic"/>
                          <a:cs typeface="Didact Gothic"/>
                          <a:sym typeface="Didact Gothic"/>
                        </a:rPr>
                        <a:t>Chạy trực tiếp trên</a:t>
                      </a:r>
                    </a:p>
                    <a:p>
                      <a:pPr marL="0" lvl="0" indent="0" algn="l" rtl="0">
                        <a:spcBef>
                          <a:spcPts val="0"/>
                        </a:spcBef>
                        <a:spcAft>
                          <a:spcPts val="0"/>
                        </a:spcAft>
                        <a:buNone/>
                      </a:pPr>
                      <a:r>
                        <a:rPr lang="vi-VN" sz="1100" b="0" i="0" u="none" strike="noStrike" cap="none" dirty="0">
                          <a:solidFill>
                            <a:schemeClr val="dk1"/>
                          </a:solidFill>
                          <a:latin typeface="Montserrat" panose="00000500000000000000" pitchFamily="2" charset="0"/>
                          <a:ea typeface="Didact Gothic"/>
                          <a:cs typeface="Didact Gothic"/>
                          <a:sym typeface="Didact Gothic"/>
                        </a:rPr>
                        <a:t>browser. Có app</a:t>
                      </a:r>
                    </a:p>
                    <a:p>
                      <a:pPr marL="0" lvl="0" indent="0" algn="l" rtl="0">
                        <a:spcBef>
                          <a:spcPts val="0"/>
                        </a:spcBef>
                        <a:spcAft>
                          <a:spcPts val="0"/>
                        </a:spcAft>
                        <a:buNone/>
                      </a:pPr>
                      <a:r>
                        <a:rPr lang="vi-VN" sz="1100" b="0" i="0" u="none" strike="noStrike" cap="none" dirty="0">
                          <a:solidFill>
                            <a:schemeClr val="dk1"/>
                          </a:solidFill>
                          <a:latin typeface="Montserrat" panose="00000500000000000000" pitchFamily="2" charset="0"/>
                          <a:ea typeface="Didact Gothic"/>
                          <a:cs typeface="Didact Gothic"/>
                          <a:sym typeface="Didact Gothic"/>
                        </a:rPr>
                        <a:t>trên cả Windows,</a:t>
                      </a:r>
                    </a:p>
                    <a:p>
                      <a:pPr marL="0" lvl="0" indent="0" algn="l" rtl="0">
                        <a:spcBef>
                          <a:spcPts val="0"/>
                        </a:spcBef>
                        <a:spcAft>
                          <a:spcPts val="0"/>
                        </a:spcAft>
                        <a:buNone/>
                      </a:pPr>
                      <a:r>
                        <a:rPr lang="vi-VN" sz="1100" b="0" i="0" u="none" strike="noStrike" cap="none" dirty="0">
                          <a:solidFill>
                            <a:schemeClr val="dk1"/>
                          </a:solidFill>
                          <a:latin typeface="Montserrat" panose="00000500000000000000" pitchFamily="2" charset="0"/>
                          <a:ea typeface="Didact Gothic"/>
                          <a:cs typeface="Didact Gothic"/>
                          <a:sym typeface="Didact Gothic"/>
                        </a:rPr>
                        <a:t>Android và Mac</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US" sz="1100" b="0" i="0" u="none" strike="noStrike" cap="none" dirty="0">
                          <a:solidFill>
                            <a:schemeClr val="dk1"/>
                          </a:solidFill>
                          <a:latin typeface="Montserrat" panose="00000500000000000000" pitchFamily="2" charset="0"/>
                          <a:ea typeface="Didact Gothic"/>
                          <a:cs typeface="Didact Gothic"/>
                          <a:sym typeface="Didact Gothic"/>
                        </a:rPr>
                        <a:t>Chạy </a:t>
                      </a:r>
                      <a:r>
                        <a:rPr lang="en-US" sz="1100" b="0" i="0" u="none" strike="noStrike" cap="none" dirty="0" err="1">
                          <a:solidFill>
                            <a:schemeClr val="dk1"/>
                          </a:solidFill>
                          <a:latin typeface="Montserrat" panose="00000500000000000000" pitchFamily="2" charset="0"/>
                          <a:ea typeface="Didact Gothic"/>
                          <a:cs typeface="Didact Gothic"/>
                          <a:sym typeface="Didact Gothic"/>
                        </a:rPr>
                        <a:t>trên</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nền</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tảng</a:t>
                      </a:r>
                      <a:endParaRPr lang="en-US" sz="1100" b="0" i="0" u="none" strike="noStrike" cap="none" dirty="0">
                        <a:solidFill>
                          <a:schemeClr val="dk1"/>
                        </a:solidFill>
                        <a:latin typeface="Montserrat" panose="00000500000000000000" pitchFamily="2" charset="0"/>
                        <a:ea typeface="Didact Gothic"/>
                        <a:cs typeface="Didact Gothic"/>
                        <a:sym typeface="Didact Gothic"/>
                      </a:endParaRPr>
                    </a:p>
                    <a:p>
                      <a:pPr marL="0" lvl="0" indent="0" algn="l" rtl="0">
                        <a:spcBef>
                          <a:spcPts val="0"/>
                        </a:spcBef>
                        <a:spcAft>
                          <a:spcPts val="0"/>
                        </a:spcAft>
                        <a:buNone/>
                      </a:pPr>
                      <a:r>
                        <a:rPr lang="en-US" sz="1100" b="0" i="0" u="none" strike="noStrike" cap="none" dirty="0">
                          <a:solidFill>
                            <a:schemeClr val="dk1"/>
                          </a:solidFill>
                          <a:latin typeface="Montserrat" panose="00000500000000000000" pitchFamily="2" charset="0"/>
                          <a:ea typeface="Didact Gothic"/>
                          <a:cs typeface="Didact Gothic"/>
                          <a:sym typeface="Didact Gothic"/>
                        </a:rPr>
                        <a:t>Mac </a:t>
                      </a:r>
                      <a:r>
                        <a:rPr lang="en-US" sz="1100" b="0" i="0" u="none" strike="noStrike" cap="none" dirty="0" err="1">
                          <a:solidFill>
                            <a:schemeClr val="dk1"/>
                          </a:solidFill>
                          <a:latin typeface="Montserrat" panose="00000500000000000000" pitchFamily="2" charset="0"/>
                          <a:ea typeface="Didact Gothic"/>
                          <a:cs typeface="Didact Gothic"/>
                          <a:sym typeface="Didact Gothic"/>
                        </a:rPr>
                        <a:t>và</a:t>
                      </a:r>
                      <a:r>
                        <a:rPr lang="en-US" sz="1100" b="0" i="0" u="none" strike="noStrike" cap="none" dirty="0">
                          <a:solidFill>
                            <a:schemeClr val="dk1"/>
                          </a:solidFill>
                          <a:latin typeface="Montserrat" panose="00000500000000000000" pitchFamily="2" charset="0"/>
                          <a:ea typeface="Didact Gothic"/>
                          <a:cs typeface="Didact Gothic"/>
                          <a:sym typeface="Didact Gothic"/>
                        </a:rPr>
                        <a:t> Windows</a:t>
                      </a:r>
                    </a:p>
                    <a:p>
                      <a:pPr marL="0" lvl="0" indent="0" algn="l" rtl="0">
                        <a:spcBef>
                          <a:spcPts val="0"/>
                        </a:spcBef>
                        <a:spcAft>
                          <a:spcPts val="0"/>
                        </a:spcAft>
                        <a:buNone/>
                      </a:pPr>
                      <a:endParaRPr sz="1100" b="0" i="0" u="none" strike="noStrike" cap="none"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US" sz="1100" b="0" i="0" u="none" strike="noStrike" cap="none" dirty="0">
                          <a:solidFill>
                            <a:schemeClr val="dk1"/>
                          </a:solidFill>
                          <a:latin typeface="Montserrat" panose="00000500000000000000" pitchFamily="2" charset="0"/>
                          <a:ea typeface="Didact Gothic"/>
                          <a:cs typeface="Didact Gothic"/>
                          <a:sym typeface="Didact Gothic"/>
                        </a:rPr>
                        <a:t>Chạy app </a:t>
                      </a:r>
                      <a:r>
                        <a:rPr lang="en-US" sz="1100" b="0" i="0" u="none" strike="noStrike" cap="none" dirty="0" err="1">
                          <a:solidFill>
                            <a:schemeClr val="dk1"/>
                          </a:solidFill>
                          <a:latin typeface="Montserrat" panose="00000500000000000000" pitchFamily="2" charset="0"/>
                          <a:ea typeface="Didact Gothic"/>
                          <a:cs typeface="Didact Gothic"/>
                          <a:sym typeface="Didact Gothic"/>
                        </a:rPr>
                        <a:t>trên</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nền</a:t>
                      </a:r>
                      <a:r>
                        <a:rPr lang="en-US" sz="1100" b="0" i="0" u="none" strike="noStrike" cap="none" dirty="0">
                          <a:solidFill>
                            <a:schemeClr val="dk1"/>
                          </a:solidFill>
                          <a:latin typeface="Montserrat" panose="00000500000000000000" pitchFamily="2" charset="0"/>
                          <a:ea typeface="Didact Gothic"/>
                          <a:cs typeface="Didact Gothic"/>
                          <a:sym typeface="Didact Gothic"/>
                        </a:rPr>
                        <a:t> </a:t>
                      </a:r>
                      <a:r>
                        <a:rPr lang="en-US" sz="1100" b="0" i="0" u="none" strike="noStrike" cap="none" dirty="0" err="1">
                          <a:solidFill>
                            <a:schemeClr val="dk1"/>
                          </a:solidFill>
                          <a:latin typeface="Montserrat" panose="00000500000000000000" pitchFamily="2" charset="0"/>
                          <a:ea typeface="Didact Gothic"/>
                          <a:cs typeface="Didact Gothic"/>
                          <a:sym typeface="Didact Gothic"/>
                        </a:rPr>
                        <a:t>tảng</a:t>
                      </a:r>
                      <a:r>
                        <a:rPr lang="en-US" sz="1100" b="0" i="0" u="none" strike="noStrike" cap="none" dirty="0">
                          <a:solidFill>
                            <a:schemeClr val="dk1"/>
                          </a:solidFill>
                          <a:latin typeface="Montserrat" panose="00000500000000000000" pitchFamily="2" charset="0"/>
                          <a:ea typeface="Didact Gothic"/>
                          <a:cs typeface="Didact Gothic"/>
                          <a:sym typeface="Didact Gothic"/>
                        </a:rPr>
                        <a:t> Mac</a:t>
                      </a:r>
                      <a:endParaRPr sz="1100" b="0" i="0" u="none" strike="noStrike" cap="none"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386791">
                <a:tc>
                  <a:txBody>
                    <a:bodyPr/>
                    <a:lstStyle/>
                    <a:p>
                      <a:pPr marL="0" lvl="0" indent="0" algn="l" rtl="0">
                        <a:spcBef>
                          <a:spcPts val="0"/>
                        </a:spcBef>
                        <a:spcAft>
                          <a:spcPts val="0"/>
                        </a:spcAft>
                        <a:buNone/>
                      </a:pPr>
                      <a:r>
                        <a:rPr lang="en-US" sz="1400" dirty="0">
                          <a:solidFill>
                            <a:schemeClr val="lt1"/>
                          </a:solidFill>
                          <a:latin typeface="Segoe UI" panose="020B0502040204020203" pitchFamily="34" charset="0"/>
                          <a:ea typeface="Bayon"/>
                          <a:cs typeface="Segoe UI" panose="020B0502040204020203" pitchFamily="34" charset="0"/>
                          <a:sym typeface="Bayon"/>
                        </a:rPr>
                        <a:t>Offline</a:t>
                      </a:r>
                      <a:endParaRPr sz="1400" dirty="0">
                        <a:solidFill>
                          <a:schemeClr val="lt1"/>
                        </a:solidFill>
                        <a:latin typeface="Segoe UI" panose="020B0502040204020203" pitchFamily="34" charset="0"/>
                        <a:ea typeface="Bayon"/>
                        <a:cs typeface="Segoe UI" panose="020B0502040204020203" pitchFamily="34" charset="0"/>
                        <a:sym typeface="Bayon"/>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dirty="0">
                        <a:solidFill>
                          <a:schemeClr val="dk1"/>
                        </a:solidFill>
                        <a:latin typeface="Montserrat" panose="00000500000000000000" pitchFamily="2" charset="0"/>
                        <a:ea typeface="Didact Gothic"/>
                        <a:cs typeface="Didact Gothic"/>
                        <a:sym typeface="Didact Gothic"/>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chemeClr val="accent6"/>
                    </a:solidFill>
                  </a:tcPr>
                </a:tc>
                <a:extLst>
                  <a:ext uri="{0D108BD9-81ED-4DB2-BD59-A6C34878D82A}">
                    <a16:rowId xmlns:a16="http://schemas.microsoft.com/office/drawing/2014/main" val="428545091"/>
                  </a:ext>
                </a:extLst>
              </a:tr>
              <a:tr h="472021">
                <a:tc>
                  <a:txBody>
                    <a:bodyPr/>
                    <a:lstStyle/>
                    <a:p>
                      <a:pPr marL="0" lvl="0" indent="0" algn="l" rtl="0">
                        <a:spcBef>
                          <a:spcPts val="0"/>
                        </a:spcBef>
                        <a:spcAft>
                          <a:spcPts val="0"/>
                        </a:spcAft>
                        <a:buNone/>
                      </a:pPr>
                      <a:r>
                        <a:rPr lang="en-US" sz="1400" dirty="0" err="1">
                          <a:solidFill>
                            <a:schemeClr val="lt1"/>
                          </a:solidFill>
                          <a:latin typeface="Segoe UI" panose="020B0502040204020203" pitchFamily="34" charset="0"/>
                          <a:ea typeface="Bayon"/>
                          <a:cs typeface="Segoe UI" panose="020B0502040204020203" pitchFamily="34" charset="0"/>
                          <a:sym typeface="Bayon"/>
                        </a:rPr>
                        <a:t>Hỗ</a:t>
                      </a:r>
                      <a:r>
                        <a:rPr lang="en-US" sz="1400" dirty="0">
                          <a:solidFill>
                            <a:schemeClr val="lt1"/>
                          </a:solidFill>
                          <a:latin typeface="Segoe UI" panose="020B0502040204020203" pitchFamily="34" charset="0"/>
                          <a:ea typeface="Bayon"/>
                          <a:cs typeface="Segoe UI" panose="020B0502040204020203" pitchFamily="34" charset="0"/>
                          <a:sym typeface="Bayon"/>
                        </a:rPr>
                        <a:t> </a:t>
                      </a:r>
                      <a:r>
                        <a:rPr lang="en-US" sz="1400" dirty="0" err="1">
                          <a:solidFill>
                            <a:schemeClr val="lt1"/>
                          </a:solidFill>
                          <a:latin typeface="Segoe UI" panose="020B0502040204020203" pitchFamily="34" charset="0"/>
                          <a:ea typeface="Bayon"/>
                          <a:cs typeface="Segoe UI" panose="020B0502040204020203" pitchFamily="34" charset="0"/>
                          <a:sym typeface="Bayon"/>
                        </a:rPr>
                        <a:t>trợ</a:t>
                      </a:r>
                      <a:r>
                        <a:rPr lang="en-US" sz="1400" dirty="0">
                          <a:solidFill>
                            <a:schemeClr val="lt1"/>
                          </a:solidFill>
                          <a:latin typeface="Segoe UI" panose="020B0502040204020203" pitchFamily="34" charset="0"/>
                          <a:ea typeface="Bayon"/>
                          <a:cs typeface="Segoe UI" panose="020B0502040204020203" pitchFamily="34" charset="0"/>
                          <a:sym typeface="Bayon"/>
                        </a:rPr>
                        <a:t> </a:t>
                      </a:r>
                      <a:r>
                        <a:rPr lang="en-US" sz="1400" dirty="0" err="1">
                          <a:solidFill>
                            <a:schemeClr val="lt1"/>
                          </a:solidFill>
                          <a:latin typeface="Segoe UI" panose="020B0502040204020203" pitchFamily="34" charset="0"/>
                          <a:ea typeface="Bayon"/>
                          <a:cs typeface="Segoe UI" panose="020B0502040204020203" pitchFamily="34" charset="0"/>
                          <a:sym typeface="Bayon"/>
                        </a:rPr>
                        <a:t>tạo</a:t>
                      </a:r>
                      <a:r>
                        <a:rPr lang="en-US" sz="1400" dirty="0">
                          <a:solidFill>
                            <a:schemeClr val="lt1"/>
                          </a:solidFill>
                          <a:latin typeface="Segoe UI" panose="020B0502040204020203" pitchFamily="34" charset="0"/>
                          <a:ea typeface="Bayon"/>
                          <a:cs typeface="Segoe UI" panose="020B0502040204020203" pitchFamily="34" charset="0"/>
                          <a:sym typeface="Bayon"/>
                        </a:rPr>
                        <a:t> shape</a:t>
                      </a:r>
                      <a:endParaRPr sz="1400" dirty="0">
                        <a:solidFill>
                          <a:schemeClr val="lt1"/>
                        </a:solidFill>
                        <a:latin typeface="Segoe UI" panose="020B0502040204020203" pitchFamily="34" charset="0"/>
                        <a:ea typeface="Bayon"/>
                        <a:cs typeface="Segoe UI" panose="020B0502040204020203" pitchFamily="34" charset="0"/>
                        <a:sym typeface="Bayon"/>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1100" dirty="0">
                        <a:solidFill>
                          <a:schemeClr val="dk1"/>
                        </a:solidFill>
                        <a:latin typeface="Didact Gothic"/>
                        <a:ea typeface="Didact Gothic"/>
                        <a:cs typeface="Didact Gothic"/>
                        <a:sym typeface="Didact Gothic"/>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dirty="0">
                        <a:solidFill>
                          <a:schemeClr val="dk1"/>
                        </a:solidFill>
                        <a:latin typeface="Didact Gothic"/>
                        <a:ea typeface="Didact Gothic"/>
                        <a:cs typeface="Didact Gothic"/>
                        <a:sym typeface="Didact Gothic"/>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dirty="0">
                        <a:solidFill>
                          <a:schemeClr val="dk1"/>
                        </a:solidFill>
                        <a:latin typeface="Didact Gothic"/>
                        <a:ea typeface="Didact Gothic"/>
                        <a:cs typeface="Didact Gothic"/>
                        <a:sym typeface="Didact Gothic"/>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sz="1100" dirty="0">
                        <a:solidFill>
                          <a:schemeClr val="dk1"/>
                        </a:solidFill>
                        <a:latin typeface="Didact Gothic"/>
                        <a:ea typeface="Didact Gothic"/>
                        <a:cs typeface="Didact Gothic"/>
                        <a:sym typeface="Didact Gothic"/>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6"/>
                    </a:solidFill>
                  </a:tcPr>
                </a:tc>
                <a:extLst>
                  <a:ext uri="{0D108BD9-81ED-4DB2-BD59-A6C34878D82A}">
                    <a16:rowId xmlns:a16="http://schemas.microsoft.com/office/drawing/2014/main" val="965530080"/>
                  </a:ext>
                </a:extLst>
              </a:tr>
            </a:tbl>
          </a:graphicData>
        </a:graphic>
      </p:graphicFrame>
      <p:pic>
        <p:nvPicPr>
          <p:cNvPr id="6" name="Picture 5" descr="Icon&#10;&#10;Description automatically generated">
            <a:extLst>
              <a:ext uri="{FF2B5EF4-FFF2-40B4-BE49-F238E27FC236}">
                <a16:creationId xmlns:a16="http://schemas.microsoft.com/office/drawing/2014/main" id="{6CDF88F4-D01E-C26A-B79F-8FD52E8F67E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54502" y="2233589"/>
            <a:ext cx="288565" cy="295964"/>
          </a:xfrm>
          <a:prstGeom prst="rect">
            <a:avLst/>
          </a:prstGeom>
        </p:spPr>
      </p:pic>
      <p:pic>
        <p:nvPicPr>
          <p:cNvPr id="7" name="Picture 6" descr="Icon&#10;&#10;Description automatically generated">
            <a:extLst>
              <a:ext uri="{FF2B5EF4-FFF2-40B4-BE49-F238E27FC236}">
                <a16:creationId xmlns:a16="http://schemas.microsoft.com/office/drawing/2014/main" id="{2885EA60-8733-6F18-8A23-7A7A4F1A562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09601" y="2240227"/>
            <a:ext cx="288565" cy="295964"/>
          </a:xfrm>
          <a:prstGeom prst="rect">
            <a:avLst/>
          </a:prstGeom>
        </p:spPr>
      </p:pic>
      <p:pic>
        <p:nvPicPr>
          <p:cNvPr id="8" name="Picture 7" descr="Icon&#10;&#10;Description automatically generated">
            <a:extLst>
              <a:ext uri="{FF2B5EF4-FFF2-40B4-BE49-F238E27FC236}">
                <a16:creationId xmlns:a16="http://schemas.microsoft.com/office/drawing/2014/main" id="{286F0D3C-762A-8216-194B-344BE65690E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20417" y="2233589"/>
            <a:ext cx="288565" cy="295964"/>
          </a:xfrm>
          <a:prstGeom prst="rect">
            <a:avLst/>
          </a:prstGeom>
        </p:spPr>
      </p:pic>
      <p:pic>
        <p:nvPicPr>
          <p:cNvPr id="9" name="Picture 8" descr="Icon&#10;&#10;Description automatically generated">
            <a:extLst>
              <a:ext uri="{FF2B5EF4-FFF2-40B4-BE49-F238E27FC236}">
                <a16:creationId xmlns:a16="http://schemas.microsoft.com/office/drawing/2014/main" id="{61459CEB-E627-E7DF-20C4-8440143EE25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31229" y="2233589"/>
            <a:ext cx="288565" cy="295964"/>
          </a:xfrm>
          <a:prstGeom prst="rect">
            <a:avLst/>
          </a:prstGeom>
        </p:spPr>
      </p:pic>
      <p:pic>
        <p:nvPicPr>
          <p:cNvPr id="2" name="Picture 1" descr="Icon&#10;&#10;Description automatically generated">
            <a:extLst>
              <a:ext uri="{FF2B5EF4-FFF2-40B4-BE49-F238E27FC236}">
                <a16:creationId xmlns:a16="http://schemas.microsoft.com/office/drawing/2014/main" id="{0DA502B0-F0E4-D04B-6819-BE6A087BFA6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31229" y="2699655"/>
            <a:ext cx="288565" cy="295964"/>
          </a:xfrm>
          <a:prstGeom prst="rect">
            <a:avLst/>
          </a:prstGeom>
        </p:spPr>
      </p:pic>
      <p:pic>
        <p:nvPicPr>
          <p:cNvPr id="5" name="Picture 4" descr="Icon&#10;&#10;Description automatically generated">
            <a:extLst>
              <a:ext uri="{FF2B5EF4-FFF2-40B4-BE49-F238E27FC236}">
                <a16:creationId xmlns:a16="http://schemas.microsoft.com/office/drawing/2014/main" id="{4A4B77EA-2466-8585-BC86-4E2527722EB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745692" y="2593135"/>
            <a:ext cx="506183" cy="506183"/>
          </a:xfrm>
          <a:prstGeom prst="rect">
            <a:avLst/>
          </a:prstGeom>
        </p:spPr>
      </p:pic>
      <p:pic>
        <p:nvPicPr>
          <p:cNvPr id="10" name="Picture 9" descr="Icon&#10;&#10;Description automatically generated">
            <a:extLst>
              <a:ext uri="{FF2B5EF4-FFF2-40B4-BE49-F238E27FC236}">
                <a16:creationId xmlns:a16="http://schemas.microsoft.com/office/drawing/2014/main" id="{475AEB4E-D83D-1ECB-9525-36C68DC31E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54502" y="3957802"/>
            <a:ext cx="288565" cy="295964"/>
          </a:xfrm>
          <a:prstGeom prst="rect">
            <a:avLst/>
          </a:prstGeom>
        </p:spPr>
      </p:pic>
      <p:pic>
        <p:nvPicPr>
          <p:cNvPr id="13" name="Picture 12" descr="Icon&#10;&#10;Description automatically generated">
            <a:extLst>
              <a:ext uri="{FF2B5EF4-FFF2-40B4-BE49-F238E27FC236}">
                <a16:creationId xmlns:a16="http://schemas.microsoft.com/office/drawing/2014/main" id="{AA5EEAE9-B8F0-A808-B44E-7CFBAAED11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31229" y="3957802"/>
            <a:ext cx="288565" cy="295964"/>
          </a:xfrm>
          <a:prstGeom prst="rect">
            <a:avLst/>
          </a:prstGeom>
        </p:spPr>
      </p:pic>
      <p:pic>
        <p:nvPicPr>
          <p:cNvPr id="15" name="Picture 14" descr="Icon&#10;&#10;Description automatically generated">
            <a:extLst>
              <a:ext uri="{FF2B5EF4-FFF2-40B4-BE49-F238E27FC236}">
                <a16:creationId xmlns:a16="http://schemas.microsoft.com/office/drawing/2014/main" id="{7E23DB04-792C-2B5F-DFC4-8C51F55C8BC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09601" y="2698244"/>
            <a:ext cx="288565" cy="295964"/>
          </a:xfrm>
          <a:prstGeom prst="rect">
            <a:avLst/>
          </a:prstGeom>
        </p:spPr>
      </p:pic>
      <p:pic>
        <p:nvPicPr>
          <p:cNvPr id="17" name="Picture 16" descr="Icon&#10;&#10;Description automatically generated">
            <a:extLst>
              <a:ext uri="{FF2B5EF4-FFF2-40B4-BE49-F238E27FC236}">
                <a16:creationId xmlns:a16="http://schemas.microsoft.com/office/drawing/2014/main" id="{43F0436F-059F-377F-A7DD-3EBD4D1129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20417" y="2698244"/>
            <a:ext cx="288565" cy="295964"/>
          </a:xfrm>
          <a:prstGeom prst="rect">
            <a:avLst/>
          </a:prstGeom>
        </p:spPr>
      </p:pic>
      <p:pic>
        <p:nvPicPr>
          <p:cNvPr id="18" name="Picture 17" descr="Icon&#10;&#10;Description automatically generated">
            <a:extLst>
              <a:ext uri="{FF2B5EF4-FFF2-40B4-BE49-F238E27FC236}">
                <a16:creationId xmlns:a16="http://schemas.microsoft.com/office/drawing/2014/main" id="{4E7743D4-AF16-FCB3-B219-0CBFF22F6F8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341915" y="3852692"/>
            <a:ext cx="506183" cy="506183"/>
          </a:xfrm>
          <a:prstGeom prst="rect">
            <a:avLst/>
          </a:prstGeom>
        </p:spPr>
      </p:pic>
      <p:pic>
        <p:nvPicPr>
          <p:cNvPr id="19" name="Picture 18" descr="Icon&#10;&#10;Description automatically generated">
            <a:extLst>
              <a:ext uri="{FF2B5EF4-FFF2-40B4-BE49-F238E27FC236}">
                <a16:creationId xmlns:a16="http://schemas.microsoft.com/office/drawing/2014/main" id="{D471EE1E-3981-F148-DE75-5D5B700DD2C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20416" y="3957801"/>
            <a:ext cx="288565" cy="295964"/>
          </a:xfrm>
          <a:prstGeom prst="rect">
            <a:avLst/>
          </a:prstGeom>
        </p:spPr>
      </p:pic>
      <p:pic>
        <p:nvPicPr>
          <p:cNvPr id="20" name="Picture 19" descr="Icon&#10;&#10;Description automatically generated">
            <a:extLst>
              <a:ext uri="{FF2B5EF4-FFF2-40B4-BE49-F238E27FC236}">
                <a16:creationId xmlns:a16="http://schemas.microsoft.com/office/drawing/2014/main" id="{A0721D04-122A-FF43-57CC-A297620C328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54502" y="4430802"/>
            <a:ext cx="288565" cy="295964"/>
          </a:xfrm>
          <a:prstGeom prst="rect">
            <a:avLst/>
          </a:prstGeom>
        </p:spPr>
      </p:pic>
      <p:pic>
        <p:nvPicPr>
          <p:cNvPr id="21" name="Picture 20" descr="Icon&#10;&#10;Description automatically generated">
            <a:extLst>
              <a:ext uri="{FF2B5EF4-FFF2-40B4-BE49-F238E27FC236}">
                <a16:creationId xmlns:a16="http://schemas.microsoft.com/office/drawing/2014/main" id="{09C2EFD4-9E85-027D-B85F-DD263938900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31229" y="4430802"/>
            <a:ext cx="288565" cy="295964"/>
          </a:xfrm>
          <a:prstGeom prst="rect">
            <a:avLst/>
          </a:prstGeom>
        </p:spPr>
      </p:pic>
      <p:pic>
        <p:nvPicPr>
          <p:cNvPr id="23" name="Picture 22" descr="Icon&#10;&#10;Description automatically generated">
            <a:extLst>
              <a:ext uri="{FF2B5EF4-FFF2-40B4-BE49-F238E27FC236}">
                <a16:creationId xmlns:a16="http://schemas.microsoft.com/office/drawing/2014/main" id="{00B97A57-3DE1-FC56-7444-6FA0DCB0E5F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450723" y="4418922"/>
            <a:ext cx="288565" cy="295964"/>
          </a:xfrm>
          <a:prstGeom prst="rect">
            <a:avLst/>
          </a:prstGeom>
        </p:spPr>
      </p:pic>
      <p:pic>
        <p:nvPicPr>
          <p:cNvPr id="25" name="Picture 24" descr="Icon&#10;&#10;Description automatically generated">
            <a:extLst>
              <a:ext uri="{FF2B5EF4-FFF2-40B4-BE49-F238E27FC236}">
                <a16:creationId xmlns:a16="http://schemas.microsoft.com/office/drawing/2014/main" id="{4B44D8CC-B857-FF45-6D0C-A975F8D64BA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922931" y="4313812"/>
            <a:ext cx="506183" cy="506183"/>
          </a:xfrm>
          <a:prstGeom prst="rect">
            <a:avLst/>
          </a:prstGeom>
        </p:spPr>
      </p:pic>
      <p:sp>
        <p:nvSpPr>
          <p:cNvPr id="2353" name="Google Shape;2353;p44"/>
          <p:cNvSpPr/>
          <p:nvPr/>
        </p:nvSpPr>
        <p:spPr>
          <a:xfrm rot="-5400000">
            <a:off x="492983" y="3783096"/>
            <a:ext cx="413524" cy="637200"/>
          </a:xfrm>
          <a:prstGeom prst="round2SameRect">
            <a:avLst>
              <a:gd name="adj1" fmla="val 49646"/>
              <a:gd name="adj2" fmla="val 0"/>
            </a:avLst>
          </a:prstGeom>
          <a:solidFill>
            <a:srgbClr val="246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Segoe UI" panose="020B0502040204020203" pitchFamily="34" charset="0"/>
              <a:cs typeface="Segoe UI" panose="020B0502040204020203" pitchFamily="34" charset="0"/>
            </a:endParaRPr>
          </a:p>
        </p:txBody>
      </p:sp>
      <p:grpSp>
        <p:nvGrpSpPr>
          <p:cNvPr id="2350" name="Google Shape;2350;p44"/>
          <p:cNvGrpSpPr/>
          <p:nvPr/>
        </p:nvGrpSpPr>
        <p:grpSpPr>
          <a:xfrm>
            <a:off x="8355762" y="211373"/>
            <a:ext cx="560626" cy="572765"/>
            <a:chOff x="1961475" y="2492375"/>
            <a:chExt cx="1421825" cy="1451875"/>
          </a:xfrm>
        </p:grpSpPr>
        <p:sp>
          <p:nvSpPr>
            <p:cNvPr id="2351" name="Google Shape;2351;p44"/>
            <p:cNvSpPr/>
            <p:nvPr/>
          </p:nvSpPr>
          <p:spPr>
            <a:xfrm>
              <a:off x="1961475" y="2492375"/>
              <a:ext cx="1421825" cy="1451875"/>
            </a:xfrm>
            <a:custGeom>
              <a:avLst/>
              <a:gdLst/>
              <a:ahLst/>
              <a:cxnLst/>
              <a:rect l="l" t="t" r="r" b="b"/>
              <a:pathLst>
                <a:path w="56873" h="58075" extrusionOk="0">
                  <a:moveTo>
                    <a:pt x="28469" y="9443"/>
                  </a:moveTo>
                  <a:cubicBezTo>
                    <a:pt x="29104" y="9443"/>
                    <a:pt x="29744" y="9475"/>
                    <a:pt x="30389" y="9540"/>
                  </a:cubicBezTo>
                  <a:cubicBezTo>
                    <a:pt x="40930" y="10641"/>
                    <a:pt x="48602" y="20248"/>
                    <a:pt x="47535" y="30989"/>
                  </a:cubicBezTo>
                  <a:cubicBezTo>
                    <a:pt x="46535" y="41054"/>
                    <a:pt x="38211" y="48571"/>
                    <a:pt x="28494" y="48571"/>
                  </a:cubicBezTo>
                  <a:cubicBezTo>
                    <a:pt x="27841" y="48571"/>
                    <a:pt x="27183" y="48537"/>
                    <a:pt x="26520" y="48468"/>
                  </a:cubicBezTo>
                  <a:cubicBezTo>
                    <a:pt x="15979" y="47367"/>
                    <a:pt x="8307" y="37794"/>
                    <a:pt x="9374" y="27053"/>
                  </a:cubicBezTo>
                  <a:cubicBezTo>
                    <a:pt x="10376" y="16969"/>
                    <a:pt x="18728" y="9443"/>
                    <a:pt x="28469" y="9443"/>
                  </a:cubicBezTo>
                  <a:close/>
                  <a:moveTo>
                    <a:pt x="26420" y="0"/>
                  </a:moveTo>
                  <a:cubicBezTo>
                    <a:pt x="24552" y="133"/>
                    <a:pt x="22717" y="467"/>
                    <a:pt x="20949" y="967"/>
                  </a:cubicBezTo>
                  <a:cubicBezTo>
                    <a:pt x="21049" y="1134"/>
                    <a:pt x="21149" y="1301"/>
                    <a:pt x="21249" y="1501"/>
                  </a:cubicBezTo>
                  <a:cubicBezTo>
                    <a:pt x="22317" y="3903"/>
                    <a:pt x="21249" y="6738"/>
                    <a:pt x="18881" y="7839"/>
                  </a:cubicBezTo>
                  <a:cubicBezTo>
                    <a:pt x="18255" y="8130"/>
                    <a:pt x="17601" y="8267"/>
                    <a:pt x="16958" y="8267"/>
                  </a:cubicBezTo>
                  <a:cubicBezTo>
                    <a:pt x="15168" y="8267"/>
                    <a:pt x="13462" y="7204"/>
                    <a:pt x="12677" y="5437"/>
                  </a:cubicBezTo>
                  <a:cubicBezTo>
                    <a:pt x="12610" y="5270"/>
                    <a:pt x="12543" y="5104"/>
                    <a:pt x="12510" y="4904"/>
                  </a:cubicBezTo>
                  <a:cubicBezTo>
                    <a:pt x="10975" y="5971"/>
                    <a:pt x="9541" y="7172"/>
                    <a:pt x="8240" y="8506"/>
                  </a:cubicBezTo>
                  <a:cubicBezTo>
                    <a:pt x="8407" y="8606"/>
                    <a:pt x="8574" y="8673"/>
                    <a:pt x="8707" y="8773"/>
                  </a:cubicBezTo>
                  <a:cubicBezTo>
                    <a:pt x="10809" y="10341"/>
                    <a:pt x="11309" y="13343"/>
                    <a:pt x="9775" y="15478"/>
                  </a:cubicBezTo>
                  <a:cubicBezTo>
                    <a:pt x="8866" y="16789"/>
                    <a:pt x="7433" y="17479"/>
                    <a:pt x="5970" y="17479"/>
                  </a:cubicBezTo>
                  <a:cubicBezTo>
                    <a:pt x="5015" y="17479"/>
                    <a:pt x="4047" y="17185"/>
                    <a:pt x="3203" y="16579"/>
                  </a:cubicBezTo>
                  <a:cubicBezTo>
                    <a:pt x="3070" y="16478"/>
                    <a:pt x="2970" y="16345"/>
                    <a:pt x="2836" y="16245"/>
                  </a:cubicBezTo>
                  <a:cubicBezTo>
                    <a:pt x="2036" y="17913"/>
                    <a:pt x="1402" y="19681"/>
                    <a:pt x="902" y="21515"/>
                  </a:cubicBezTo>
                  <a:cubicBezTo>
                    <a:pt x="1035" y="21515"/>
                    <a:pt x="1154" y="21501"/>
                    <a:pt x="1267" y="21501"/>
                  </a:cubicBezTo>
                  <a:cubicBezTo>
                    <a:pt x="1324" y="21501"/>
                    <a:pt x="1380" y="21504"/>
                    <a:pt x="1435" y="21515"/>
                  </a:cubicBezTo>
                  <a:cubicBezTo>
                    <a:pt x="4004" y="21782"/>
                    <a:pt x="5905" y="24117"/>
                    <a:pt x="5638" y="26752"/>
                  </a:cubicBezTo>
                  <a:cubicBezTo>
                    <a:pt x="5388" y="29253"/>
                    <a:pt x="3351" y="31081"/>
                    <a:pt x="954" y="31081"/>
                  </a:cubicBezTo>
                  <a:cubicBezTo>
                    <a:pt x="794" y="31081"/>
                    <a:pt x="631" y="31072"/>
                    <a:pt x="468" y="31056"/>
                  </a:cubicBezTo>
                  <a:cubicBezTo>
                    <a:pt x="301" y="31056"/>
                    <a:pt x="168" y="30989"/>
                    <a:pt x="1" y="30955"/>
                  </a:cubicBezTo>
                  <a:lnTo>
                    <a:pt x="1" y="30955"/>
                  </a:lnTo>
                  <a:cubicBezTo>
                    <a:pt x="134" y="32857"/>
                    <a:pt x="435" y="34725"/>
                    <a:pt x="902" y="36493"/>
                  </a:cubicBezTo>
                  <a:cubicBezTo>
                    <a:pt x="1035" y="36426"/>
                    <a:pt x="1202" y="36326"/>
                    <a:pt x="1335" y="36226"/>
                  </a:cubicBezTo>
                  <a:cubicBezTo>
                    <a:pt x="1958" y="35945"/>
                    <a:pt x="2611" y="35812"/>
                    <a:pt x="3254" y="35812"/>
                  </a:cubicBezTo>
                  <a:cubicBezTo>
                    <a:pt x="5057" y="35812"/>
                    <a:pt x="6786" y="36858"/>
                    <a:pt x="7573" y="38628"/>
                  </a:cubicBezTo>
                  <a:cubicBezTo>
                    <a:pt x="8640" y="41063"/>
                    <a:pt x="7573" y="43898"/>
                    <a:pt x="5205" y="44999"/>
                  </a:cubicBezTo>
                  <a:cubicBezTo>
                    <a:pt x="5038" y="45066"/>
                    <a:pt x="4871" y="45099"/>
                    <a:pt x="4704" y="45166"/>
                  </a:cubicBezTo>
                  <a:cubicBezTo>
                    <a:pt x="5738" y="46733"/>
                    <a:pt x="6906" y="48201"/>
                    <a:pt x="8207" y="49535"/>
                  </a:cubicBezTo>
                  <a:cubicBezTo>
                    <a:pt x="8307" y="49369"/>
                    <a:pt x="8374" y="49202"/>
                    <a:pt x="8507" y="49035"/>
                  </a:cubicBezTo>
                  <a:cubicBezTo>
                    <a:pt x="9415" y="47723"/>
                    <a:pt x="10848" y="47034"/>
                    <a:pt x="12304" y="47034"/>
                  </a:cubicBezTo>
                  <a:cubicBezTo>
                    <a:pt x="13254" y="47034"/>
                    <a:pt x="14215" y="47328"/>
                    <a:pt x="15045" y="47934"/>
                  </a:cubicBezTo>
                  <a:cubicBezTo>
                    <a:pt x="17180" y="49502"/>
                    <a:pt x="17647" y="52504"/>
                    <a:pt x="16112" y="54639"/>
                  </a:cubicBezTo>
                  <a:cubicBezTo>
                    <a:pt x="16012" y="54806"/>
                    <a:pt x="15879" y="54939"/>
                    <a:pt x="15745" y="55073"/>
                  </a:cubicBezTo>
                  <a:cubicBezTo>
                    <a:pt x="17380" y="55907"/>
                    <a:pt x="19115" y="56574"/>
                    <a:pt x="20949" y="57108"/>
                  </a:cubicBezTo>
                  <a:cubicBezTo>
                    <a:pt x="20949" y="56874"/>
                    <a:pt x="20916" y="56674"/>
                    <a:pt x="20949" y="56474"/>
                  </a:cubicBezTo>
                  <a:cubicBezTo>
                    <a:pt x="21200" y="54002"/>
                    <a:pt x="23240" y="52146"/>
                    <a:pt x="25640" y="52146"/>
                  </a:cubicBezTo>
                  <a:cubicBezTo>
                    <a:pt x="25799" y="52146"/>
                    <a:pt x="25958" y="52154"/>
                    <a:pt x="26120" y="52171"/>
                  </a:cubicBezTo>
                  <a:cubicBezTo>
                    <a:pt x="28688" y="52438"/>
                    <a:pt x="30556" y="54806"/>
                    <a:pt x="30323" y="57441"/>
                  </a:cubicBezTo>
                  <a:cubicBezTo>
                    <a:pt x="30289" y="57641"/>
                    <a:pt x="30222" y="57841"/>
                    <a:pt x="30189" y="58075"/>
                  </a:cubicBezTo>
                  <a:cubicBezTo>
                    <a:pt x="31857" y="57975"/>
                    <a:pt x="33458" y="57708"/>
                    <a:pt x="35059" y="57308"/>
                  </a:cubicBezTo>
                  <a:cubicBezTo>
                    <a:pt x="35393" y="57241"/>
                    <a:pt x="35526" y="56874"/>
                    <a:pt x="35393" y="56574"/>
                  </a:cubicBezTo>
                  <a:cubicBezTo>
                    <a:pt x="35393" y="56574"/>
                    <a:pt x="35393" y="56540"/>
                    <a:pt x="35393" y="56540"/>
                  </a:cubicBezTo>
                  <a:cubicBezTo>
                    <a:pt x="34325" y="54105"/>
                    <a:pt x="35359" y="51270"/>
                    <a:pt x="37728" y="50203"/>
                  </a:cubicBezTo>
                  <a:cubicBezTo>
                    <a:pt x="38360" y="49909"/>
                    <a:pt x="39023" y="49769"/>
                    <a:pt x="39676" y="49769"/>
                  </a:cubicBezTo>
                  <a:cubicBezTo>
                    <a:pt x="41469" y="49769"/>
                    <a:pt x="43183" y="50819"/>
                    <a:pt x="43966" y="52604"/>
                  </a:cubicBezTo>
                  <a:cubicBezTo>
                    <a:pt x="44056" y="52831"/>
                    <a:pt x="44270" y="52965"/>
                    <a:pt x="44482" y="52965"/>
                  </a:cubicBezTo>
                  <a:cubicBezTo>
                    <a:pt x="44581" y="52965"/>
                    <a:pt x="44681" y="52935"/>
                    <a:pt x="44766" y="52871"/>
                  </a:cubicBezTo>
                  <a:cubicBezTo>
                    <a:pt x="45934" y="52037"/>
                    <a:pt x="47034" y="51103"/>
                    <a:pt x="48069" y="50103"/>
                  </a:cubicBezTo>
                  <a:cubicBezTo>
                    <a:pt x="48302" y="49869"/>
                    <a:pt x="48269" y="49469"/>
                    <a:pt x="48002" y="49302"/>
                  </a:cubicBezTo>
                  <a:cubicBezTo>
                    <a:pt x="47968" y="49269"/>
                    <a:pt x="47935" y="49269"/>
                    <a:pt x="47902" y="49235"/>
                  </a:cubicBezTo>
                  <a:cubicBezTo>
                    <a:pt x="45800" y="47667"/>
                    <a:pt x="45333" y="44699"/>
                    <a:pt x="46868" y="42530"/>
                  </a:cubicBezTo>
                  <a:cubicBezTo>
                    <a:pt x="47780" y="41233"/>
                    <a:pt x="49222" y="40539"/>
                    <a:pt x="50685" y="40539"/>
                  </a:cubicBezTo>
                  <a:cubicBezTo>
                    <a:pt x="51629" y="40539"/>
                    <a:pt x="52582" y="40828"/>
                    <a:pt x="53406" y="41430"/>
                  </a:cubicBezTo>
                  <a:lnTo>
                    <a:pt x="53472" y="41496"/>
                  </a:lnTo>
                  <a:cubicBezTo>
                    <a:pt x="53567" y="41567"/>
                    <a:pt x="53678" y="41600"/>
                    <a:pt x="53788" y="41600"/>
                  </a:cubicBezTo>
                  <a:cubicBezTo>
                    <a:pt x="53989" y="41600"/>
                    <a:pt x="54187" y="41490"/>
                    <a:pt x="54273" y="41296"/>
                  </a:cubicBezTo>
                  <a:cubicBezTo>
                    <a:pt x="54873" y="39995"/>
                    <a:pt x="55407" y="38628"/>
                    <a:pt x="55807" y="37193"/>
                  </a:cubicBezTo>
                  <a:cubicBezTo>
                    <a:pt x="55874" y="36860"/>
                    <a:pt x="55641" y="36560"/>
                    <a:pt x="55307" y="36526"/>
                  </a:cubicBezTo>
                  <a:lnTo>
                    <a:pt x="55207" y="36526"/>
                  </a:lnTo>
                  <a:cubicBezTo>
                    <a:pt x="52605" y="36259"/>
                    <a:pt x="50737" y="33891"/>
                    <a:pt x="51004" y="31256"/>
                  </a:cubicBezTo>
                  <a:cubicBezTo>
                    <a:pt x="51254" y="28784"/>
                    <a:pt x="53295" y="26928"/>
                    <a:pt x="55667" y="26928"/>
                  </a:cubicBezTo>
                  <a:cubicBezTo>
                    <a:pt x="55824" y="26928"/>
                    <a:pt x="55982" y="26936"/>
                    <a:pt x="56141" y="26953"/>
                  </a:cubicBezTo>
                  <a:cubicBezTo>
                    <a:pt x="56174" y="26953"/>
                    <a:pt x="56208" y="26986"/>
                    <a:pt x="56208" y="26986"/>
                  </a:cubicBezTo>
                  <a:cubicBezTo>
                    <a:pt x="56229" y="26988"/>
                    <a:pt x="56249" y="26989"/>
                    <a:pt x="56270" y="26989"/>
                  </a:cubicBezTo>
                  <a:cubicBezTo>
                    <a:pt x="56608" y="26989"/>
                    <a:pt x="56873" y="26734"/>
                    <a:pt x="56841" y="26419"/>
                  </a:cubicBezTo>
                  <a:cubicBezTo>
                    <a:pt x="56708" y="24951"/>
                    <a:pt x="56475" y="23483"/>
                    <a:pt x="56141" y="22082"/>
                  </a:cubicBezTo>
                  <a:cubicBezTo>
                    <a:pt x="56068" y="21838"/>
                    <a:pt x="55851" y="21683"/>
                    <a:pt x="55623" y="21683"/>
                  </a:cubicBezTo>
                  <a:cubicBezTo>
                    <a:pt x="55539" y="21683"/>
                    <a:pt x="55454" y="21704"/>
                    <a:pt x="55374" y="21749"/>
                  </a:cubicBezTo>
                  <a:cubicBezTo>
                    <a:pt x="55340" y="21749"/>
                    <a:pt x="55307" y="21782"/>
                    <a:pt x="55274" y="21782"/>
                  </a:cubicBezTo>
                  <a:cubicBezTo>
                    <a:pt x="54641" y="22076"/>
                    <a:pt x="53980" y="22216"/>
                    <a:pt x="53331" y="22216"/>
                  </a:cubicBezTo>
                  <a:cubicBezTo>
                    <a:pt x="51548" y="22216"/>
                    <a:pt x="49852" y="21165"/>
                    <a:pt x="49069" y="19381"/>
                  </a:cubicBezTo>
                  <a:cubicBezTo>
                    <a:pt x="48002" y="16979"/>
                    <a:pt x="49069" y="14110"/>
                    <a:pt x="51438" y="13043"/>
                  </a:cubicBezTo>
                  <a:cubicBezTo>
                    <a:pt x="51438" y="13043"/>
                    <a:pt x="51471" y="13009"/>
                    <a:pt x="51471" y="13009"/>
                  </a:cubicBezTo>
                  <a:cubicBezTo>
                    <a:pt x="51771" y="12876"/>
                    <a:pt x="51905" y="12509"/>
                    <a:pt x="51704" y="12209"/>
                  </a:cubicBezTo>
                  <a:cubicBezTo>
                    <a:pt x="50904" y="11041"/>
                    <a:pt x="49970" y="9907"/>
                    <a:pt x="49003" y="8873"/>
                  </a:cubicBezTo>
                  <a:cubicBezTo>
                    <a:pt x="48900" y="8756"/>
                    <a:pt x="48766" y="8703"/>
                    <a:pt x="48630" y="8703"/>
                  </a:cubicBezTo>
                  <a:cubicBezTo>
                    <a:pt x="48457" y="8703"/>
                    <a:pt x="48281" y="8790"/>
                    <a:pt x="48169" y="8940"/>
                  </a:cubicBezTo>
                  <a:cubicBezTo>
                    <a:pt x="48169" y="8973"/>
                    <a:pt x="48135" y="8973"/>
                    <a:pt x="48135" y="9006"/>
                  </a:cubicBezTo>
                  <a:cubicBezTo>
                    <a:pt x="47228" y="10297"/>
                    <a:pt x="45784" y="10990"/>
                    <a:pt x="44319" y="10990"/>
                  </a:cubicBezTo>
                  <a:cubicBezTo>
                    <a:pt x="43361" y="10990"/>
                    <a:pt x="42395" y="10694"/>
                    <a:pt x="41564" y="10074"/>
                  </a:cubicBezTo>
                  <a:cubicBezTo>
                    <a:pt x="39462" y="8539"/>
                    <a:pt x="38995" y="5537"/>
                    <a:pt x="40496" y="3369"/>
                  </a:cubicBezTo>
                  <a:cubicBezTo>
                    <a:pt x="40697" y="3102"/>
                    <a:pt x="40630" y="2702"/>
                    <a:pt x="40330" y="2569"/>
                  </a:cubicBezTo>
                  <a:cubicBezTo>
                    <a:pt x="39062" y="1968"/>
                    <a:pt x="37728" y="1468"/>
                    <a:pt x="36360" y="1067"/>
                  </a:cubicBezTo>
                  <a:cubicBezTo>
                    <a:pt x="36312" y="1053"/>
                    <a:pt x="36264" y="1046"/>
                    <a:pt x="36218" y="1046"/>
                  </a:cubicBezTo>
                  <a:cubicBezTo>
                    <a:pt x="35945" y="1046"/>
                    <a:pt x="35722" y="1283"/>
                    <a:pt x="35693" y="1568"/>
                  </a:cubicBezTo>
                  <a:cubicBezTo>
                    <a:pt x="35443" y="4040"/>
                    <a:pt x="33402" y="5895"/>
                    <a:pt x="31002" y="5895"/>
                  </a:cubicBezTo>
                  <a:cubicBezTo>
                    <a:pt x="30844" y="5895"/>
                    <a:pt x="30684" y="5887"/>
                    <a:pt x="30523" y="5871"/>
                  </a:cubicBezTo>
                  <a:cubicBezTo>
                    <a:pt x="27954" y="5604"/>
                    <a:pt x="26053" y="3236"/>
                    <a:pt x="26320" y="600"/>
                  </a:cubicBezTo>
                  <a:cubicBezTo>
                    <a:pt x="26353" y="400"/>
                    <a:pt x="26386" y="200"/>
                    <a:pt x="26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2093250" y="2662475"/>
              <a:ext cx="1159175" cy="1111650"/>
            </a:xfrm>
            <a:custGeom>
              <a:avLst/>
              <a:gdLst/>
              <a:ahLst/>
              <a:cxnLst/>
              <a:rect l="l" t="t" r="r" b="b"/>
              <a:pathLst>
                <a:path w="46367" h="44466" extrusionOk="0">
                  <a:moveTo>
                    <a:pt x="23185" y="7304"/>
                  </a:moveTo>
                  <a:cubicBezTo>
                    <a:pt x="30397" y="7304"/>
                    <a:pt x="36684" y="12752"/>
                    <a:pt x="37694" y="20249"/>
                  </a:cubicBezTo>
                  <a:cubicBezTo>
                    <a:pt x="38761" y="28388"/>
                    <a:pt x="33124" y="35927"/>
                    <a:pt x="25118" y="37027"/>
                  </a:cubicBezTo>
                  <a:cubicBezTo>
                    <a:pt x="24459" y="37118"/>
                    <a:pt x="23804" y="37163"/>
                    <a:pt x="23155" y="37163"/>
                  </a:cubicBezTo>
                  <a:cubicBezTo>
                    <a:pt x="15965" y="37163"/>
                    <a:pt x="9652" y="31715"/>
                    <a:pt x="8673" y="24218"/>
                  </a:cubicBezTo>
                  <a:cubicBezTo>
                    <a:pt x="7606" y="16046"/>
                    <a:pt x="13210" y="8540"/>
                    <a:pt x="21215" y="7440"/>
                  </a:cubicBezTo>
                  <a:cubicBezTo>
                    <a:pt x="21877" y="7349"/>
                    <a:pt x="22535" y="7304"/>
                    <a:pt x="23185" y="7304"/>
                  </a:cubicBezTo>
                  <a:close/>
                  <a:moveTo>
                    <a:pt x="23173" y="1"/>
                  </a:moveTo>
                  <a:cubicBezTo>
                    <a:pt x="22208" y="1"/>
                    <a:pt x="21231" y="66"/>
                    <a:pt x="20248" y="201"/>
                  </a:cubicBezTo>
                  <a:lnTo>
                    <a:pt x="20281" y="201"/>
                  </a:lnTo>
                  <a:cubicBezTo>
                    <a:pt x="8373" y="1836"/>
                    <a:pt x="0" y="13044"/>
                    <a:pt x="1601" y="25186"/>
                  </a:cubicBezTo>
                  <a:cubicBezTo>
                    <a:pt x="3071" y="36329"/>
                    <a:pt x="12435" y="44466"/>
                    <a:pt x="23170" y="44466"/>
                  </a:cubicBezTo>
                  <a:cubicBezTo>
                    <a:pt x="24133" y="44466"/>
                    <a:pt x="25106" y="44400"/>
                    <a:pt x="26086" y="44266"/>
                  </a:cubicBezTo>
                  <a:cubicBezTo>
                    <a:pt x="37994" y="42631"/>
                    <a:pt x="46367" y="31390"/>
                    <a:pt x="44766" y="19248"/>
                  </a:cubicBezTo>
                  <a:cubicBezTo>
                    <a:pt x="43297" y="8108"/>
                    <a:pt x="33909" y="1"/>
                    <a:pt x="23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44"/>
          <p:cNvSpPr txBox="1">
            <a:spLocks noGrp="1"/>
          </p:cNvSpPr>
          <p:nvPr>
            <p:ph type="title" idx="4294967295"/>
          </p:nvPr>
        </p:nvSpPr>
        <p:spPr>
          <a:xfrm>
            <a:off x="554657" y="3911883"/>
            <a:ext cx="463688" cy="4233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accent6"/>
                </a:solidFill>
                <a:latin typeface="Segoe UI" panose="020B0502040204020203" pitchFamily="34" charset="0"/>
                <a:cs typeface="Segoe UI" panose="020B0502040204020203" pitchFamily="34" charset="0"/>
              </a:rPr>
              <a:t>05.</a:t>
            </a:r>
            <a:endParaRPr sz="1600" dirty="0">
              <a:solidFill>
                <a:schemeClr val="accent6"/>
              </a:solidFill>
              <a:latin typeface="Segoe UI" panose="020B0502040204020203" pitchFamily="34" charset="0"/>
              <a:cs typeface="Segoe UI" panose="020B0502040204020203" pitchFamily="34" charset="0"/>
            </a:endParaRPr>
          </a:p>
        </p:txBody>
      </p:sp>
      <p:sp>
        <p:nvSpPr>
          <p:cNvPr id="2355" name="Google Shape;2355;p44"/>
          <p:cNvSpPr/>
          <p:nvPr/>
        </p:nvSpPr>
        <p:spPr>
          <a:xfrm rot="-5400000">
            <a:off x="379147" y="4296173"/>
            <a:ext cx="631085" cy="647314"/>
          </a:xfrm>
          <a:prstGeom prst="round2SameRect">
            <a:avLst>
              <a:gd name="adj1" fmla="val 49646"/>
              <a:gd name="adj2" fmla="val 0"/>
            </a:avLst>
          </a:pr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Segoe UI" panose="020B0502040204020203" pitchFamily="34" charset="0"/>
              <a:cs typeface="Segoe UI" panose="020B0502040204020203" pitchFamily="34" charset="0"/>
            </a:endParaRPr>
          </a:p>
        </p:txBody>
      </p:sp>
      <p:sp>
        <p:nvSpPr>
          <p:cNvPr id="2358" name="Google Shape;2358;p44"/>
          <p:cNvSpPr txBox="1">
            <a:spLocks noGrp="1"/>
          </p:cNvSpPr>
          <p:nvPr>
            <p:ph type="title" idx="4294967295"/>
          </p:nvPr>
        </p:nvSpPr>
        <p:spPr>
          <a:xfrm>
            <a:off x="537545" y="4418922"/>
            <a:ext cx="470700" cy="4233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accent6"/>
                </a:solidFill>
                <a:latin typeface="Segoe UI" panose="020B0502040204020203" pitchFamily="34" charset="0"/>
                <a:cs typeface="Segoe UI" panose="020B0502040204020203" pitchFamily="34" charset="0"/>
              </a:rPr>
              <a:t>06.</a:t>
            </a:r>
            <a:endParaRPr sz="1600" dirty="0">
              <a:solidFill>
                <a:schemeClr val="accent6"/>
              </a:solidFill>
              <a:latin typeface="Segoe UI" panose="020B0502040204020203" pitchFamily="34" charset="0"/>
              <a:cs typeface="Segoe UI" panose="020B0502040204020203" pitchFamily="34" charset="0"/>
            </a:endParaRPr>
          </a:p>
        </p:txBody>
      </p:sp>
      <p:sp>
        <p:nvSpPr>
          <p:cNvPr id="4" name="Google Shape;1473;p33">
            <a:extLst>
              <a:ext uri="{FF2B5EF4-FFF2-40B4-BE49-F238E27FC236}">
                <a16:creationId xmlns:a16="http://schemas.microsoft.com/office/drawing/2014/main" id="{5A7AFA3B-8415-87B0-A714-8A4BA2D98504}"/>
              </a:ext>
            </a:extLst>
          </p:cNvPr>
          <p:cNvSpPr txBox="1">
            <a:spLocks/>
          </p:cNvSpPr>
          <p:nvPr/>
        </p:nvSpPr>
        <p:spPr>
          <a:xfrm>
            <a:off x="675482" y="136596"/>
            <a:ext cx="7793037"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pPr algn="ctr"/>
            <a:r>
              <a:rPr lang="en-US" sz="1800" b="1" dirty="0">
                <a:latin typeface="Segoe UI" panose="020B0502040204020203" pitchFamily="34" charset="0"/>
                <a:cs typeface="Segoe UI" panose="020B0502040204020203" pitchFamily="34" charset="0"/>
              </a:rPr>
              <a:t>SO SÁNH INVISION VỚI ADOBE XD, SKETCH VÀ FIGMA</a:t>
            </a:r>
            <a:endParaRPr lang="vi-VN" sz="1800" b="1" dirty="0">
              <a:latin typeface="Segoe UI" panose="020B0502040204020203" pitchFamily="34" charset="0"/>
              <a:cs typeface="Segoe UI" panose="020B0502040204020203" pitchFamily="34" charset="0"/>
            </a:endParaRPr>
          </a:p>
        </p:txBody>
      </p:sp>
      <p:sp>
        <p:nvSpPr>
          <p:cNvPr id="26" name="Google Shape;2353;p44">
            <a:extLst>
              <a:ext uri="{FF2B5EF4-FFF2-40B4-BE49-F238E27FC236}">
                <a16:creationId xmlns:a16="http://schemas.microsoft.com/office/drawing/2014/main" id="{BC76BBD1-1979-2A55-4BE6-7A204AB4644A}"/>
              </a:ext>
            </a:extLst>
          </p:cNvPr>
          <p:cNvSpPr/>
          <p:nvPr/>
        </p:nvSpPr>
        <p:spPr>
          <a:xfrm rot="-5400000">
            <a:off x="182232" y="1319700"/>
            <a:ext cx="1035050" cy="6372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Segoe UI" panose="020B0502040204020203" pitchFamily="34" charset="0"/>
              <a:cs typeface="Segoe UI" panose="020B0502040204020203" pitchFamily="34" charset="0"/>
            </a:endParaRPr>
          </a:p>
        </p:txBody>
      </p:sp>
      <p:sp>
        <p:nvSpPr>
          <p:cNvPr id="27" name="Google Shape;2354;p44">
            <a:extLst>
              <a:ext uri="{FF2B5EF4-FFF2-40B4-BE49-F238E27FC236}">
                <a16:creationId xmlns:a16="http://schemas.microsoft.com/office/drawing/2014/main" id="{44046933-8ED8-78F6-5D63-066543549837}"/>
              </a:ext>
            </a:extLst>
          </p:cNvPr>
          <p:cNvSpPr txBox="1">
            <a:spLocks/>
          </p:cNvSpPr>
          <p:nvPr/>
        </p:nvSpPr>
        <p:spPr>
          <a:xfrm>
            <a:off x="537545" y="1454827"/>
            <a:ext cx="470700" cy="42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r>
              <a:rPr lang="en" sz="1600" dirty="0">
                <a:solidFill>
                  <a:schemeClr val="accent6"/>
                </a:solidFill>
                <a:latin typeface="Segoe UI" panose="020B0502040204020203" pitchFamily="34" charset="0"/>
                <a:cs typeface="Segoe UI" panose="020B0502040204020203" pitchFamily="34" charset="0"/>
              </a:rPr>
              <a:t>01.</a:t>
            </a:r>
          </a:p>
        </p:txBody>
      </p:sp>
      <p:sp>
        <p:nvSpPr>
          <p:cNvPr id="28" name="Google Shape;2355;p44">
            <a:extLst>
              <a:ext uri="{FF2B5EF4-FFF2-40B4-BE49-F238E27FC236}">
                <a16:creationId xmlns:a16="http://schemas.microsoft.com/office/drawing/2014/main" id="{2D958F5E-DDC4-313D-8E6C-17CA7D2A5298}"/>
              </a:ext>
            </a:extLst>
          </p:cNvPr>
          <p:cNvSpPr/>
          <p:nvPr/>
        </p:nvSpPr>
        <p:spPr>
          <a:xfrm rot="-5400000">
            <a:off x="481090" y="2055880"/>
            <a:ext cx="437310" cy="6372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Segoe UI" panose="020B0502040204020203" pitchFamily="34" charset="0"/>
              <a:cs typeface="Segoe UI" panose="020B0502040204020203" pitchFamily="34" charset="0"/>
            </a:endParaRPr>
          </a:p>
        </p:txBody>
      </p:sp>
      <p:sp>
        <p:nvSpPr>
          <p:cNvPr id="29" name="Google Shape;2356;p44">
            <a:extLst>
              <a:ext uri="{FF2B5EF4-FFF2-40B4-BE49-F238E27FC236}">
                <a16:creationId xmlns:a16="http://schemas.microsoft.com/office/drawing/2014/main" id="{C190D746-7290-C32D-7A58-B68A0D0E9D51}"/>
              </a:ext>
            </a:extLst>
          </p:cNvPr>
          <p:cNvSpPr/>
          <p:nvPr/>
        </p:nvSpPr>
        <p:spPr>
          <a:xfrm rot="-5400000">
            <a:off x="463325" y="2505680"/>
            <a:ext cx="472840" cy="637200"/>
          </a:xfrm>
          <a:prstGeom prst="round2SameRect">
            <a:avLst>
              <a:gd name="adj1" fmla="val 49646"/>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Segoe UI" panose="020B0502040204020203" pitchFamily="34" charset="0"/>
              <a:cs typeface="Segoe UI" panose="020B0502040204020203" pitchFamily="34" charset="0"/>
            </a:endParaRPr>
          </a:p>
        </p:txBody>
      </p:sp>
      <p:sp>
        <p:nvSpPr>
          <p:cNvPr id="30" name="Google Shape;2357;p44">
            <a:extLst>
              <a:ext uri="{FF2B5EF4-FFF2-40B4-BE49-F238E27FC236}">
                <a16:creationId xmlns:a16="http://schemas.microsoft.com/office/drawing/2014/main" id="{D4F95086-F5B3-CA83-B036-0AA5448E0DDC}"/>
              </a:ext>
            </a:extLst>
          </p:cNvPr>
          <p:cNvSpPr/>
          <p:nvPr/>
        </p:nvSpPr>
        <p:spPr>
          <a:xfrm rot="-5400000">
            <a:off x="282212" y="3158765"/>
            <a:ext cx="835137" cy="637200"/>
          </a:xfrm>
          <a:prstGeom prst="round2SameRect">
            <a:avLst>
              <a:gd name="adj1" fmla="val 49646"/>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Segoe UI" panose="020B0502040204020203" pitchFamily="34" charset="0"/>
              <a:cs typeface="Segoe UI" panose="020B0502040204020203" pitchFamily="34" charset="0"/>
            </a:endParaRPr>
          </a:p>
        </p:txBody>
      </p:sp>
      <p:sp>
        <p:nvSpPr>
          <p:cNvPr id="31" name="Google Shape;2358;p44">
            <a:extLst>
              <a:ext uri="{FF2B5EF4-FFF2-40B4-BE49-F238E27FC236}">
                <a16:creationId xmlns:a16="http://schemas.microsoft.com/office/drawing/2014/main" id="{3338F947-0C3E-0AEA-ECEA-838D713F63C8}"/>
              </a:ext>
            </a:extLst>
          </p:cNvPr>
          <p:cNvSpPr txBox="1">
            <a:spLocks/>
          </p:cNvSpPr>
          <p:nvPr/>
        </p:nvSpPr>
        <p:spPr>
          <a:xfrm>
            <a:off x="547681" y="2166939"/>
            <a:ext cx="470700" cy="42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r>
              <a:rPr lang="en" sz="1600" dirty="0">
                <a:solidFill>
                  <a:schemeClr val="accent6"/>
                </a:solidFill>
                <a:latin typeface="Segoe UI" panose="020B0502040204020203" pitchFamily="34" charset="0"/>
                <a:cs typeface="Segoe UI" panose="020B0502040204020203" pitchFamily="34" charset="0"/>
              </a:rPr>
              <a:t>02.</a:t>
            </a:r>
          </a:p>
        </p:txBody>
      </p:sp>
      <p:sp>
        <p:nvSpPr>
          <p:cNvPr id="32" name="Google Shape;2359;p44">
            <a:extLst>
              <a:ext uri="{FF2B5EF4-FFF2-40B4-BE49-F238E27FC236}">
                <a16:creationId xmlns:a16="http://schemas.microsoft.com/office/drawing/2014/main" id="{B01C6407-3C49-F9E8-B586-F83F344AA7AD}"/>
              </a:ext>
            </a:extLst>
          </p:cNvPr>
          <p:cNvSpPr txBox="1">
            <a:spLocks/>
          </p:cNvSpPr>
          <p:nvPr/>
        </p:nvSpPr>
        <p:spPr>
          <a:xfrm>
            <a:off x="547681" y="2616597"/>
            <a:ext cx="470700" cy="42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r>
              <a:rPr lang="en" sz="1600" dirty="0">
                <a:solidFill>
                  <a:schemeClr val="accent6"/>
                </a:solidFill>
                <a:latin typeface="Segoe UI" panose="020B0502040204020203" pitchFamily="34" charset="0"/>
                <a:cs typeface="Segoe UI" panose="020B0502040204020203" pitchFamily="34" charset="0"/>
              </a:rPr>
              <a:t>03.</a:t>
            </a:r>
          </a:p>
        </p:txBody>
      </p:sp>
      <p:sp>
        <p:nvSpPr>
          <p:cNvPr id="33" name="Google Shape;2360;p44">
            <a:extLst>
              <a:ext uri="{FF2B5EF4-FFF2-40B4-BE49-F238E27FC236}">
                <a16:creationId xmlns:a16="http://schemas.microsoft.com/office/drawing/2014/main" id="{769FCF81-B225-6F21-540B-8E5BE0D15C33}"/>
              </a:ext>
            </a:extLst>
          </p:cNvPr>
          <p:cNvSpPr txBox="1">
            <a:spLocks/>
          </p:cNvSpPr>
          <p:nvPr/>
        </p:nvSpPr>
        <p:spPr>
          <a:xfrm>
            <a:off x="547681" y="3271128"/>
            <a:ext cx="470700" cy="42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r>
              <a:rPr lang="en" sz="1600" dirty="0">
                <a:solidFill>
                  <a:schemeClr val="accent6"/>
                </a:solidFill>
                <a:latin typeface="Segoe UI" panose="020B0502040204020203" pitchFamily="34" charset="0"/>
                <a:cs typeface="Segoe UI" panose="020B0502040204020203" pitchFamily="34" charset="0"/>
              </a:rPr>
              <a:t>04.</a:t>
            </a:r>
          </a:p>
        </p:txBody>
      </p:sp>
      <p:sp>
        <p:nvSpPr>
          <p:cNvPr id="3" name="Oval 2">
            <a:extLst>
              <a:ext uri="{FF2B5EF4-FFF2-40B4-BE49-F238E27FC236}">
                <a16:creationId xmlns:a16="http://schemas.microsoft.com/office/drawing/2014/main" id="{987580C4-05FF-2902-1F2C-D5E4B93791B0}"/>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33/37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37"/>
          <p:cNvSpPr txBox="1">
            <a:spLocks noGrp="1"/>
          </p:cNvSpPr>
          <p:nvPr>
            <p:ph type="title"/>
          </p:nvPr>
        </p:nvSpPr>
        <p:spPr>
          <a:xfrm>
            <a:off x="0" y="147148"/>
            <a:ext cx="845042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Segoe UI" panose="020B0502040204020203" pitchFamily="34" charset="0"/>
                <a:cs typeface="Segoe UI" panose="020B0502040204020203" pitchFamily="34" charset="0"/>
              </a:rPr>
              <a:t>NỘI DUNG</a:t>
            </a:r>
          </a:p>
        </p:txBody>
      </p:sp>
      <p:sp>
        <p:nvSpPr>
          <p:cNvPr id="1587" name="Google Shape;1587;p37"/>
          <p:cNvSpPr txBox="1">
            <a:spLocks noGrp="1"/>
          </p:cNvSpPr>
          <p:nvPr>
            <p:ph type="subTitle" idx="1"/>
          </p:nvPr>
        </p:nvSpPr>
        <p:spPr>
          <a:xfrm>
            <a:off x="1399081" y="3084912"/>
            <a:ext cx="2139600" cy="71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err="1">
                <a:latin typeface="Barlow Semi Condensed" panose="00000506000000000000" pitchFamily="2" charset="0"/>
              </a:rPr>
              <a:t>Bản</a:t>
            </a:r>
            <a:r>
              <a:rPr lang="en-US" sz="1400" dirty="0">
                <a:latin typeface="Barlow Semi Condensed" panose="00000506000000000000" pitchFamily="2" charset="0"/>
              </a:rPr>
              <a:t> </a:t>
            </a:r>
            <a:r>
              <a:rPr lang="en-US" sz="1400" dirty="0" err="1">
                <a:latin typeface="Barlow Semi Condensed" panose="00000506000000000000" pitchFamily="2" charset="0"/>
              </a:rPr>
              <a:t>quyền</a:t>
            </a:r>
            <a:r>
              <a:rPr lang="en-US" sz="1400" dirty="0">
                <a:latin typeface="Barlow Semi Condensed" panose="00000506000000000000" pitchFamily="2" charset="0"/>
              </a:rPr>
              <a:t> </a:t>
            </a:r>
            <a:r>
              <a:rPr lang="en-US" sz="1400" dirty="0" err="1">
                <a:latin typeface="Barlow Semi Condensed" panose="00000506000000000000" pitchFamily="2" charset="0"/>
              </a:rPr>
              <a:t>sở</a:t>
            </a:r>
            <a:r>
              <a:rPr lang="en-US" sz="1400" dirty="0">
                <a:latin typeface="Barlow Semi Condensed" panose="00000506000000000000" pitchFamily="2" charset="0"/>
              </a:rPr>
              <a:t> </a:t>
            </a:r>
            <a:r>
              <a:rPr lang="en-US" sz="1400" dirty="0" err="1">
                <a:latin typeface="Barlow Semi Condensed" panose="00000506000000000000" pitchFamily="2" charset="0"/>
              </a:rPr>
              <a:t>hữu</a:t>
            </a:r>
            <a:r>
              <a:rPr lang="en-US" sz="1400" dirty="0">
                <a:latin typeface="Barlow Semi Condensed" panose="00000506000000000000" pitchFamily="2" charset="0"/>
              </a:rPr>
              <a:t> </a:t>
            </a:r>
            <a:r>
              <a:rPr lang="en-US" sz="1400" dirty="0" err="1">
                <a:latin typeface="Barlow Semi Condensed" panose="00000506000000000000" pitchFamily="2" charset="0"/>
              </a:rPr>
              <a:t>trí</a:t>
            </a:r>
            <a:r>
              <a:rPr lang="en-US" sz="1400" dirty="0">
                <a:latin typeface="Barlow Semi Condensed" panose="00000506000000000000" pitchFamily="2" charset="0"/>
              </a:rPr>
              <a:t> </a:t>
            </a:r>
            <a:r>
              <a:rPr lang="en-US" sz="1400" dirty="0" err="1">
                <a:latin typeface="Barlow Semi Condensed" panose="00000506000000000000" pitchFamily="2" charset="0"/>
              </a:rPr>
              <a:t>tuệ</a:t>
            </a:r>
            <a:endParaRPr lang="en-US" sz="1400" dirty="0">
              <a:latin typeface="Barlow Semi Condensed" panose="00000506000000000000" pitchFamily="2" charset="0"/>
            </a:endParaRPr>
          </a:p>
          <a:p>
            <a:pPr marL="0" lvl="0" indent="0" algn="l" rtl="0">
              <a:spcBef>
                <a:spcPts val="0"/>
              </a:spcBef>
              <a:spcAft>
                <a:spcPts val="1200"/>
              </a:spcAft>
              <a:buNone/>
            </a:pPr>
            <a:r>
              <a:rPr lang="en-US" sz="1400" dirty="0" err="1">
                <a:latin typeface="Barlow Semi Condensed" panose="00000506000000000000" pitchFamily="2" charset="0"/>
                <a:ea typeface="Calibri" panose="020F0502020204030204" pitchFamily="34" charset="0"/>
                <a:cs typeface="Times New Roman" panose="02020603050405020304" pitchFamily="18" charset="0"/>
              </a:rPr>
              <a:t>G</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iá</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trị</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thương</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mại</a:t>
            </a:r>
            <a:endParaRPr lang="en-US" sz="1400" dirty="0">
              <a:latin typeface="Barlow Semi Condensed" panose="00000506000000000000" pitchFamily="2" charset="0"/>
            </a:endParaRPr>
          </a:p>
        </p:txBody>
      </p:sp>
      <p:sp>
        <p:nvSpPr>
          <p:cNvPr id="1588" name="Google Shape;1588;p37"/>
          <p:cNvSpPr txBox="1">
            <a:spLocks noGrp="1"/>
          </p:cNvSpPr>
          <p:nvPr>
            <p:ph type="subTitle" idx="2"/>
          </p:nvPr>
        </p:nvSpPr>
        <p:spPr>
          <a:xfrm>
            <a:off x="4528756" y="2412358"/>
            <a:ext cx="2337900" cy="6523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Ưu</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nhược</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điểm</a:t>
            </a:r>
            <a:r>
              <a:rPr lang="en-US" b="1" dirty="0">
                <a:latin typeface="Segoe UI" panose="020B0502040204020203" pitchFamily="34" charset="0"/>
                <a:cs typeface="Segoe UI" panose="020B0502040204020203" pitchFamily="34" charset="0"/>
              </a:rPr>
              <a:t> &amp; so </a:t>
            </a:r>
            <a:r>
              <a:rPr lang="en-US" b="1" dirty="0" err="1">
                <a:latin typeface="Segoe UI" panose="020B0502040204020203" pitchFamily="34" charset="0"/>
                <a:cs typeface="Segoe UI" panose="020B0502040204020203" pitchFamily="34" charset="0"/>
              </a:rPr>
              <a:t>sánh</a:t>
            </a:r>
            <a:endParaRPr lang="en-US" b="1" dirty="0">
              <a:latin typeface="Segoe UI" panose="020B0502040204020203" pitchFamily="34" charset="0"/>
              <a:cs typeface="Segoe UI" panose="020B0502040204020203" pitchFamily="34" charset="0"/>
            </a:endParaRPr>
          </a:p>
        </p:txBody>
      </p:sp>
      <p:sp>
        <p:nvSpPr>
          <p:cNvPr id="1589" name="Google Shape;1589;p37"/>
          <p:cNvSpPr txBox="1">
            <a:spLocks noGrp="1"/>
          </p:cNvSpPr>
          <p:nvPr>
            <p:ph type="subTitle" idx="3"/>
          </p:nvPr>
        </p:nvSpPr>
        <p:spPr>
          <a:xfrm>
            <a:off x="4528756" y="3084912"/>
            <a:ext cx="2259972" cy="71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latin typeface="Barlow Semi Condensed" panose="00000506000000000000" pitchFamily="2" charset="0"/>
              </a:rPr>
              <a:t>Ưu nhược điểm</a:t>
            </a:r>
            <a:br>
              <a:rPr lang="en" sz="1400" dirty="0">
                <a:latin typeface="Barlow Semi Condensed" panose="00000506000000000000" pitchFamily="2" charset="0"/>
              </a:rPr>
            </a:br>
            <a:r>
              <a:rPr lang="en" sz="1400" dirty="0">
                <a:latin typeface="Barlow Semi Condensed" panose="00000506000000000000" pitchFamily="2" charset="0"/>
              </a:rPr>
              <a:t>So sánh với ứng dụng tương tự</a:t>
            </a:r>
            <a:endParaRPr sz="1400" dirty="0">
              <a:latin typeface="Barlow Semi Condensed" panose="00000506000000000000" pitchFamily="2" charset="0"/>
            </a:endParaRPr>
          </a:p>
        </p:txBody>
      </p:sp>
      <p:sp>
        <p:nvSpPr>
          <p:cNvPr id="1590" name="Google Shape;1590;p37"/>
          <p:cNvSpPr txBox="1">
            <a:spLocks noGrp="1"/>
          </p:cNvSpPr>
          <p:nvPr>
            <p:ph type="subTitle" idx="5"/>
          </p:nvPr>
        </p:nvSpPr>
        <p:spPr>
          <a:xfrm>
            <a:off x="4528756" y="1658760"/>
            <a:ext cx="1642173" cy="505078"/>
          </a:xfrm>
          <a:prstGeom prst="rect">
            <a:avLst/>
          </a:prstGeom>
        </p:spPr>
        <p:txBody>
          <a:bodyPr spcFirstLastPara="1" wrap="square" lIns="91425" tIns="91425" rIns="91425" bIns="91425" anchor="t" anchorCtr="0">
            <a:noAutofit/>
          </a:bodyPr>
          <a:lstStyle/>
          <a:p>
            <a:pPr marL="0" indent="0">
              <a:spcAft>
                <a:spcPts val="1200"/>
              </a:spcAft>
            </a:pPr>
            <a:r>
              <a:rPr lang="en-US" sz="1400" dirty="0" err="1">
                <a:latin typeface="Barlow Semi Condensed" panose="00000506000000000000" pitchFamily="2" charset="0"/>
              </a:rPr>
              <a:t>Các</a:t>
            </a:r>
            <a:r>
              <a:rPr lang="en-US" sz="1400" dirty="0">
                <a:latin typeface="Barlow Semi Condensed" panose="00000506000000000000" pitchFamily="2" charset="0"/>
              </a:rPr>
              <a:t> </a:t>
            </a:r>
            <a:r>
              <a:rPr lang="en-US" sz="1400" dirty="0" err="1">
                <a:latin typeface="Barlow Semi Condensed" panose="00000506000000000000" pitchFamily="2" charset="0"/>
              </a:rPr>
              <a:t>tính</a:t>
            </a:r>
            <a:r>
              <a:rPr lang="en-US" sz="1400" dirty="0">
                <a:latin typeface="Barlow Semi Condensed" panose="00000506000000000000" pitchFamily="2" charset="0"/>
              </a:rPr>
              <a:t> </a:t>
            </a:r>
            <a:r>
              <a:rPr lang="en-US" sz="1400" dirty="0" err="1">
                <a:latin typeface="Barlow Semi Condensed" panose="00000506000000000000" pitchFamily="2" charset="0"/>
              </a:rPr>
              <a:t>năng</a:t>
            </a:r>
            <a:r>
              <a:rPr lang="en-US" sz="1400" dirty="0">
                <a:latin typeface="Barlow Semi Condensed" panose="00000506000000000000" pitchFamily="2" charset="0"/>
              </a:rPr>
              <a:t> </a:t>
            </a:r>
            <a:r>
              <a:rPr lang="en-US" sz="1400" dirty="0" err="1">
                <a:latin typeface="Barlow Semi Condensed" panose="00000506000000000000" pitchFamily="2" charset="0"/>
              </a:rPr>
              <a:t>chính</a:t>
            </a:r>
            <a:endParaRPr lang="en-US" sz="1400" dirty="0">
              <a:latin typeface="Barlow Semi Condensed" panose="00000506000000000000" pitchFamily="2" charset="0"/>
            </a:endParaRPr>
          </a:p>
          <a:p>
            <a:pPr marL="0" lvl="0" indent="0" algn="l" rtl="0">
              <a:spcBef>
                <a:spcPts val="0"/>
              </a:spcBef>
              <a:spcAft>
                <a:spcPts val="1200"/>
              </a:spcAft>
              <a:buNone/>
            </a:pPr>
            <a:endParaRPr lang="en-US" sz="1400" dirty="0">
              <a:latin typeface="Barlow Semi Condensed" panose="00000506000000000000" pitchFamily="2" charset="0"/>
            </a:endParaRPr>
          </a:p>
        </p:txBody>
      </p:sp>
      <p:sp>
        <p:nvSpPr>
          <p:cNvPr id="1591" name="Google Shape;1591;p37"/>
          <p:cNvSpPr txBox="1">
            <a:spLocks noGrp="1"/>
          </p:cNvSpPr>
          <p:nvPr>
            <p:ph type="subTitle" idx="4"/>
          </p:nvPr>
        </p:nvSpPr>
        <p:spPr>
          <a:xfrm>
            <a:off x="1399081" y="1131810"/>
            <a:ext cx="2337900"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dirty="0">
                <a:latin typeface="Segoe UI" panose="020B0502040204020203" pitchFamily="34" charset="0"/>
                <a:cs typeface="Segoe UI" panose="020B0502040204020203" pitchFamily="34" charset="0"/>
              </a:rPr>
              <a:t>Giới thiệu</a:t>
            </a:r>
            <a:endParaRPr b="1" dirty="0">
              <a:latin typeface="Segoe UI" panose="020B0502040204020203" pitchFamily="34" charset="0"/>
              <a:cs typeface="Segoe UI" panose="020B0502040204020203" pitchFamily="34" charset="0"/>
            </a:endParaRPr>
          </a:p>
        </p:txBody>
      </p:sp>
      <p:sp>
        <p:nvSpPr>
          <p:cNvPr id="1592" name="Google Shape;1592;p37"/>
          <p:cNvSpPr/>
          <p:nvPr/>
        </p:nvSpPr>
        <p:spPr>
          <a:xfrm rot="5400000">
            <a:off x="661231" y="2431118"/>
            <a:ext cx="717000" cy="762000"/>
          </a:xfrm>
          <a:prstGeom prst="round2SameRect">
            <a:avLst>
              <a:gd name="adj1" fmla="val 49646"/>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7"/>
          <p:cNvSpPr/>
          <p:nvPr/>
        </p:nvSpPr>
        <p:spPr>
          <a:xfrm rot="5400000">
            <a:off x="3777652" y="2431106"/>
            <a:ext cx="717000" cy="762000"/>
          </a:xfrm>
          <a:prstGeom prst="round2SameRect">
            <a:avLst>
              <a:gd name="adj1" fmla="val 49646"/>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rot="5400000">
            <a:off x="661231" y="1007279"/>
            <a:ext cx="717000" cy="762000"/>
          </a:xfrm>
          <a:prstGeom prst="round2SameRect">
            <a:avLst>
              <a:gd name="adj1" fmla="val 49646"/>
              <a:gd name="adj2" fmla="val 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rot="5400000">
            <a:off x="3777652" y="1007279"/>
            <a:ext cx="717000" cy="762000"/>
          </a:xfrm>
          <a:prstGeom prst="round2SameRect">
            <a:avLst>
              <a:gd name="adj1" fmla="val 49646"/>
              <a:gd name="adj2" fmla="val 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txBox="1">
            <a:spLocks noGrp="1"/>
          </p:cNvSpPr>
          <p:nvPr>
            <p:ph type="subTitle" idx="6"/>
          </p:nvPr>
        </p:nvSpPr>
        <p:spPr>
          <a:xfrm>
            <a:off x="1374282" y="2623155"/>
            <a:ext cx="2185201"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Bản</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quyền</a:t>
            </a:r>
            <a:r>
              <a:rPr lang="en-US" b="1" dirty="0">
                <a:latin typeface="Segoe UI" panose="020B0502040204020203" pitchFamily="34" charset="0"/>
                <a:cs typeface="Segoe UI" panose="020B0502040204020203" pitchFamily="34" charset="0"/>
              </a:rPr>
              <a:t> &amp; </a:t>
            </a:r>
            <a:r>
              <a:rPr lang="en-US" b="1" dirty="0" err="1">
                <a:latin typeface="Segoe UI" panose="020B0502040204020203" pitchFamily="34" charset="0"/>
                <a:cs typeface="Segoe UI" panose="020B0502040204020203" pitchFamily="34" charset="0"/>
              </a:rPr>
              <a:t>giá</a:t>
            </a:r>
            <a:endParaRPr lang="en-US" b="1" dirty="0">
              <a:latin typeface="Segoe UI" panose="020B0502040204020203" pitchFamily="34" charset="0"/>
              <a:cs typeface="Segoe UI" panose="020B0502040204020203" pitchFamily="34" charset="0"/>
            </a:endParaRPr>
          </a:p>
        </p:txBody>
      </p:sp>
      <p:sp>
        <p:nvSpPr>
          <p:cNvPr id="1597" name="Google Shape;1597;p37"/>
          <p:cNvSpPr txBox="1">
            <a:spLocks noGrp="1"/>
          </p:cNvSpPr>
          <p:nvPr>
            <p:ph type="subTitle" idx="7"/>
          </p:nvPr>
        </p:nvSpPr>
        <p:spPr>
          <a:xfrm>
            <a:off x="4528756" y="998586"/>
            <a:ext cx="2169224" cy="509100"/>
          </a:xfrm>
          <a:prstGeom prst="rect">
            <a:avLst/>
          </a:prstGeom>
        </p:spPr>
        <p:txBody>
          <a:bodyPr spcFirstLastPara="1" wrap="square" lIns="91425" tIns="91425" rIns="91425" bIns="91425" anchor="t" anchorCtr="0">
            <a:noAutofit/>
          </a:bodyPr>
          <a:lstStyle/>
          <a:p>
            <a:pPr marL="0" indent="0">
              <a:spcAft>
                <a:spcPts val="1200"/>
              </a:spcAft>
            </a:pPr>
            <a:r>
              <a:rPr lang="en-US" b="1" dirty="0" err="1">
                <a:latin typeface="Segoe UI" panose="020B0502040204020203" pitchFamily="34" charset="0"/>
                <a:cs typeface="Segoe UI" panose="020B0502040204020203" pitchFamily="34" charset="0"/>
              </a:rPr>
              <a:t>Các</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tính</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năng</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của</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InViSion</a:t>
            </a:r>
            <a:endParaRPr lang="en-US" b="1" dirty="0">
              <a:latin typeface="Segoe UI" panose="020B0502040204020203" pitchFamily="34" charset="0"/>
              <a:cs typeface="Segoe UI" panose="020B0502040204020203" pitchFamily="34" charset="0"/>
            </a:endParaRPr>
          </a:p>
        </p:txBody>
      </p:sp>
      <p:sp>
        <p:nvSpPr>
          <p:cNvPr id="1598" name="Google Shape;1598;p37"/>
          <p:cNvSpPr txBox="1">
            <a:spLocks noGrp="1"/>
          </p:cNvSpPr>
          <p:nvPr>
            <p:ph type="subTitle" idx="8"/>
          </p:nvPr>
        </p:nvSpPr>
        <p:spPr>
          <a:xfrm>
            <a:off x="1399080" y="1658760"/>
            <a:ext cx="1801319" cy="39411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err="1">
                <a:latin typeface="Barlow Semi Condensed" panose="00000506000000000000" pitchFamily="2" charset="0"/>
              </a:rPr>
              <a:t>Giới</a:t>
            </a:r>
            <a:r>
              <a:rPr lang="en-US" sz="1400" dirty="0">
                <a:latin typeface="Barlow Semi Condensed" panose="00000506000000000000" pitchFamily="2" charset="0"/>
              </a:rPr>
              <a:t> </a:t>
            </a:r>
            <a:r>
              <a:rPr lang="en-US" sz="1400" dirty="0" err="1">
                <a:latin typeface="Barlow Semi Condensed" panose="00000506000000000000" pitchFamily="2" charset="0"/>
              </a:rPr>
              <a:t>thiệu</a:t>
            </a:r>
            <a:r>
              <a:rPr lang="en-US" sz="1400" dirty="0">
                <a:latin typeface="Barlow Semi Condensed" panose="00000506000000000000" pitchFamily="2" charset="0"/>
              </a:rPr>
              <a:t> </a:t>
            </a:r>
            <a:r>
              <a:rPr lang="en-US" sz="1400" dirty="0" err="1">
                <a:latin typeface="Barlow Semi Condensed" panose="00000506000000000000" pitchFamily="2" charset="0"/>
              </a:rPr>
              <a:t>về</a:t>
            </a:r>
            <a:r>
              <a:rPr lang="en-US" sz="1400" dirty="0">
                <a:latin typeface="Barlow Semi Condensed" panose="00000506000000000000" pitchFamily="2" charset="0"/>
              </a:rPr>
              <a:t> </a:t>
            </a:r>
            <a:r>
              <a:rPr lang="en-US" sz="1400" dirty="0" err="1">
                <a:latin typeface="Barlow Semi Condensed" panose="00000506000000000000" pitchFamily="2" charset="0"/>
              </a:rPr>
              <a:t>InVision</a:t>
            </a:r>
            <a:r>
              <a:rPr lang="en-US" sz="1400" dirty="0">
                <a:latin typeface="Barlow Semi Condensed" panose="00000506000000000000" pitchFamily="2" charset="0"/>
              </a:rPr>
              <a:t> Studio</a:t>
            </a:r>
          </a:p>
        </p:txBody>
      </p:sp>
      <p:sp>
        <p:nvSpPr>
          <p:cNvPr id="1599" name="Google Shape;1599;p37"/>
          <p:cNvSpPr txBox="1">
            <a:spLocks noGrp="1"/>
          </p:cNvSpPr>
          <p:nvPr>
            <p:ph type="title" idx="4294967295"/>
          </p:nvPr>
        </p:nvSpPr>
        <p:spPr>
          <a:xfrm>
            <a:off x="713931" y="1135659"/>
            <a:ext cx="616364"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sym typeface="Arial"/>
              </a:rPr>
              <a:t>01</a:t>
            </a:r>
            <a:r>
              <a:rPr lang="en" sz="2400" dirty="0">
                <a:solidFill>
                  <a:schemeClr val="accent6"/>
                </a:solidFill>
                <a:latin typeface="Segoe UI" panose="020B0502040204020203" pitchFamily="34" charset="0"/>
                <a:cs typeface="Segoe UI" panose="020B0502040204020203" pitchFamily="34" charset="0"/>
              </a:rPr>
              <a:t>.</a:t>
            </a:r>
            <a:endParaRPr sz="2400" dirty="0">
              <a:solidFill>
                <a:schemeClr val="accent6"/>
              </a:solidFill>
              <a:latin typeface="Segoe UI" panose="020B0502040204020203" pitchFamily="34" charset="0"/>
              <a:cs typeface="Segoe UI" panose="020B0502040204020203" pitchFamily="34" charset="0"/>
            </a:endParaRPr>
          </a:p>
        </p:txBody>
      </p:sp>
      <p:sp>
        <p:nvSpPr>
          <p:cNvPr id="1600" name="Google Shape;1600;p37"/>
          <p:cNvSpPr txBox="1">
            <a:spLocks noGrp="1"/>
          </p:cNvSpPr>
          <p:nvPr>
            <p:ph type="title" idx="4294967295"/>
          </p:nvPr>
        </p:nvSpPr>
        <p:spPr>
          <a:xfrm>
            <a:off x="713931" y="2559467"/>
            <a:ext cx="616364"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03.</a:t>
            </a:r>
            <a:endParaRPr sz="2400" dirty="0">
              <a:solidFill>
                <a:schemeClr val="accent6"/>
              </a:solidFill>
              <a:latin typeface="Segoe UI" panose="020B0502040204020203" pitchFamily="34" charset="0"/>
              <a:cs typeface="Segoe UI" panose="020B0502040204020203" pitchFamily="34" charset="0"/>
            </a:endParaRPr>
          </a:p>
        </p:txBody>
      </p:sp>
      <p:sp>
        <p:nvSpPr>
          <p:cNvPr id="1601" name="Google Shape;1601;p37"/>
          <p:cNvSpPr txBox="1">
            <a:spLocks noGrp="1"/>
          </p:cNvSpPr>
          <p:nvPr>
            <p:ph type="title" idx="4294967295"/>
          </p:nvPr>
        </p:nvSpPr>
        <p:spPr>
          <a:xfrm>
            <a:off x="3846995" y="1135684"/>
            <a:ext cx="650336"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02.</a:t>
            </a:r>
            <a:endParaRPr sz="2400" dirty="0">
              <a:solidFill>
                <a:schemeClr val="accent6"/>
              </a:solidFill>
              <a:latin typeface="Segoe UI" panose="020B0502040204020203" pitchFamily="34" charset="0"/>
              <a:cs typeface="Segoe UI" panose="020B0502040204020203" pitchFamily="34" charset="0"/>
            </a:endParaRPr>
          </a:p>
        </p:txBody>
      </p:sp>
      <p:sp>
        <p:nvSpPr>
          <p:cNvPr id="1602" name="Google Shape;1602;p37"/>
          <p:cNvSpPr txBox="1">
            <a:spLocks noGrp="1"/>
          </p:cNvSpPr>
          <p:nvPr>
            <p:ph type="title" idx="4294967295"/>
          </p:nvPr>
        </p:nvSpPr>
        <p:spPr>
          <a:xfrm>
            <a:off x="3846994" y="2559536"/>
            <a:ext cx="654401"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04.</a:t>
            </a:r>
            <a:endParaRPr sz="2400" dirty="0">
              <a:solidFill>
                <a:schemeClr val="accent6"/>
              </a:solidFill>
              <a:latin typeface="Segoe UI" panose="020B0502040204020203" pitchFamily="34" charset="0"/>
              <a:cs typeface="Segoe UI" panose="020B0502040204020203" pitchFamily="34" charset="0"/>
            </a:endParaRPr>
          </a:p>
        </p:txBody>
      </p:sp>
      <p:grpSp>
        <p:nvGrpSpPr>
          <p:cNvPr id="1603" name="Google Shape;1603;p37"/>
          <p:cNvGrpSpPr/>
          <p:nvPr/>
        </p:nvGrpSpPr>
        <p:grpSpPr>
          <a:xfrm>
            <a:off x="6869478" y="1939700"/>
            <a:ext cx="2005094" cy="2453449"/>
            <a:chOff x="6954953" y="2208094"/>
            <a:chExt cx="2005094" cy="2453449"/>
          </a:xfrm>
        </p:grpSpPr>
        <p:grpSp>
          <p:nvGrpSpPr>
            <p:cNvPr id="1604" name="Google Shape;1604;p37"/>
            <p:cNvGrpSpPr/>
            <p:nvPr/>
          </p:nvGrpSpPr>
          <p:grpSpPr>
            <a:xfrm>
              <a:off x="7435513" y="2298988"/>
              <a:ext cx="1501675" cy="2199400"/>
              <a:chOff x="7342013" y="2344588"/>
              <a:chExt cx="1501675" cy="2199400"/>
            </a:xfrm>
          </p:grpSpPr>
          <p:sp>
            <p:nvSpPr>
              <p:cNvPr id="1605" name="Google Shape;1605;p37"/>
              <p:cNvSpPr/>
              <p:nvPr/>
            </p:nvSpPr>
            <p:spPr>
              <a:xfrm>
                <a:off x="8577063" y="2344588"/>
                <a:ext cx="150125" cy="204325"/>
              </a:xfrm>
              <a:custGeom>
                <a:avLst/>
                <a:gdLst/>
                <a:ahLst/>
                <a:cxnLst/>
                <a:rect l="l" t="t" r="r" b="b"/>
                <a:pathLst>
                  <a:path w="6005" h="8173" fill="none" extrusionOk="0">
                    <a:moveTo>
                      <a:pt x="6005" y="0"/>
                    </a:moveTo>
                    <a:lnTo>
                      <a:pt x="0" y="8173"/>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7"/>
              <p:cNvSpPr/>
              <p:nvPr/>
            </p:nvSpPr>
            <p:spPr>
              <a:xfrm>
                <a:off x="8596238" y="2515538"/>
                <a:ext cx="56725" cy="78425"/>
              </a:xfrm>
              <a:custGeom>
                <a:avLst/>
                <a:gdLst/>
                <a:ahLst/>
                <a:cxnLst/>
                <a:rect l="l" t="t" r="r" b="b"/>
                <a:pathLst>
                  <a:path w="2269" h="3137" fill="none" extrusionOk="0">
                    <a:moveTo>
                      <a:pt x="0" y="3136"/>
                    </a:moveTo>
                    <a:lnTo>
                      <a:pt x="2269"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7"/>
              <p:cNvSpPr/>
              <p:nvPr/>
            </p:nvSpPr>
            <p:spPr>
              <a:xfrm>
                <a:off x="7432063" y="2704838"/>
                <a:ext cx="81750" cy="80925"/>
              </a:xfrm>
              <a:custGeom>
                <a:avLst/>
                <a:gdLst/>
                <a:ahLst/>
                <a:cxnLst/>
                <a:rect l="l" t="t" r="r" b="b"/>
                <a:pathLst>
                  <a:path w="3270" h="3237" fill="none" extrusionOk="0">
                    <a:moveTo>
                      <a:pt x="2736" y="2569"/>
                    </a:moveTo>
                    <a:cubicBezTo>
                      <a:pt x="2202" y="3170"/>
                      <a:pt x="1302" y="3236"/>
                      <a:pt x="701" y="2703"/>
                    </a:cubicBezTo>
                    <a:cubicBezTo>
                      <a:pt x="68" y="2202"/>
                      <a:pt x="1" y="1268"/>
                      <a:pt x="535" y="668"/>
                    </a:cubicBezTo>
                    <a:cubicBezTo>
                      <a:pt x="1068" y="67"/>
                      <a:pt x="1969" y="1"/>
                      <a:pt x="2603" y="534"/>
                    </a:cubicBezTo>
                    <a:cubicBezTo>
                      <a:pt x="3203" y="1035"/>
                      <a:pt x="3270" y="1969"/>
                      <a:pt x="2736" y="2569"/>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7"/>
              <p:cNvSpPr/>
              <p:nvPr/>
            </p:nvSpPr>
            <p:spPr>
              <a:xfrm>
                <a:off x="7522138" y="2650638"/>
                <a:ext cx="43400" cy="43375"/>
              </a:xfrm>
              <a:custGeom>
                <a:avLst/>
                <a:gdLst/>
                <a:ahLst/>
                <a:cxnLst/>
                <a:rect l="l" t="t" r="r" b="b"/>
                <a:pathLst>
                  <a:path w="1736" h="1735" fill="none" extrusionOk="0">
                    <a:moveTo>
                      <a:pt x="1468" y="1401"/>
                    </a:moveTo>
                    <a:cubicBezTo>
                      <a:pt x="1168" y="1702"/>
                      <a:pt x="668" y="1735"/>
                      <a:pt x="334" y="1468"/>
                    </a:cubicBezTo>
                    <a:cubicBezTo>
                      <a:pt x="0" y="1168"/>
                      <a:pt x="0" y="701"/>
                      <a:pt x="267" y="367"/>
                    </a:cubicBezTo>
                    <a:cubicBezTo>
                      <a:pt x="568" y="34"/>
                      <a:pt x="1035" y="0"/>
                      <a:pt x="1368" y="267"/>
                    </a:cubicBezTo>
                    <a:cubicBezTo>
                      <a:pt x="1702" y="567"/>
                      <a:pt x="1735" y="1068"/>
                      <a:pt x="1468" y="1401"/>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7"/>
              <p:cNvSpPr/>
              <p:nvPr/>
            </p:nvSpPr>
            <p:spPr>
              <a:xfrm>
                <a:off x="7342013" y="3579638"/>
                <a:ext cx="47550" cy="94250"/>
              </a:xfrm>
              <a:custGeom>
                <a:avLst/>
                <a:gdLst/>
                <a:ahLst/>
                <a:cxnLst/>
                <a:rect l="l" t="t" r="r" b="b"/>
                <a:pathLst>
                  <a:path w="1902" h="3770" fill="none" extrusionOk="0">
                    <a:moveTo>
                      <a:pt x="0" y="0"/>
                    </a:moveTo>
                    <a:cubicBezTo>
                      <a:pt x="1034" y="0"/>
                      <a:pt x="1902" y="868"/>
                      <a:pt x="1902" y="1902"/>
                    </a:cubicBezTo>
                    <a:cubicBezTo>
                      <a:pt x="1902" y="2936"/>
                      <a:pt x="1034" y="3770"/>
                      <a:pt x="0" y="3770"/>
                    </a:cubicBez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7"/>
              <p:cNvSpPr/>
              <p:nvPr/>
            </p:nvSpPr>
            <p:spPr>
              <a:xfrm>
                <a:off x="8722763" y="3750863"/>
                <a:ext cx="120925" cy="196000"/>
              </a:xfrm>
              <a:custGeom>
                <a:avLst/>
                <a:gdLst/>
                <a:ahLst/>
                <a:cxnLst/>
                <a:rect l="l" t="t" r="r" b="b"/>
                <a:pathLst>
                  <a:path w="4837" h="7840" fill="none" extrusionOk="0">
                    <a:moveTo>
                      <a:pt x="834" y="7840"/>
                    </a:moveTo>
                    <a:lnTo>
                      <a:pt x="0" y="5238"/>
                    </a:lnTo>
                    <a:lnTo>
                      <a:pt x="2635" y="5405"/>
                    </a:lnTo>
                    <a:lnTo>
                      <a:pt x="1968" y="2603"/>
                    </a:lnTo>
                    <a:lnTo>
                      <a:pt x="4837" y="2469"/>
                    </a:lnTo>
                    <a:lnTo>
                      <a:pt x="3903"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7"/>
              <p:cNvSpPr/>
              <p:nvPr/>
            </p:nvSpPr>
            <p:spPr>
              <a:xfrm>
                <a:off x="8206263" y="4298788"/>
                <a:ext cx="94275" cy="245200"/>
              </a:xfrm>
              <a:custGeom>
                <a:avLst/>
                <a:gdLst/>
                <a:ahLst/>
                <a:cxnLst/>
                <a:rect l="l" t="t" r="r" b="b"/>
                <a:pathLst>
                  <a:path w="3771" h="9808" fill="none" extrusionOk="0">
                    <a:moveTo>
                      <a:pt x="68" y="7573"/>
                    </a:moveTo>
                    <a:cubicBezTo>
                      <a:pt x="1" y="6505"/>
                      <a:pt x="768" y="5471"/>
                      <a:pt x="801" y="4371"/>
                    </a:cubicBezTo>
                    <a:cubicBezTo>
                      <a:pt x="801" y="3803"/>
                      <a:pt x="635" y="3236"/>
                      <a:pt x="501" y="2636"/>
                    </a:cubicBezTo>
                    <a:cubicBezTo>
                      <a:pt x="401" y="2069"/>
                      <a:pt x="368" y="1468"/>
                      <a:pt x="668" y="935"/>
                    </a:cubicBezTo>
                    <a:cubicBezTo>
                      <a:pt x="968" y="401"/>
                      <a:pt x="1702" y="1"/>
                      <a:pt x="2369" y="168"/>
                    </a:cubicBezTo>
                    <a:cubicBezTo>
                      <a:pt x="3103" y="301"/>
                      <a:pt x="3470" y="1001"/>
                      <a:pt x="3603" y="1602"/>
                    </a:cubicBezTo>
                    <a:cubicBezTo>
                      <a:pt x="3770" y="2302"/>
                      <a:pt x="3737" y="3003"/>
                      <a:pt x="3570" y="3670"/>
                    </a:cubicBezTo>
                    <a:cubicBezTo>
                      <a:pt x="3370" y="4537"/>
                      <a:pt x="2903" y="5405"/>
                      <a:pt x="2970" y="6272"/>
                    </a:cubicBezTo>
                    <a:cubicBezTo>
                      <a:pt x="3003" y="6906"/>
                      <a:pt x="3303" y="7539"/>
                      <a:pt x="3270" y="8173"/>
                    </a:cubicBezTo>
                    <a:cubicBezTo>
                      <a:pt x="3270" y="8874"/>
                      <a:pt x="2503" y="9808"/>
                      <a:pt x="1502" y="9574"/>
                    </a:cubicBezTo>
                    <a:cubicBezTo>
                      <a:pt x="635" y="9341"/>
                      <a:pt x="101" y="8240"/>
                      <a:pt x="68" y="7573"/>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37"/>
            <p:cNvGrpSpPr/>
            <p:nvPr/>
          </p:nvGrpSpPr>
          <p:grpSpPr>
            <a:xfrm>
              <a:off x="6954953" y="2208094"/>
              <a:ext cx="2005094" cy="2453449"/>
              <a:chOff x="6954953" y="2208094"/>
              <a:chExt cx="2005094" cy="2453449"/>
            </a:xfrm>
          </p:grpSpPr>
          <p:sp>
            <p:nvSpPr>
              <p:cNvPr id="1613" name="Google Shape;1613;p37"/>
              <p:cNvSpPr/>
              <p:nvPr/>
            </p:nvSpPr>
            <p:spPr>
              <a:xfrm>
                <a:off x="7435046" y="4152727"/>
                <a:ext cx="248437" cy="308663"/>
              </a:xfrm>
              <a:custGeom>
                <a:avLst/>
                <a:gdLst/>
                <a:ahLst/>
                <a:cxnLst/>
                <a:rect l="l" t="t" r="r" b="b"/>
                <a:pathLst>
                  <a:path w="7619" h="9466" extrusionOk="0">
                    <a:moveTo>
                      <a:pt x="3762" y="0"/>
                    </a:moveTo>
                    <a:cubicBezTo>
                      <a:pt x="3637" y="0"/>
                      <a:pt x="3529" y="34"/>
                      <a:pt x="3449" y="136"/>
                    </a:cubicBezTo>
                    <a:cubicBezTo>
                      <a:pt x="2368" y="1346"/>
                      <a:pt x="1853" y="3559"/>
                      <a:pt x="1030" y="4975"/>
                    </a:cubicBezTo>
                    <a:cubicBezTo>
                      <a:pt x="772" y="5387"/>
                      <a:pt x="515" y="5799"/>
                      <a:pt x="283" y="6210"/>
                    </a:cubicBezTo>
                    <a:cubicBezTo>
                      <a:pt x="155" y="6416"/>
                      <a:pt x="26" y="6648"/>
                      <a:pt x="26" y="6880"/>
                    </a:cubicBezTo>
                    <a:cubicBezTo>
                      <a:pt x="0" y="7188"/>
                      <a:pt x="26" y="7729"/>
                      <a:pt x="180" y="7986"/>
                    </a:cubicBezTo>
                    <a:cubicBezTo>
                      <a:pt x="360" y="8295"/>
                      <a:pt x="695" y="8450"/>
                      <a:pt x="1030" y="8578"/>
                    </a:cubicBezTo>
                    <a:cubicBezTo>
                      <a:pt x="1544" y="8784"/>
                      <a:pt x="2059" y="9016"/>
                      <a:pt x="2600" y="9222"/>
                    </a:cubicBezTo>
                    <a:cubicBezTo>
                      <a:pt x="2893" y="9350"/>
                      <a:pt x="3212" y="9465"/>
                      <a:pt x="3520" y="9465"/>
                    </a:cubicBezTo>
                    <a:cubicBezTo>
                      <a:pt x="3645" y="9465"/>
                      <a:pt x="3768" y="9446"/>
                      <a:pt x="3887" y="9402"/>
                    </a:cubicBezTo>
                    <a:cubicBezTo>
                      <a:pt x="4170" y="9273"/>
                      <a:pt x="4376" y="9016"/>
                      <a:pt x="4556" y="8758"/>
                    </a:cubicBezTo>
                    <a:cubicBezTo>
                      <a:pt x="4890" y="8295"/>
                      <a:pt x="5174" y="7832"/>
                      <a:pt x="5431" y="7369"/>
                    </a:cubicBezTo>
                    <a:cubicBezTo>
                      <a:pt x="5817" y="6699"/>
                      <a:pt x="6177" y="5979"/>
                      <a:pt x="6538" y="5258"/>
                    </a:cubicBezTo>
                    <a:cubicBezTo>
                      <a:pt x="6898" y="4589"/>
                      <a:pt x="7181" y="3842"/>
                      <a:pt x="7413" y="3122"/>
                    </a:cubicBezTo>
                    <a:cubicBezTo>
                      <a:pt x="7516" y="2761"/>
                      <a:pt x="7619" y="2401"/>
                      <a:pt x="7567" y="2015"/>
                    </a:cubicBezTo>
                    <a:cubicBezTo>
                      <a:pt x="7541" y="1706"/>
                      <a:pt x="7387" y="1397"/>
                      <a:pt x="7233" y="1140"/>
                    </a:cubicBezTo>
                    <a:cubicBezTo>
                      <a:pt x="6975" y="754"/>
                      <a:pt x="6615" y="393"/>
                      <a:pt x="6203" y="188"/>
                    </a:cubicBezTo>
                    <a:cubicBezTo>
                      <a:pt x="5939" y="79"/>
                      <a:pt x="5657" y="8"/>
                      <a:pt x="5373" y="8"/>
                    </a:cubicBezTo>
                    <a:cubicBezTo>
                      <a:pt x="5185" y="8"/>
                      <a:pt x="4997" y="39"/>
                      <a:pt x="4813" y="110"/>
                    </a:cubicBezTo>
                    <a:cubicBezTo>
                      <a:pt x="4750" y="133"/>
                      <a:pt x="4683" y="141"/>
                      <a:pt x="4613" y="141"/>
                    </a:cubicBezTo>
                    <a:cubicBezTo>
                      <a:pt x="4335" y="141"/>
                      <a:pt x="4015" y="0"/>
                      <a:pt x="3762"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7"/>
              <p:cNvSpPr/>
              <p:nvPr/>
            </p:nvSpPr>
            <p:spPr>
              <a:xfrm>
                <a:off x="7196679" y="4314758"/>
                <a:ext cx="414637" cy="201645"/>
              </a:xfrm>
              <a:custGeom>
                <a:avLst/>
                <a:gdLst/>
                <a:ahLst/>
                <a:cxnLst/>
                <a:rect l="l" t="t" r="r" b="b"/>
                <a:pathLst>
                  <a:path w="12716" h="6184" extrusionOk="0">
                    <a:moveTo>
                      <a:pt x="7980" y="1"/>
                    </a:moveTo>
                    <a:cubicBezTo>
                      <a:pt x="7895" y="1"/>
                      <a:pt x="7808" y="25"/>
                      <a:pt x="7722" y="83"/>
                    </a:cubicBezTo>
                    <a:cubicBezTo>
                      <a:pt x="7516" y="186"/>
                      <a:pt x="7387" y="392"/>
                      <a:pt x="7207" y="546"/>
                    </a:cubicBezTo>
                    <a:cubicBezTo>
                      <a:pt x="6969" y="731"/>
                      <a:pt x="6677" y="794"/>
                      <a:pt x="6369" y="794"/>
                    </a:cubicBezTo>
                    <a:cubicBezTo>
                      <a:pt x="6077" y="794"/>
                      <a:pt x="5771" y="738"/>
                      <a:pt x="5483" y="675"/>
                    </a:cubicBezTo>
                    <a:cubicBezTo>
                      <a:pt x="4170" y="418"/>
                      <a:pt x="2857" y="263"/>
                      <a:pt x="1545" y="212"/>
                    </a:cubicBezTo>
                    <a:cubicBezTo>
                      <a:pt x="1184" y="212"/>
                      <a:pt x="798" y="212"/>
                      <a:pt x="489" y="418"/>
                    </a:cubicBezTo>
                    <a:cubicBezTo>
                      <a:pt x="129" y="649"/>
                      <a:pt x="0" y="1035"/>
                      <a:pt x="206" y="1422"/>
                    </a:cubicBezTo>
                    <a:cubicBezTo>
                      <a:pt x="412" y="1859"/>
                      <a:pt x="798" y="1936"/>
                      <a:pt x="1184" y="2142"/>
                    </a:cubicBezTo>
                    <a:cubicBezTo>
                      <a:pt x="1596" y="2348"/>
                      <a:pt x="2034" y="2580"/>
                      <a:pt x="2471" y="2786"/>
                    </a:cubicBezTo>
                    <a:cubicBezTo>
                      <a:pt x="4067" y="3609"/>
                      <a:pt x="5740" y="4201"/>
                      <a:pt x="7439" y="4793"/>
                    </a:cubicBezTo>
                    <a:cubicBezTo>
                      <a:pt x="8159" y="5051"/>
                      <a:pt x="8906" y="5334"/>
                      <a:pt x="9652" y="5591"/>
                    </a:cubicBezTo>
                    <a:cubicBezTo>
                      <a:pt x="10090" y="5746"/>
                      <a:pt x="10579" y="5926"/>
                      <a:pt x="10965" y="6183"/>
                    </a:cubicBezTo>
                    <a:cubicBezTo>
                      <a:pt x="11119" y="6080"/>
                      <a:pt x="11222" y="5951"/>
                      <a:pt x="11300" y="5771"/>
                    </a:cubicBezTo>
                    <a:cubicBezTo>
                      <a:pt x="11711" y="4896"/>
                      <a:pt x="12200" y="4021"/>
                      <a:pt x="12535" y="3120"/>
                    </a:cubicBezTo>
                    <a:cubicBezTo>
                      <a:pt x="12715" y="2631"/>
                      <a:pt x="12252" y="2605"/>
                      <a:pt x="11866" y="2425"/>
                    </a:cubicBezTo>
                    <a:cubicBezTo>
                      <a:pt x="11377" y="2194"/>
                      <a:pt x="10939" y="1962"/>
                      <a:pt x="10476" y="1679"/>
                    </a:cubicBezTo>
                    <a:cubicBezTo>
                      <a:pt x="9961" y="1370"/>
                      <a:pt x="9472" y="1035"/>
                      <a:pt x="8983" y="675"/>
                    </a:cubicBezTo>
                    <a:cubicBezTo>
                      <a:pt x="8711" y="466"/>
                      <a:pt x="8354" y="1"/>
                      <a:pt x="7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7"/>
              <p:cNvSpPr/>
              <p:nvPr/>
            </p:nvSpPr>
            <p:spPr>
              <a:xfrm>
                <a:off x="7314167" y="4308628"/>
                <a:ext cx="26901" cy="57161"/>
              </a:xfrm>
              <a:custGeom>
                <a:avLst/>
                <a:gdLst/>
                <a:ahLst/>
                <a:cxnLst/>
                <a:rect l="l" t="t" r="r" b="b"/>
                <a:pathLst>
                  <a:path w="825" h="1753" extrusionOk="0">
                    <a:moveTo>
                      <a:pt x="117" y="1"/>
                    </a:moveTo>
                    <a:cubicBezTo>
                      <a:pt x="91" y="1"/>
                      <a:pt x="65" y="14"/>
                      <a:pt x="52" y="39"/>
                    </a:cubicBezTo>
                    <a:cubicBezTo>
                      <a:pt x="1" y="65"/>
                      <a:pt x="1" y="117"/>
                      <a:pt x="26" y="168"/>
                    </a:cubicBezTo>
                    <a:cubicBezTo>
                      <a:pt x="104" y="348"/>
                      <a:pt x="181" y="503"/>
                      <a:pt x="258" y="683"/>
                    </a:cubicBezTo>
                    <a:cubicBezTo>
                      <a:pt x="310" y="863"/>
                      <a:pt x="335" y="1018"/>
                      <a:pt x="361" y="1223"/>
                    </a:cubicBezTo>
                    <a:cubicBezTo>
                      <a:pt x="361" y="1275"/>
                      <a:pt x="361" y="1326"/>
                      <a:pt x="361" y="1352"/>
                    </a:cubicBezTo>
                    <a:lnTo>
                      <a:pt x="361" y="1429"/>
                    </a:lnTo>
                    <a:lnTo>
                      <a:pt x="361" y="1481"/>
                    </a:lnTo>
                    <a:cubicBezTo>
                      <a:pt x="361" y="1662"/>
                      <a:pt x="437" y="1753"/>
                      <a:pt x="530" y="1753"/>
                    </a:cubicBezTo>
                    <a:cubicBezTo>
                      <a:pt x="610" y="1753"/>
                      <a:pt x="702" y="1688"/>
                      <a:pt x="773" y="1558"/>
                    </a:cubicBezTo>
                    <a:cubicBezTo>
                      <a:pt x="773" y="1532"/>
                      <a:pt x="799" y="1507"/>
                      <a:pt x="799" y="1455"/>
                    </a:cubicBezTo>
                    <a:cubicBezTo>
                      <a:pt x="824" y="1326"/>
                      <a:pt x="799" y="1146"/>
                      <a:pt x="747" y="1018"/>
                    </a:cubicBezTo>
                    <a:cubicBezTo>
                      <a:pt x="670" y="683"/>
                      <a:pt x="438" y="297"/>
                      <a:pt x="181" y="39"/>
                    </a:cubicBezTo>
                    <a:cubicBezTo>
                      <a:pt x="168" y="14"/>
                      <a:pt x="142" y="1"/>
                      <a:pt x="117"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7"/>
              <p:cNvSpPr/>
              <p:nvPr/>
            </p:nvSpPr>
            <p:spPr>
              <a:xfrm>
                <a:off x="7364058" y="4318117"/>
                <a:ext cx="24847" cy="59183"/>
              </a:xfrm>
              <a:custGeom>
                <a:avLst/>
                <a:gdLst/>
                <a:ahLst/>
                <a:cxnLst/>
                <a:rect l="l" t="t" r="r" b="b"/>
                <a:pathLst>
                  <a:path w="762" h="1815" extrusionOk="0">
                    <a:moveTo>
                      <a:pt x="129" y="1"/>
                    </a:moveTo>
                    <a:cubicBezTo>
                      <a:pt x="60" y="1"/>
                      <a:pt x="0" y="47"/>
                      <a:pt x="15" y="135"/>
                    </a:cubicBezTo>
                    <a:cubicBezTo>
                      <a:pt x="41" y="392"/>
                      <a:pt x="67" y="649"/>
                      <a:pt x="118" y="881"/>
                    </a:cubicBezTo>
                    <a:cubicBezTo>
                      <a:pt x="195" y="1164"/>
                      <a:pt x="221" y="1421"/>
                      <a:pt x="324" y="1679"/>
                    </a:cubicBezTo>
                    <a:cubicBezTo>
                      <a:pt x="367" y="1764"/>
                      <a:pt x="445" y="1814"/>
                      <a:pt x="529" y="1814"/>
                    </a:cubicBezTo>
                    <a:cubicBezTo>
                      <a:pt x="546" y="1814"/>
                      <a:pt x="564" y="1812"/>
                      <a:pt x="581" y="1808"/>
                    </a:cubicBezTo>
                    <a:cubicBezTo>
                      <a:pt x="684" y="1808"/>
                      <a:pt x="761" y="1705"/>
                      <a:pt x="761" y="1576"/>
                    </a:cubicBezTo>
                    <a:cubicBezTo>
                      <a:pt x="710" y="1319"/>
                      <a:pt x="633" y="1061"/>
                      <a:pt x="530" y="804"/>
                    </a:cubicBezTo>
                    <a:cubicBezTo>
                      <a:pt x="453" y="546"/>
                      <a:pt x="375" y="315"/>
                      <a:pt x="272" y="83"/>
                    </a:cubicBezTo>
                    <a:cubicBezTo>
                      <a:pt x="239" y="27"/>
                      <a:pt x="182" y="1"/>
                      <a:pt x="129"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7"/>
              <p:cNvSpPr/>
              <p:nvPr/>
            </p:nvSpPr>
            <p:spPr>
              <a:xfrm>
                <a:off x="8051442" y="3643939"/>
                <a:ext cx="741592" cy="915293"/>
              </a:xfrm>
              <a:custGeom>
                <a:avLst/>
                <a:gdLst/>
                <a:ahLst/>
                <a:cxnLst/>
                <a:rect l="l" t="t" r="r" b="b"/>
                <a:pathLst>
                  <a:path w="22743" h="28070" extrusionOk="0">
                    <a:moveTo>
                      <a:pt x="18547" y="9768"/>
                    </a:moveTo>
                    <a:cubicBezTo>
                      <a:pt x="18701" y="10514"/>
                      <a:pt x="18856" y="11286"/>
                      <a:pt x="19010" y="12058"/>
                    </a:cubicBezTo>
                    <a:cubicBezTo>
                      <a:pt x="19293" y="13397"/>
                      <a:pt x="19576" y="14735"/>
                      <a:pt x="19834" y="16074"/>
                    </a:cubicBezTo>
                    <a:cubicBezTo>
                      <a:pt x="18959" y="15739"/>
                      <a:pt x="18058" y="15482"/>
                      <a:pt x="17183" y="15173"/>
                    </a:cubicBezTo>
                    <a:cubicBezTo>
                      <a:pt x="16153" y="14812"/>
                      <a:pt x="15098" y="14452"/>
                      <a:pt x="14068" y="14092"/>
                    </a:cubicBezTo>
                    <a:cubicBezTo>
                      <a:pt x="13219" y="13809"/>
                      <a:pt x="12344" y="13500"/>
                      <a:pt x="11494" y="13217"/>
                    </a:cubicBezTo>
                    <a:cubicBezTo>
                      <a:pt x="12859" y="12676"/>
                      <a:pt x="14197" y="12136"/>
                      <a:pt x="15510" y="11492"/>
                    </a:cubicBezTo>
                    <a:cubicBezTo>
                      <a:pt x="16359" y="11055"/>
                      <a:pt x="17208" y="10591"/>
                      <a:pt x="17981" y="10025"/>
                    </a:cubicBezTo>
                    <a:cubicBezTo>
                      <a:pt x="18186" y="9948"/>
                      <a:pt x="18367" y="9845"/>
                      <a:pt x="18547" y="9768"/>
                    </a:cubicBezTo>
                    <a:close/>
                    <a:moveTo>
                      <a:pt x="4391" y="11235"/>
                    </a:moveTo>
                    <a:cubicBezTo>
                      <a:pt x="4493" y="11312"/>
                      <a:pt x="4596" y="11364"/>
                      <a:pt x="4725" y="11415"/>
                    </a:cubicBezTo>
                    <a:cubicBezTo>
                      <a:pt x="5008" y="11518"/>
                      <a:pt x="5291" y="11621"/>
                      <a:pt x="5575" y="11724"/>
                    </a:cubicBezTo>
                    <a:cubicBezTo>
                      <a:pt x="6089" y="11904"/>
                      <a:pt x="6630" y="12110"/>
                      <a:pt x="7145" y="12290"/>
                    </a:cubicBezTo>
                    <a:cubicBezTo>
                      <a:pt x="8123" y="12625"/>
                      <a:pt x="9075" y="12959"/>
                      <a:pt x="10053" y="13268"/>
                    </a:cubicBezTo>
                    <a:cubicBezTo>
                      <a:pt x="10027" y="13294"/>
                      <a:pt x="10002" y="13294"/>
                      <a:pt x="9976" y="13294"/>
                    </a:cubicBezTo>
                    <a:cubicBezTo>
                      <a:pt x="8020" y="14066"/>
                      <a:pt x="6064" y="14864"/>
                      <a:pt x="4262" y="15893"/>
                    </a:cubicBezTo>
                    <a:cubicBezTo>
                      <a:pt x="3850" y="16099"/>
                      <a:pt x="3464" y="16280"/>
                      <a:pt x="3052" y="16485"/>
                    </a:cubicBezTo>
                    <a:cubicBezTo>
                      <a:pt x="3490" y="14735"/>
                      <a:pt x="3927" y="12985"/>
                      <a:pt x="4391" y="11235"/>
                    </a:cubicBezTo>
                    <a:close/>
                    <a:moveTo>
                      <a:pt x="7160" y="0"/>
                    </a:moveTo>
                    <a:cubicBezTo>
                      <a:pt x="7087" y="0"/>
                      <a:pt x="7015" y="41"/>
                      <a:pt x="6964" y="142"/>
                    </a:cubicBezTo>
                    <a:cubicBezTo>
                      <a:pt x="6758" y="553"/>
                      <a:pt x="6656" y="1017"/>
                      <a:pt x="6501" y="1454"/>
                    </a:cubicBezTo>
                    <a:cubicBezTo>
                      <a:pt x="6372" y="1892"/>
                      <a:pt x="6244" y="2355"/>
                      <a:pt x="6115" y="2793"/>
                    </a:cubicBezTo>
                    <a:cubicBezTo>
                      <a:pt x="5858" y="3693"/>
                      <a:pt x="5600" y="4569"/>
                      <a:pt x="5343" y="5469"/>
                    </a:cubicBezTo>
                    <a:cubicBezTo>
                      <a:pt x="4828" y="7245"/>
                      <a:pt x="4339" y="9021"/>
                      <a:pt x="3876" y="10797"/>
                    </a:cubicBezTo>
                    <a:cubicBezTo>
                      <a:pt x="2923" y="14401"/>
                      <a:pt x="2023" y="18030"/>
                      <a:pt x="1225" y="21659"/>
                    </a:cubicBezTo>
                    <a:cubicBezTo>
                      <a:pt x="993" y="22663"/>
                      <a:pt x="761" y="23692"/>
                      <a:pt x="581" y="24696"/>
                    </a:cubicBezTo>
                    <a:cubicBezTo>
                      <a:pt x="375" y="25726"/>
                      <a:pt x="144" y="26729"/>
                      <a:pt x="15" y="27759"/>
                    </a:cubicBezTo>
                    <a:cubicBezTo>
                      <a:pt x="1" y="27859"/>
                      <a:pt x="82" y="27912"/>
                      <a:pt x="166" y="27912"/>
                    </a:cubicBezTo>
                    <a:cubicBezTo>
                      <a:pt x="233" y="27912"/>
                      <a:pt x="301" y="27879"/>
                      <a:pt x="324" y="27810"/>
                    </a:cubicBezTo>
                    <a:cubicBezTo>
                      <a:pt x="581" y="26910"/>
                      <a:pt x="761" y="26009"/>
                      <a:pt x="993" y="25108"/>
                    </a:cubicBezTo>
                    <a:cubicBezTo>
                      <a:pt x="1199" y="24207"/>
                      <a:pt x="1405" y="23332"/>
                      <a:pt x="1611" y="22431"/>
                    </a:cubicBezTo>
                    <a:cubicBezTo>
                      <a:pt x="1971" y="20887"/>
                      <a:pt x="2357" y="19342"/>
                      <a:pt x="2718" y="17824"/>
                    </a:cubicBezTo>
                    <a:cubicBezTo>
                      <a:pt x="2846" y="17721"/>
                      <a:pt x="2898" y="17541"/>
                      <a:pt x="2820" y="17412"/>
                    </a:cubicBezTo>
                    <a:cubicBezTo>
                      <a:pt x="2872" y="17361"/>
                      <a:pt x="2949" y="17309"/>
                      <a:pt x="3001" y="17283"/>
                    </a:cubicBezTo>
                    <a:cubicBezTo>
                      <a:pt x="3129" y="17206"/>
                      <a:pt x="3232" y="17129"/>
                      <a:pt x="3335" y="17052"/>
                    </a:cubicBezTo>
                    <a:cubicBezTo>
                      <a:pt x="3593" y="16872"/>
                      <a:pt x="3850" y="16717"/>
                      <a:pt x="4082" y="16563"/>
                    </a:cubicBezTo>
                    <a:cubicBezTo>
                      <a:pt x="4596" y="16254"/>
                      <a:pt x="5111" y="15971"/>
                      <a:pt x="5652" y="15713"/>
                    </a:cubicBezTo>
                    <a:cubicBezTo>
                      <a:pt x="6707" y="15147"/>
                      <a:pt x="7814" y="14684"/>
                      <a:pt x="8921" y="14220"/>
                    </a:cubicBezTo>
                    <a:cubicBezTo>
                      <a:pt x="9513" y="13989"/>
                      <a:pt x="10130" y="13757"/>
                      <a:pt x="10722" y="13526"/>
                    </a:cubicBezTo>
                    <a:cubicBezTo>
                      <a:pt x="12704" y="14195"/>
                      <a:pt x="14660" y="14864"/>
                      <a:pt x="16642" y="15533"/>
                    </a:cubicBezTo>
                    <a:cubicBezTo>
                      <a:pt x="17234" y="15739"/>
                      <a:pt x="17826" y="15945"/>
                      <a:pt x="18418" y="16151"/>
                    </a:cubicBezTo>
                    <a:cubicBezTo>
                      <a:pt x="18933" y="16331"/>
                      <a:pt x="19448" y="16537"/>
                      <a:pt x="19962" y="16691"/>
                    </a:cubicBezTo>
                    <a:cubicBezTo>
                      <a:pt x="20348" y="18545"/>
                      <a:pt x="20709" y="20372"/>
                      <a:pt x="21095" y="22199"/>
                    </a:cubicBezTo>
                    <a:cubicBezTo>
                      <a:pt x="21275" y="23126"/>
                      <a:pt x="21455" y="24078"/>
                      <a:pt x="21635" y="25005"/>
                    </a:cubicBezTo>
                    <a:lnTo>
                      <a:pt x="21944" y="26472"/>
                    </a:lnTo>
                    <a:cubicBezTo>
                      <a:pt x="22021" y="26935"/>
                      <a:pt x="22099" y="27450"/>
                      <a:pt x="22253" y="27913"/>
                    </a:cubicBezTo>
                    <a:cubicBezTo>
                      <a:pt x="22299" y="28018"/>
                      <a:pt x="22403" y="28070"/>
                      <a:pt x="22503" y="28070"/>
                    </a:cubicBezTo>
                    <a:cubicBezTo>
                      <a:pt x="22625" y="28070"/>
                      <a:pt x="22742" y="27992"/>
                      <a:pt x="22742" y="27836"/>
                    </a:cubicBezTo>
                    <a:cubicBezTo>
                      <a:pt x="22716" y="27424"/>
                      <a:pt x="22613" y="27013"/>
                      <a:pt x="22536" y="26601"/>
                    </a:cubicBezTo>
                    <a:cubicBezTo>
                      <a:pt x="22459" y="26189"/>
                      <a:pt x="22356" y="25777"/>
                      <a:pt x="22279" y="25340"/>
                    </a:cubicBezTo>
                    <a:cubicBezTo>
                      <a:pt x="22099" y="24490"/>
                      <a:pt x="21944" y="23641"/>
                      <a:pt x="21764" y="22766"/>
                    </a:cubicBezTo>
                    <a:cubicBezTo>
                      <a:pt x="21429" y="21093"/>
                      <a:pt x="21095" y="19420"/>
                      <a:pt x="20735" y="17721"/>
                    </a:cubicBezTo>
                    <a:cubicBezTo>
                      <a:pt x="20657" y="17361"/>
                      <a:pt x="20580" y="17000"/>
                      <a:pt x="20503" y="16640"/>
                    </a:cubicBezTo>
                    <a:cubicBezTo>
                      <a:pt x="20554" y="16537"/>
                      <a:pt x="20554" y="16434"/>
                      <a:pt x="20451" y="16331"/>
                    </a:cubicBezTo>
                    <a:cubicBezTo>
                      <a:pt x="19859" y="13423"/>
                      <a:pt x="19242" y="10514"/>
                      <a:pt x="18624" y="7606"/>
                    </a:cubicBezTo>
                    <a:cubicBezTo>
                      <a:pt x="18418" y="6653"/>
                      <a:pt x="18212" y="5727"/>
                      <a:pt x="18006" y="4800"/>
                    </a:cubicBezTo>
                    <a:cubicBezTo>
                      <a:pt x="17800" y="3848"/>
                      <a:pt x="17620" y="2844"/>
                      <a:pt x="17311" y="1918"/>
                    </a:cubicBezTo>
                    <a:cubicBezTo>
                      <a:pt x="17288" y="1847"/>
                      <a:pt x="17221" y="1814"/>
                      <a:pt x="17158" y="1814"/>
                    </a:cubicBezTo>
                    <a:cubicBezTo>
                      <a:pt x="17083" y="1814"/>
                      <a:pt x="17014" y="1860"/>
                      <a:pt x="17028" y="1943"/>
                    </a:cubicBezTo>
                    <a:cubicBezTo>
                      <a:pt x="17105" y="2793"/>
                      <a:pt x="17311" y="3616"/>
                      <a:pt x="17466" y="4440"/>
                    </a:cubicBezTo>
                    <a:cubicBezTo>
                      <a:pt x="17646" y="5289"/>
                      <a:pt x="17826" y="6139"/>
                      <a:pt x="17981" y="7014"/>
                    </a:cubicBezTo>
                    <a:cubicBezTo>
                      <a:pt x="18161" y="7786"/>
                      <a:pt x="18315" y="8558"/>
                      <a:pt x="18470" y="9356"/>
                    </a:cubicBezTo>
                    <a:cubicBezTo>
                      <a:pt x="18006" y="9562"/>
                      <a:pt x="17543" y="9793"/>
                      <a:pt x="17080" y="10025"/>
                    </a:cubicBezTo>
                    <a:cubicBezTo>
                      <a:pt x="16565" y="10257"/>
                      <a:pt x="16050" y="10514"/>
                      <a:pt x="15535" y="10746"/>
                    </a:cubicBezTo>
                    <a:cubicBezTo>
                      <a:pt x="14480" y="11235"/>
                      <a:pt x="13425" y="11724"/>
                      <a:pt x="12395" y="12213"/>
                    </a:cubicBezTo>
                    <a:cubicBezTo>
                      <a:pt x="11829" y="12470"/>
                      <a:pt x="11288" y="12702"/>
                      <a:pt x="10748" y="12959"/>
                    </a:cubicBezTo>
                    <a:cubicBezTo>
                      <a:pt x="9744" y="12625"/>
                      <a:pt x="8766" y="12290"/>
                      <a:pt x="7762" y="11956"/>
                    </a:cubicBezTo>
                    <a:cubicBezTo>
                      <a:pt x="7170" y="11750"/>
                      <a:pt x="6604" y="11569"/>
                      <a:pt x="6038" y="11389"/>
                    </a:cubicBezTo>
                    <a:cubicBezTo>
                      <a:pt x="5729" y="11286"/>
                      <a:pt x="5420" y="11183"/>
                      <a:pt x="5137" y="11106"/>
                    </a:cubicBezTo>
                    <a:cubicBezTo>
                      <a:pt x="4931" y="11055"/>
                      <a:pt x="4699" y="10952"/>
                      <a:pt x="4468" y="10952"/>
                    </a:cubicBezTo>
                    <a:cubicBezTo>
                      <a:pt x="4880" y="9407"/>
                      <a:pt x="5317" y="7863"/>
                      <a:pt x="5755" y="6319"/>
                    </a:cubicBezTo>
                    <a:cubicBezTo>
                      <a:pt x="6012" y="5341"/>
                      <a:pt x="6295" y="4363"/>
                      <a:pt x="6578" y="3385"/>
                    </a:cubicBezTo>
                    <a:cubicBezTo>
                      <a:pt x="6733" y="2896"/>
                      <a:pt x="6887" y="2381"/>
                      <a:pt x="7042" y="1892"/>
                    </a:cubicBezTo>
                    <a:cubicBezTo>
                      <a:pt x="7170" y="1377"/>
                      <a:pt x="7376" y="888"/>
                      <a:pt x="7453" y="347"/>
                    </a:cubicBezTo>
                    <a:cubicBezTo>
                      <a:pt x="7471" y="174"/>
                      <a:pt x="7313" y="0"/>
                      <a:pt x="7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7"/>
              <p:cNvSpPr/>
              <p:nvPr/>
            </p:nvSpPr>
            <p:spPr>
              <a:xfrm>
                <a:off x="7555893" y="2671361"/>
                <a:ext cx="695779" cy="566588"/>
              </a:xfrm>
              <a:custGeom>
                <a:avLst/>
                <a:gdLst/>
                <a:ahLst/>
                <a:cxnLst/>
                <a:rect l="l" t="t" r="r" b="b"/>
                <a:pathLst>
                  <a:path w="21338" h="17376" extrusionOk="0">
                    <a:moveTo>
                      <a:pt x="18426" y="0"/>
                    </a:moveTo>
                    <a:cubicBezTo>
                      <a:pt x="18141" y="0"/>
                      <a:pt x="17861" y="83"/>
                      <a:pt x="17606" y="291"/>
                    </a:cubicBezTo>
                    <a:cubicBezTo>
                      <a:pt x="16808" y="935"/>
                      <a:pt x="16808" y="1938"/>
                      <a:pt x="16499" y="2813"/>
                    </a:cubicBezTo>
                    <a:cubicBezTo>
                      <a:pt x="15624" y="5259"/>
                      <a:pt x="14620" y="7601"/>
                      <a:pt x="14028" y="10149"/>
                    </a:cubicBezTo>
                    <a:cubicBezTo>
                      <a:pt x="14002" y="10303"/>
                      <a:pt x="13951" y="10458"/>
                      <a:pt x="13848" y="10561"/>
                    </a:cubicBezTo>
                    <a:cubicBezTo>
                      <a:pt x="13796" y="10638"/>
                      <a:pt x="13693" y="10689"/>
                      <a:pt x="13616" y="10741"/>
                    </a:cubicBezTo>
                    <a:cubicBezTo>
                      <a:pt x="11351" y="11976"/>
                      <a:pt x="9086" y="13212"/>
                      <a:pt x="6821" y="14447"/>
                    </a:cubicBezTo>
                    <a:cubicBezTo>
                      <a:pt x="6229" y="14756"/>
                      <a:pt x="5663" y="15065"/>
                      <a:pt x="5019" y="15219"/>
                    </a:cubicBezTo>
                    <a:cubicBezTo>
                      <a:pt x="4402" y="15348"/>
                      <a:pt x="3758" y="15348"/>
                      <a:pt x="3115" y="15348"/>
                    </a:cubicBezTo>
                    <a:lnTo>
                      <a:pt x="3141" y="15348"/>
                    </a:lnTo>
                    <a:cubicBezTo>
                      <a:pt x="2497" y="15374"/>
                      <a:pt x="1879" y="15451"/>
                      <a:pt x="1339" y="15734"/>
                    </a:cubicBezTo>
                    <a:cubicBezTo>
                      <a:pt x="824" y="16017"/>
                      <a:pt x="0" y="16970"/>
                      <a:pt x="850" y="17278"/>
                    </a:cubicBezTo>
                    <a:cubicBezTo>
                      <a:pt x="1043" y="17350"/>
                      <a:pt x="1256" y="17376"/>
                      <a:pt x="1479" y="17376"/>
                    </a:cubicBezTo>
                    <a:cubicBezTo>
                      <a:pt x="2058" y="17376"/>
                      <a:pt x="2704" y="17201"/>
                      <a:pt x="3244" y="17201"/>
                    </a:cubicBezTo>
                    <a:cubicBezTo>
                      <a:pt x="4247" y="17227"/>
                      <a:pt x="5303" y="17253"/>
                      <a:pt x="6332" y="17253"/>
                    </a:cubicBezTo>
                    <a:cubicBezTo>
                      <a:pt x="7336" y="17253"/>
                      <a:pt x="8443" y="16841"/>
                      <a:pt x="9447" y="16584"/>
                    </a:cubicBezTo>
                    <a:cubicBezTo>
                      <a:pt x="11609" y="16043"/>
                      <a:pt x="13796" y="15425"/>
                      <a:pt x="15881" y="14602"/>
                    </a:cubicBezTo>
                    <a:cubicBezTo>
                      <a:pt x="16833" y="14190"/>
                      <a:pt x="17812" y="13752"/>
                      <a:pt x="18507" y="12980"/>
                    </a:cubicBezTo>
                    <a:cubicBezTo>
                      <a:pt x="19330" y="12079"/>
                      <a:pt x="19690" y="10870"/>
                      <a:pt x="19922" y="9686"/>
                    </a:cubicBezTo>
                    <a:cubicBezTo>
                      <a:pt x="20102" y="8682"/>
                      <a:pt x="20180" y="7652"/>
                      <a:pt x="20437" y="6649"/>
                    </a:cubicBezTo>
                    <a:cubicBezTo>
                      <a:pt x="20643" y="5902"/>
                      <a:pt x="20900" y="5181"/>
                      <a:pt x="21055" y="4435"/>
                    </a:cubicBezTo>
                    <a:cubicBezTo>
                      <a:pt x="21338" y="2968"/>
                      <a:pt x="21183" y="1424"/>
                      <a:pt x="19845" y="523"/>
                    </a:cubicBezTo>
                    <a:cubicBezTo>
                      <a:pt x="19422" y="246"/>
                      <a:pt x="18916" y="0"/>
                      <a:pt x="18426"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7"/>
              <p:cNvSpPr/>
              <p:nvPr/>
            </p:nvSpPr>
            <p:spPr>
              <a:xfrm>
                <a:off x="7920976" y="2756763"/>
                <a:ext cx="1039071" cy="985301"/>
              </a:xfrm>
              <a:custGeom>
                <a:avLst/>
                <a:gdLst/>
                <a:ahLst/>
                <a:cxnLst/>
                <a:rect l="l" t="t" r="r" b="b"/>
                <a:pathLst>
                  <a:path w="31866" h="30217" extrusionOk="0">
                    <a:moveTo>
                      <a:pt x="29018" y="0"/>
                    </a:moveTo>
                    <a:cubicBezTo>
                      <a:pt x="28784" y="0"/>
                      <a:pt x="28532" y="29"/>
                      <a:pt x="28262" y="92"/>
                    </a:cubicBezTo>
                    <a:cubicBezTo>
                      <a:pt x="27773" y="220"/>
                      <a:pt x="27284" y="375"/>
                      <a:pt x="26872" y="684"/>
                    </a:cubicBezTo>
                    <a:cubicBezTo>
                      <a:pt x="25508" y="1687"/>
                      <a:pt x="25173" y="3824"/>
                      <a:pt x="24710" y="5342"/>
                    </a:cubicBezTo>
                    <a:cubicBezTo>
                      <a:pt x="24118" y="7427"/>
                      <a:pt x="23655" y="9538"/>
                      <a:pt x="23114" y="11648"/>
                    </a:cubicBezTo>
                    <a:cubicBezTo>
                      <a:pt x="22290" y="14968"/>
                      <a:pt x="21441" y="20039"/>
                      <a:pt x="18224" y="21918"/>
                    </a:cubicBezTo>
                    <a:cubicBezTo>
                      <a:pt x="16834" y="22741"/>
                      <a:pt x="15161" y="22844"/>
                      <a:pt x="13514" y="22922"/>
                    </a:cubicBezTo>
                    <a:cubicBezTo>
                      <a:pt x="13333" y="22947"/>
                      <a:pt x="13127" y="22947"/>
                      <a:pt x="12947" y="22973"/>
                    </a:cubicBezTo>
                    <a:cubicBezTo>
                      <a:pt x="10116" y="23153"/>
                      <a:pt x="7285" y="23694"/>
                      <a:pt x="4582" y="24595"/>
                    </a:cubicBezTo>
                    <a:cubicBezTo>
                      <a:pt x="2523" y="25264"/>
                      <a:pt x="1" y="28018"/>
                      <a:pt x="2600" y="29768"/>
                    </a:cubicBezTo>
                    <a:cubicBezTo>
                      <a:pt x="3105" y="30111"/>
                      <a:pt x="3812" y="30217"/>
                      <a:pt x="4574" y="30217"/>
                    </a:cubicBezTo>
                    <a:cubicBezTo>
                      <a:pt x="5753" y="30217"/>
                      <a:pt x="7063" y="29964"/>
                      <a:pt x="7954" y="29948"/>
                    </a:cubicBezTo>
                    <a:cubicBezTo>
                      <a:pt x="8818" y="29927"/>
                      <a:pt x="9681" y="29914"/>
                      <a:pt x="10545" y="29914"/>
                    </a:cubicBezTo>
                    <a:cubicBezTo>
                      <a:pt x="11766" y="29914"/>
                      <a:pt x="12987" y="29939"/>
                      <a:pt x="14208" y="30000"/>
                    </a:cubicBezTo>
                    <a:cubicBezTo>
                      <a:pt x="15365" y="30041"/>
                      <a:pt x="16530" y="30113"/>
                      <a:pt x="17690" y="30113"/>
                    </a:cubicBezTo>
                    <a:cubicBezTo>
                      <a:pt x="18671" y="30113"/>
                      <a:pt x="19650" y="30062"/>
                      <a:pt x="20617" y="29897"/>
                    </a:cubicBezTo>
                    <a:cubicBezTo>
                      <a:pt x="22522" y="29588"/>
                      <a:pt x="25688" y="28481"/>
                      <a:pt x="26563" y="26576"/>
                    </a:cubicBezTo>
                    <a:cubicBezTo>
                      <a:pt x="28107" y="23256"/>
                      <a:pt x="29394" y="19678"/>
                      <a:pt x="29780" y="16075"/>
                    </a:cubicBezTo>
                    <a:cubicBezTo>
                      <a:pt x="30012" y="14093"/>
                      <a:pt x="30861" y="12086"/>
                      <a:pt x="31247" y="10104"/>
                    </a:cubicBezTo>
                    <a:cubicBezTo>
                      <a:pt x="31633" y="8148"/>
                      <a:pt x="31865" y="6140"/>
                      <a:pt x="31814" y="4132"/>
                    </a:cubicBezTo>
                    <a:cubicBezTo>
                      <a:pt x="31768" y="2128"/>
                      <a:pt x="31020" y="0"/>
                      <a:pt x="29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7"/>
              <p:cNvSpPr/>
              <p:nvPr/>
            </p:nvSpPr>
            <p:spPr>
              <a:xfrm>
                <a:off x="7821097" y="4207509"/>
                <a:ext cx="177972" cy="319325"/>
              </a:xfrm>
              <a:custGeom>
                <a:avLst/>
                <a:gdLst/>
                <a:ahLst/>
                <a:cxnLst/>
                <a:rect l="l" t="t" r="r" b="b"/>
                <a:pathLst>
                  <a:path w="5458" h="9793" extrusionOk="0">
                    <a:moveTo>
                      <a:pt x="2961" y="0"/>
                    </a:moveTo>
                    <a:cubicBezTo>
                      <a:pt x="2497" y="0"/>
                      <a:pt x="2008" y="181"/>
                      <a:pt x="1674" y="489"/>
                    </a:cubicBezTo>
                    <a:cubicBezTo>
                      <a:pt x="1365" y="824"/>
                      <a:pt x="567" y="670"/>
                      <a:pt x="438" y="1107"/>
                    </a:cubicBezTo>
                    <a:cubicBezTo>
                      <a:pt x="1" y="2677"/>
                      <a:pt x="438" y="4891"/>
                      <a:pt x="284" y="6512"/>
                    </a:cubicBezTo>
                    <a:cubicBezTo>
                      <a:pt x="232" y="7001"/>
                      <a:pt x="181" y="7490"/>
                      <a:pt x="130" y="7954"/>
                    </a:cubicBezTo>
                    <a:cubicBezTo>
                      <a:pt x="104" y="8211"/>
                      <a:pt x="104" y="8443"/>
                      <a:pt x="181" y="8674"/>
                    </a:cubicBezTo>
                    <a:cubicBezTo>
                      <a:pt x="284" y="8957"/>
                      <a:pt x="541" y="9446"/>
                      <a:pt x="799" y="9601"/>
                    </a:cubicBezTo>
                    <a:cubicBezTo>
                      <a:pt x="1008" y="9753"/>
                      <a:pt x="1273" y="9793"/>
                      <a:pt x="1533" y="9793"/>
                    </a:cubicBezTo>
                    <a:cubicBezTo>
                      <a:pt x="1624" y="9793"/>
                      <a:pt x="1715" y="9788"/>
                      <a:pt x="1803" y="9781"/>
                    </a:cubicBezTo>
                    <a:cubicBezTo>
                      <a:pt x="2369" y="9755"/>
                      <a:pt x="2935" y="9755"/>
                      <a:pt x="3501" y="9730"/>
                    </a:cubicBezTo>
                    <a:cubicBezTo>
                      <a:pt x="3939" y="9704"/>
                      <a:pt x="4428" y="9652"/>
                      <a:pt x="4737" y="9343"/>
                    </a:cubicBezTo>
                    <a:cubicBezTo>
                      <a:pt x="4943" y="9112"/>
                      <a:pt x="5020" y="8777"/>
                      <a:pt x="5097" y="8468"/>
                    </a:cubicBezTo>
                    <a:cubicBezTo>
                      <a:pt x="5200" y="7902"/>
                      <a:pt x="5252" y="7362"/>
                      <a:pt x="5303" y="6847"/>
                    </a:cubicBezTo>
                    <a:cubicBezTo>
                      <a:pt x="5354" y="6049"/>
                      <a:pt x="5380" y="5277"/>
                      <a:pt x="5406" y="4453"/>
                    </a:cubicBezTo>
                    <a:cubicBezTo>
                      <a:pt x="5457" y="3707"/>
                      <a:pt x="5380" y="2909"/>
                      <a:pt x="5303" y="2162"/>
                    </a:cubicBezTo>
                    <a:cubicBezTo>
                      <a:pt x="5252" y="1776"/>
                      <a:pt x="5174" y="1390"/>
                      <a:pt x="4994" y="1081"/>
                    </a:cubicBezTo>
                    <a:cubicBezTo>
                      <a:pt x="4814" y="798"/>
                      <a:pt x="4557" y="592"/>
                      <a:pt x="4299" y="438"/>
                    </a:cubicBezTo>
                    <a:cubicBezTo>
                      <a:pt x="3887" y="181"/>
                      <a:pt x="3424" y="26"/>
                      <a:pt x="2961"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7"/>
              <p:cNvSpPr/>
              <p:nvPr/>
            </p:nvSpPr>
            <p:spPr>
              <a:xfrm>
                <a:off x="7596164" y="4422855"/>
                <a:ext cx="403746" cy="161016"/>
              </a:xfrm>
              <a:custGeom>
                <a:avLst/>
                <a:gdLst/>
                <a:ahLst/>
                <a:cxnLst/>
                <a:rect l="l" t="t" r="r" b="b"/>
                <a:pathLst>
                  <a:path w="12382" h="4938" extrusionOk="0">
                    <a:moveTo>
                      <a:pt x="7101" y="1"/>
                    </a:moveTo>
                    <a:cubicBezTo>
                      <a:pt x="6919" y="1"/>
                      <a:pt x="6756" y="62"/>
                      <a:pt x="6641" y="243"/>
                    </a:cubicBezTo>
                    <a:cubicBezTo>
                      <a:pt x="6513" y="423"/>
                      <a:pt x="6487" y="680"/>
                      <a:pt x="6384" y="886"/>
                    </a:cubicBezTo>
                    <a:cubicBezTo>
                      <a:pt x="6127" y="1401"/>
                      <a:pt x="5457" y="1581"/>
                      <a:pt x="4865" y="1736"/>
                    </a:cubicBezTo>
                    <a:cubicBezTo>
                      <a:pt x="3579" y="2044"/>
                      <a:pt x="2317" y="2456"/>
                      <a:pt x="1082" y="2971"/>
                    </a:cubicBezTo>
                    <a:cubicBezTo>
                      <a:pt x="747" y="3126"/>
                      <a:pt x="413" y="3280"/>
                      <a:pt x="233" y="3589"/>
                    </a:cubicBezTo>
                    <a:cubicBezTo>
                      <a:pt x="1" y="3975"/>
                      <a:pt x="52" y="4361"/>
                      <a:pt x="387" y="4618"/>
                    </a:cubicBezTo>
                    <a:cubicBezTo>
                      <a:pt x="644" y="4824"/>
                      <a:pt x="890" y="4859"/>
                      <a:pt x="1163" y="4859"/>
                    </a:cubicBezTo>
                    <a:cubicBezTo>
                      <a:pt x="1299" y="4859"/>
                      <a:pt x="1442" y="4850"/>
                      <a:pt x="1597" y="4850"/>
                    </a:cubicBezTo>
                    <a:cubicBezTo>
                      <a:pt x="2086" y="4876"/>
                      <a:pt x="2549" y="4901"/>
                      <a:pt x="3038" y="4927"/>
                    </a:cubicBezTo>
                    <a:cubicBezTo>
                      <a:pt x="3274" y="4934"/>
                      <a:pt x="3509" y="4937"/>
                      <a:pt x="3745" y="4937"/>
                    </a:cubicBezTo>
                    <a:cubicBezTo>
                      <a:pt x="5285" y="4937"/>
                      <a:pt x="6826" y="4800"/>
                      <a:pt x="8366" y="4644"/>
                    </a:cubicBezTo>
                    <a:cubicBezTo>
                      <a:pt x="9164" y="4567"/>
                      <a:pt x="9936" y="4490"/>
                      <a:pt x="10734" y="4438"/>
                    </a:cubicBezTo>
                    <a:cubicBezTo>
                      <a:pt x="11027" y="4406"/>
                      <a:pt x="11341" y="4373"/>
                      <a:pt x="11649" y="4373"/>
                    </a:cubicBezTo>
                    <a:cubicBezTo>
                      <a:pt x="11828" y="4373"/>
                      <a:pt x="12005" y="4384"/>
                      <a:pt x="12175" y="4412"/>
                    </a:cubicBezTo>
                    <a:cubicBezTo>
                      <a:pt x="12252" y="4258"/>
                      <a:pt x="12304" y="4078"/>
                      <a:pt x="12304" y="3898"/>
                    </a:cubicBezTo>
                    <a:cubicBezTo>
                      <a:pt x="12304" y="2920"/>
                      <a:pt x="12381" y="1916"/>
                      <a:pt x="12304" y="963"/>
                    </a:cubicBezTo>
                    <a:cubicBezTo>
                      <a:pt x="12289" y="661"/>
                      <a:pt x="12122" y="598"/>
                      <a:pt x="11899" y="598"/>
                    </a:cubicBezTo>
                    <a:cubicBezTo>
                      <a:pt x="11742" y="598"/>
                      <a:pt x="11558" y="629"/>
                      <a:pt x="11377" y="629"/>
                    </a:cubicBezTo>
                    <a:cubicBezTo>
                      <a:pt x="10863" y="629"/>
                      <a:pt x="10348" y="577"/>
                      <a:pt x="9833" y="526"/>
                    </a:cubicBezTo>
                    <a:cubicBezTo>
                      <a:pt x="9241" y="474"/>
                      <a:pt x="8623" y="371"/>
                      <a:pt x="8031" y="243"/>
                    </a:cubicBezTo>
                    <a:cubicBezTo>
                      <a:pt x="7772" y="178"/>
                      <a:pt x="7410" y="1"/>
                      <a:pt x="7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a:off x="8229843" y="3116433"/>
                <a:ext cx="33" cy="2543"/>
              </a:xfrm>
              <a:custGeom>
                <a:avLst/>
                <a:gdLst/>
                <a:ahLst/>
                <a:cxnLst/>
                <a:rect l="l" t="t" r="r" b="b"/>
                <a:pathLst>
                  <a:path w="1" h="78" extrusionOk="0">
                    <a:moveTo>
                      <a:pt x="1" y="78"/>
                    </a:moveTo>
                    <a:lnTo>
                      <a:pt x="1" y="78"/>
                    </a:lnTo>
                    <a:cubicBezTo>
                      <a:pt x="1" y="52"/>
                      <a:pt x="1" y="26"/>
                      <a:pt x="1" y="0"/>
                    </a:cubicBezTo>
                    <a:lnTo>
                      <a:pt x="1" y="78"/>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a:off x="8261734" y="2639698"/>
                <a:ext cx="2543" cy="9293"/>
              </a:xfrm>
              <a:custGeom>
                <a:avLst/>
                <a:gdLst/>
                <a:ahLst/>
                <a:cxnLst/>
                <a:rect l="l" t="t" r="r" b="b"/>
                <a:pathLst>
                  <a:path w="78" h="285" extrusionOk="0">
                    <a:moveTo>
                      <a:pt x="78" y="1"/>
                    </a:moveTo>
                    <a:lnTo>
                      <a:pt x="1" y="284"/>
                    </a:lnTo>
                    <a:lnTo>
                      <a:pt x="1" y="284"/>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a:off x="8067029" y="2535058"/>
                <a:ext cx="240382" cy="347237"/>
              </a:xfrm>
              <a:custGeom>
                <a:avLst/>
                <a:gdLst/>
                <a:ahLst/>
                <a:cxnLst/>
                <a:rect l="l" t="t" r="r" b="b"/>
                <a:pathLst>
                  <a:path w="7372" h="10649" extrusionOk="0">
                    <a:moveTo>
                      <a:pt x="4804" y="1"/>
                    </a:moveTo>
                    <a:cubicBezTo>
                      <a:pt x="4290" y="1"/>
                      <a:pt x="3760" y="172"/>
                      <a:pt x="3295" y="559"/>
                    </a:cubicBezTo>
                    <a:cubicBezTo>
                      <a:pt x="2986" y="816"/>
                      <a:pt x="2703" y="1074"/>
                      <a:pt x="2445" y="1382"/>
                    </a:cubicBezTo>
                    <a:cubicBezTo>
                      <a:pt x="2008" y="1897"/>
                      <a:pt x="1673" y="2489"/>
                      <a:pt x="1416" y="3133"/>
                    </a:cubicBezTo>
                    <a:cubicBezTo>
                      <a:pt x="850" y="4626"/>
                      <a:pt x="335" y="7096"/>
                      <a:pt x="0" y="8615"/>
                    </a:cubicBezTo>
                    <a:cubicBezTo>
                      <a:pt x="1519" y="9696"/>
                      <a:pt x="3475" y="9850"/>
                      <a:pt x="5122" y="10648"/>
                    </a:cubicBezTo>
                    <a:cubicBezTo>
                      <a:pt x="6255" y="8615"/>
                      <a:pt x="6512" y="6401"/>
                      <a:pt x="6898" y="4162"/>
                    </a:cubicBezTo>
                    <a:cubicBezTo>
                      <a:pt x="6975" y="3673"/>
                      <a:pt x="7053" y="3184"/>
                      <a:pt x="7130" y="2695"/>
                    </a:cubicBezTo>
                    <a:cubicBezTo>
                      <a:pt x="7371" y="1153"/>
                      <a:pt x="6138" y="1"/>
                      <a:pt x="4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7"/>
              <p:cNvSpPr/>
              <p:nvPr/>
            </p:nvSpPr>
            <p:spPr>
              <a:xfrm>
                <a:off x="7747239" y="3141085"/>
                <a:ext cx="974443" cy="1158544"/>
              </a:xfrm>
              <a:custGeom>
                <a:avLst/>
                <a:gdLst/>
                <a:ahLst/>
                <a:cxnLst/>
                <a:rect l="l" t="t" r="r" b="b"/>
                <a:pathLst>
                  <a:path w="29884" h="35530" extrusionOk="0">
                    <a:moveTo>
                      <a:pt x="25100" y="1"/>
                    </a:moveTo>
                    <a:cubicBezTo>
                      <a:pt x="24384" y="1"/>
                      <a:pt x="23654" y="154"/>
                      <a:pt x="22985" y="428"/>
                    </a:cubicBezTo>
                    <a:cubicBezTo>
                      <a:pt x="21570" y="995"/>
                      <a:pt x="20386" y="2050"/>
                      <a:pt x="19279" y="3131"/>
                    </a:cubicBezTo>
                    <a:cubicBezTo>
                      <a:pt x="17812" y="4546"/>
                      <a:pt x="16499" y="5653"/>
                      <a:pt x="14723" y="6606"/>
                    </a:cubicBezTo>
                    <a:cubicBezTo>
                      <a:pt x="13488" y="7249"/>
                      <a:pt x="12227" y="7815"/>
                      <a:pt x="10991" y="8433"/>
                    </a:cubicBezTo>
                    <a:cubicBezTo>
                      <a:pt x="9473" y="9179"/>
                      <a:pt x="7285" y="10003"/>
                      <a:pt x="5535" y="11110"/>
                    </a:cubicBezTo>
                    <a:cubicBezTo>
                      <a:pt x="4557" y="11316"/>
                      <a:pt x="3681" y="11625"/>
                      <a:pt x="2858" y="12551"/>
                    </a:cubicBezTo>
                    <a:cubicBezTo>
                      <a:pt x="2755" y="12680"/>
                      <a:pt x="2652" y="12809"/>
                      <a:pt x="2549" y="12937"/>
                    </a:cubicBezTo>
                    <a:cubicBezTo>
                      <a:pt x="1700" y="14044"/>
                      <a:pt x="1236" y="15434"/>
                      <a:pt x="927" y="16798"/>
                    </a:cubicBezTo>
                    <a:cubicBezTo>
                      <a:pt x="387" y="19269"/>
                      <a:pt x="284" y="21791"/>
                      <a:pt x="181" y="24314"/>
                    </a:cubicBezTo>
                    <a:cubicBezTo>
                      <a:pt x="1" y="28071"/>
                      <a:pt x="310" y="31134"/>
                      <a:pt x="799" y="35304"/>
                    </a:cubicBezTo>
                    <a:cubicBezTo>
                      <a:pt x="812" y="35458"/>
                      <a:pt x="1970" y="35497"/>
                      <a:pt x="3183" y="35497"/>
                    </a:cubicBezTo>
                    <a:cubicBezTo>
                      <a:pt x="4396" y="35497"/>
                      <a:pt x="5663" y="35458"/>
                      <a:pt x="5895" y="35458"/>
                    </a:cubicBezTo>
                    <a:cubicBezTo>
                      <a:pt x="5919" y="35458"/>
                      <a:pt x="5944" y="35457"/>
                      <a:pt x="5972" y="35457"/>
                    </a:cubicBezTo>
                    <a:cubicBezTo>
                      <a:pt x="6363" y="35457"/>
                      <a:pt x="7131" y="35529"/>
                      <a:pt x="7876" y="35529"/>
                    </a:cubicBezTo>
                    <a:cubicBezTo>
                      <a:pt x="8849" y="35529"/>
                      <a:pt x="9782" y="35406"/>
                      <a:pt x="9782" y="34841"/>
                    </a:cubicBezTo>
                    <a:cubicBezTo>
                      <a:pt x="9884" y="30028"/>
                      <a:pt x="9962" y="25240"/>
                      <a:pt x="10039" y="20453"/>
                    </a:cubicBezTo>
                    <a:cubicBezTo>
                      <a:pt x="10039" y="19887"/>
                      <a:pt x="10065" y="19320"/>
                      <a:pt x="10348" y="18831"/>
                    </a:cubicBezTo>
                    <a:cubicBezTo>
                      <a:pt x="11120" y="17544"/>
                      <a:pt x="13822" y="17570"/>
                      <a:pt x="15135" y="17287"/>
                    </a:cubicBezTo>
                    <a:cubicBezTo>
                      <a:pt x="17297" y="16798"/>
                      <a:pt x="19459" y="16309"/>
                      <a:pt x="21621" y="15820"/>
                    </a:cubicBezTo>
                    <a:cubicBezTo>
                      <a:pt x="23500" y="15382"/>
                      <a:pt x="25405" y="14945"/>
                      <a:pt x="27026" y="13915"/>
                    </a:cubicBezTo>
                    <a:cubicBezTo>
                      <a:pt x="29883" y="12062"/>
                      <a:pt x="29858" y="9282"/>
                      <a:pt x="29677" y="6219"/>
                    </a:cubicBezTo>
                    <a:cubicBezTo>
                      <a:pt x="29549" y="4135"/>
                      <a:pt x="29137" y="1818"/>
                      <a:pt x="27412" y="660"/>
                    </a:cubicBezTo>
                    <a:cubicBezTo>
                      <a:pt x="26736" y="205"/>
                      <a:pt x="25927" y="1"/>
                      <a:pt x="2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7"/>
              <p:cNvSpPr/>
              <p:nvPr/>
            </p:nvSpPr>
            <p:spPr>
              <a:xfrm>
                <a:off x="7429992" y="3223845"/>
                <a:ext cx="1133045" cy="1065059"/>
              </a:xfrm>
              <a:custGeom>
                <a:avLst/>
                <a:gdLst/>
                <a:ahLst/>
                <a:cxnLst/>
                <a:rect l="l" t="t" r="r" b="b"/>
                <a:pathLst>
                  <a:path w="34748" h="32663" extrusionOk="0">
                    <a:moveTo>
                      <a:pt x="30218" y="1"/>
                    </a:moveTo>
                    <a:cubicBezTo>
                      <a:pt x="28365" y="27"/>
                      <a:pt x="26666" y="722"/>
                      <a:pt x="24967" y="1314"/>
                    </a:cubicBezTo>
                    <a:cubicBezTo>
                      <a:pt x="23551" y="1803"/>
                      <a:pt x="22393" y="2111"/>
                      <a:pt x="21055" y="2858"/>
                    </a:cubicBezTo>
                    <a:cubicBezTo>
                      <a:pt x="17940" y="4557"/>
                      <a:pt x="14672" y="6024"/>
                      <a:pt x="11892" y="8314"/>
                    </a:cubicBezTo>
                    <a:cubicBezTo>
                      <a:pt x="7902" y="11635"/>
                      <a:pt x="5380" y="16396"/>
                      <a:pt x="3141" y="21081"/>
                    </a:cubicBezTo>
                    <a:cubicBezTo>
                      <a:pt x="2085" y="23320"/>
                      <a:pt x="1004" y="25559"/>
                      <a:pt x="1" y="27824"/>
                    </a:cubicBezTo>
                    <a:cubicBezTo>
                      <a:pt x="129" y="27876"/>
                      <a:pt x="258" y="27953"/>
                      <a:pt x="387" y="28004"/>
                    </a:cubicBezTo>
                    <a:cubicBezTo>
                      <a:pt x="3475" y="29394"/>
                      <a:pt x="6461" y="30990"/>
                      <a:pt x="9395" y="32663"/>
                    </a:cubicBezTo>
                    <a:cubicBezTo>
                      <a:pt x="10064" y="31531"/>
                      <a:pt x="12381" y="27721"/>
                      <a:pt x="12432" y="27567"/>
                    </a:cubicBezTo>
                    <a:cubicBezTo>
                      <a:pt x="14389" y="23037"/>
                      <a:pt x="13333" y="21158"/>
                      <a:pt x="15598" y="16757"/>
                    </a:cubicBezTo>
                    <a:cubicBezTo>
                      <a:pt x="16165" y="15624"/>
                      <a:pt x="16834" y="14517"/>
                      <a:pt x="17812" y="13694"/>
                    </a:cubicBezTo>
                    <a:cubicBezTo>
                      <a:pt x="18841" y="12819"/>
                      <a:pt x="20154" y="12355"/>
                      <a:pt x="21467" y="11969"/>
                    </a:cubicBezTo>
                    <a:cubicBezTo>
                      <a:pt x="24427" y="11068"/>
                      <a:pt x="28210" y="10425"/>
                      <a:pt x="31016" y="8649"/>
                    </a:cubicBezTo>
                    <a:cubicBezTo>
                      <a:pt x="32122" y="7980"/>
                      <a:pt x="33075" y="7105"/>
                      <a:pt x="33795" y="5998"/>
                    </a:cubicBezTo>
                    <a:cubicBezTo>
                      <a:pt x="34465" y="4917"/>
                      <a:pt x="34748" y="3501"/>
                      <a:pt x="34259" y="2343"/>
                    </a:cubicBezTo>
                    <a:cubicBezTo>
                      <a:pt x="33641" y="799"/>
                      <a:pt x="31865" y="1"/>
                      <a:pt x="30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a:off x="8127453" y="2512004"/>
                <a:ext cx="610184" cy="857675"/>
              </a:xfrm>
              <a:custGeom>
                <a:avLst/>
                <a:gdLst/>
                <a:ahLst/>
                <a:cxnLst/>
                <a:rect l="l" t="t" r="r" b="b"/>
                <a:pathLst>
                  <a:path w="18713" h="26303" extrusionOk="0">
                    <a:moveTo>
                      <a:pt x="5875" y="1"/>
                    </a:moveTo>
                    <a:cubicBezTo>
                      <a:pt x="4298" y="1"/>
                      <a:pt x="2752" y="533"/>
                      <a:pt x="1699" y="1832"/>
                    </a:cubicBezTo>
                    <a:cubicBezTo>
                      <a:pt x="1339" y="2270"/>
                      <a:pt x="1030" y="2759"/>
                      <a:pt x="773" y="3273"/>
                    </a:cubicBezTo>
                    <a:cubicBezTo>
                      <a:pt x="0" y="4972"/>
                      <a:pt x="309" y="7160"/>
                      <a:pt x="592" y="8730"/>
                    </a:cubicBezTo>
                    <a:cubicBezTo>
                      <a:pt x="773" y="9785"/>
                      <a:pt x="979" y="10866"/>
                      <a:pt x="1184" y="11947"/>
                    </a:cubicBezTo>
                    <a:cubicBezTo>
                      <a:pt x="1390" y="13028"/>
                      <a:pt x="1468" y="14058"/>
                      <a:pt x="1596" y="15165"/>
                    </a:cubicBezTo>
                    <a:cubicBezTo>
                      <a:pt x="1751" y="16580"/>
                      <a:pt x="1854" y="17970"/>
                      <a:pt x="1751" y="19411"/>
                    </a:cubicBezTo>
                    <a:cubicBezTo>
                      <a:pt x="1699" y="20518"/>
                      <a:pt x="824" y="22757"/>
                      <a:pt x="1957" y="23555"/>
                    </a:cubicBezTo>
                    <a:cubicBezTo>
                      <a:pt x="2549" y="23993"/>
                      <a:pt x="3913" y="23890"/>
                      <a:pt x="4633" y="24019"/>
                    </a:cubicBezTo>
                    <a:cubicBezTo>
                      <a:pt x="5560" y="24173"/>
                      <a:pt x="6461" y="24379"/>
                      <a:pt x="7362" y="24585"/>
                    </a:cubicBezTo>
                    <a:cubicBezTo>
                      <a:pt x="10580" y="25320"/>
                      <a:pt x="13839" y="26302"/>
                      <a:pt x="17157" y="26302"/>
                    </a:cubicBezTo>
                    <a:cubicBezTo>
                      <a:pt x="17555" y="26302"/>
                      <a:pt x="17953" y="26288"/>
                      <a:pt x="18352" y="26258"/>
                    </a:cubicBezTo>
                    <a:cubicBezTo>
                      <a:pt x="18584" y="26232"/>
                      <a:pt x="18712" y="26001"/>
                      <a:pt x="18635" y="25795"/>
                    </a:cubicBezTo>
                    <a:cubicBezTo>
                      <a:pt x="18249" y="24765"/>
                      <a:pt x="18481" y="23581"/>
                      <a:pt x="18326" y="22552"/>
                    </a:cubicBezTo>
                    <a:cubicBezTo>
                      <a:pt x="18120" y="21110"/>
                      <a:pt x="17323" y="19746"/>
                      <a:pt x="17014" y="18305"/>
                    </a:cubicBezTo>
                    <a:cubicBezTo>
                      <a:pt x="16911" y="17790"/>
                      <a:pt x="16782" y="17301"/>
                      <a:pt x="16602" y="16838"/>
                    </a:cubicBezTo>
                    <a:cubicBezTo>
                      <a:pt x="15778" y="14676"/>
                      <a:pt x="15006" y="12617"/>
                      <a:pt x="14414" y="10352"/>
                    </a:cubicBezTo>
                    <a:cubicBezTo>
                      <a:pt x="14079" y="9065"/>
                      <a:pt x="14208" y="7855"/>
                      <a:pt x="13745" y="6619"/>
                    </a:cubicBezTo>
                    <a:cubicBezTo>
                      <a:pt x="12715" y="3840"/>
                      <a:pt x="11403" y="1523"/>
                      <a:pt x="8494" y="468"/>
                    </a:cubicBezTo>
                    <a:cubicBezTo>
                      <a:pt x="7667" y="171"/>
                      <a:pt x="6766" y="1"/>
                      <a:pt x="5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a:off x="8125757" y="2251398"/>
                <a:ext cx="209014" cy="325488"/>
              </a:xfrm>
              <a:custGeom>
                <a:avLst/>
                <a:gdLst/>
                <a:ahLst/>
                <a:cxnLst/>
                <a:rect l="l" t="t" r="r" b="b"/>
                <a:pathLst>
                  <a:path w="6410" h="9982" extrusionOk="0">
                    <a:moveTo>
                      <a:pt x="3570" y="0"/>
                    </a:moveTo>
                    <a:cubicBezTo>
                      <a:pt x="2967" y="0"/>
                      <a:pt x="2374" y="84"/>
                      <a:pt x="1828" y="327"/>
                    </a:cubicBezTo>
                    <a:cubicBezTo>
                      <a:pt x="1391" y="533"/>
                      <a:pt x="979" y="893"/>
                      <a:pt x="696" y="1305"/>
                    </a:cubicBezTo>
                    <a:cubicBezTo>
                      <a:pt x="413" y="1794"/>
                      <a:pt x="413" y="2360"/>
                      <a:pt x="284" y="2875"/>
                    </a:cubicBezTo>
                    <a:cubicBezTo>
                      <a:pt x="104" y="3750"/>
                      <a:pt x="1" y="4702"/>
                      <a:pt x="284" y="5552"/>
                    </a:cubicBezTo>
                    <a:cubicBezTo>
                      <a:pt x="361" y="5886"/>
                      <a:pt x="541" y="6221"/>
                      <a:pt x="799" y="6452"/>
                    </a:cubicBezTo>
                    <a:cubicBezTo>
                      <a:pt x="1082" y="6710"/>
                      <a:pt x="1391" y="6658"/>
                      <a:pt x="1442" y="7096"/>
                    </a:cubicBezTo>
                    <a:cubicBezTo>
                      <a:pt x="1520" y="7894"/>
                      <a:pt x="1648" y="8614"/>
                      <a:pt x="1417" y="9361"/>
                    </a:cubicBezTo>
                    <a:cubicBezTo>
                      <a:pt x="1854" y="9695"/>
                      <a:pt x="2343" y="9979"/>
                      <a:pt x="2884" y="9979"/>
                    </a:cubicBezTo>
                    <a:cubicBezTo>
                      <a:pt x="2925" y="9980"/>
                      <a:pt x="2966" y="9981"/>
                      <a:pt x="3007" y="9981"/>
                    </a:cubicBezTo>
                    <a:cubicBezTo>
                      <a:pt x="3535" y="9981"/>
                      <a:pt x="4075" y="9829"/>
                      <a:pt x="4505" y="9567"/>
                    </a:cubicBezTo>
                    <a:cubicBezTo>
                      <a:pt x="5046" y="9206"/>
                      <a:pt x="5432" y="8614"/>
                      <a:pt x="5741" y="7997"/>
                    </a:cubicBezTo>
                    <a:cubicBezTo>
                      <a:pt x="5689" y="7919"/>
                      <a:pt x="5689" y="7868"/>
                      <a:pt x="5663" y="7791"/>
                    </a:cubicBezTo>
                    <a:cubicBezTo>
                      <a:pt x="5535" y="7302"/>
                      <a:pt x="5458" y="6787"/>
                      <a:pt x="5406" y="6272"/>
                    </a:cubicBezTo>
                    <a:cubicBezTo>
                      <a:pt x="5355" y="5912"/>
                      <a:pt x="5200" y="5346"/>
                      <a:pt x="5355" y="4985"/>
                    </a:cubicBezTo>
                    <a:cubicBezTo>
                      <a:pt x="5432" y="4857"/>
                      <a:pt x="5509" y="4728"/>
                      <a:pt x="5586" y="4599"/>
                    </a:cubicBezTo>
                    <a:cubicBezTo>
                      <a:pt x="5741" y="4290"/>
                      <a:pt x="5895" y="4007"/>
                      <a:pt x="5998" y="3698"/>
                    </a:cubicBezTo>
                    <a:cubicBezTo>
                      <a:pt x="6255" y="3106"/>
                      <a:pt x="6410" y="2463"/>
                      <a:pt x="6384" y="1819"/>
                    </a:cubicBezTo>
                    <a:cubicBezTo>
                      <a:pt x="6358" y="1614"/>
                      <a:pt x="6333" y="1227"/>
                      <a:pt x="6230" y="1047"/>
                    </a:cubicBezTo>
                    <a:cubicBezTo>
                      <a:pt x="6127" y="893"/>
                      <a:pt x="6024" y="738"/>
                      <a:pt x="5921" y="610"/>
                    </a:cubicBezTo>
                    <a:cubicBezTo>
                      <a:pt x="5483" y="146"/>
                      <a:pt x="4634" y="69"/>
                      <a:pt x="4068" y="18"/>
                    </a:cubicBezTo>
                    <a:cubicBezTo>
                      <a:pt x="3901" y="7"/>
                      <a:pt x="3735" y="0"/>
                      <a:pt x="3570"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a:off x="8099768" y="2208094"/>
                <a:ext cx="250947" cy="210188"/>
              </a:xfrm>
              <a:custGeom>
                <a:avLst/>
                <a:gdLst/>
                <a:ahLst/>
                <a:cxnLst/>
                <a:rect l="l" t="t" r="r" b="b"/>
                <a:pathLst>
                  <a:path w="7696" h="6446" extrusionOk="0">
                    <a:moveTo>
                      <a:pt x="1811" y="0"/>
                    </a:moveTo>
                    <a:cubicBezTo>
                      <a:pt x="1252" y="0"/>
                      <a:pt x="709" y="228"/>
                      <a:pt x="335" y="625"/>
                    </a:cubicBezTo>
                    <a:cubicBezTo>
                      <a:pt x="154" y="831"/>
                      <a:pt x="0" y="1088"/>
                      <a:pt x="77" y="1346"/>
                    </a:cubicBezTo>
                    <a:cubicBezTo>
                      <a:pt x="103" y="1474"/>
                      <a:pt x="180" y="1603"/>
                      <a:pt x="257" y="1706"/>
                    </a:cubicBezTo>
                    <a:cubicBezTo>
                      <a:pt x="906" y="2587"/>
                      <a:pt x="1409" y="3008"/>
                      <a:pt x="2443" y="3008"/>
                    </a:cubicBezTo>
                    <a:cubicBezTo>
                      <a:pt x="2557" y="3008"/>
                      <a:pt x="2678" y="3003"/>
                      <a:pt x="2806" y="2993"/>
                    </a:cubicBezTo>
                    <a:cubicBezTo>
                      <a:pt x="3102" y="2960"/>
                      <a:pt x="3399" y="2917"/>
                      <a:pt x="3689" y="2917"/>
                    </a:cubicBezTo>
                    <a:cubicBezTo>
                      <a:pt x="3852" y="2917"/>
                      <a:pt x="4012" y="2930"/>
                      <a:pt x="4170" y="2967"/>
                    </a:cubicBezTo>
                    <a:cubicBezTo>
                      <a:pt x="4479" y="3019"/>
                      <a:pt x="5019" y="3276"/>
                      <a:pt x="5096" y="3636"/>
                    </a:cubicBezTo>
                    <a:cubicBezTo>
                      <a:pt x="5148" y="3894"/>
                      <a:pt x="4865" y="4151"/>
                      <a:pt x="4968" y="4460"/>
                    </a:cubicBezTo>
                    <a:cubicBezTo>
                      <a:pt x="4991" y="4575"/>
                      <a:pt x="5096" y="4670"/>
                      <a:pt x="5211" y="4670"/>
                    </a:cubicBezTo>
                    <a:cubicBezTo>
                      <a:pt x="5224" y="4670"/>
                      <a:pt x="5237" y="4669"/>
                      <a:pt x="5251" y="4666"/>
                    </a:cubicBezTo>
                    <a:cubicBezTo>
                      <a:pt x="5309" y="4607"/>
                      <a:pt x="5576" y="4297"/>
                      <a:pt x="5723" y="4297"/>
                    </a:cubicBezTo>
                    <a:cubicBezTo>
                      <a:pt x="5770" y="4297"/>
                      <a:pt x="5805" y="4328"/>
                      <a:pt x="5817" y="4409"/>
                    </a:cubicBezTo>
                    <a:cubicBezTo>
                      <a:pt x="5817" y="4589"/>
                      <a:pt x="5663" y="4846"/>
                      <a:pt x="5611" y="5026"/>
                    </a:cubicBezTo>
                    <a:cubicBezTo>
                      <a:pt x="5534" y="5335"/>
                      <a:pt x="5482" y="5644"/>
                      <a:pt x="5611" y="5927"/>
                    </a:cubicBezTo>
                    <a:cubicBezTo>
                      <a:pt x="5711" y="6148"/>
                      <a:pt x="5889" y="6446"/>
                      <a:pt x="6121" y="6446"/>
                    </a:cubicBezTo>
                    <a:cubicBezTo>
                      <a:pt x="6187" y="6446"/>
                      <a:pt x="6258" y="6422"/>
                      <a:pt x="6332" y="6365"/>
                    </a:cubicBezTo>
                    <a:cubicBezTo>
                      <a:pt x="6589" y="6159"/>
                      <a:pt x="6538" y="5799"/>
                      <a:pt x="6692" y="5541"/>
                    </a:cubicBezTo>
                    <a:cubicBezTo>
                      <a:pt x="6821" y="5309"/>
                      <a:pt x="6975" y="5078"/>
                      <a:pt x="7078" y="4846"/>
                    </a:cubicBezTo>
                    <a:lnTo>
                      <a:pt x="7104" y="4846"/>
                    </a:lnTo>
                    <a:cubicBezTo>
                      <a:pt x="7336" y="4409"/>
                      <a:pt x="7541" y="3945"/>
                      <a:pt x="7593" y="3353"/>
                    </a:cubicBezTo>
                    <a:cubicBezTo>
                      <a:pt x="7696" y="1963"/>
                      <a:pt x="6872" y="985"/>
                      <a:pt x="5740" y="290"/>
                    </a:cubicBezTo>
                    <a:cubicBezTo>
                      <a:pt x="5508" y="136"/>
                      <a:pt x="5276" y="33"/>
                      <a:pt x="5045" y="7"/>
                    </a:cubicBezTo>
                    <a:cubicBezTo>
                      <a:pt x="5023" y="6"/>
                      <a:pt x="5001" y="6"/>
                      <a:pt x="4980" y="6"/>
                    </a:cubicBezTo>
                    <a:cubicBezTo>
                      <a:pt x="4545" y="6"/>
                      <a:pt x="4175" y="243"/>
                      <a:pt x="3758" y="316"/>
                    </a:cubicBezTo>
                    <a:cubicBezTo>
                      <a:pt x="3694" y="324"/>
                      <a:pt x="3632" y="328"/>
                      <a:pt x="3569" y="328"/>
                    </a:cubicBezTo>
                    <a:cubicBezTo>
                      <a:pt x="3024" y="328"/>
                      <a:pt x="2513" y="54"/>
                      <a:pt x="1982" y="7"/>
                    </a:cubicBezTo>
                    <a:cubicBezTo>
                      <a:pt x="1925" y="3"/>
                      <a:pt x="1868" y="0"/>
                      <a:pt x="181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a:off x="7705272" y="2741991"/>
                <a:ext cx="786428" cy="480504"/>
              </a:xfrm>
              <a:custGeom>
                <a:avLst/>
                <a:gdLst/>
                <a:ahLst/>
                <a:cxnLst/>
                <a:rect l="l" t="t" r="r" b="b"/>
                <a:pathLst>
                  <a:path w="24118" h="14736" extrusionOk="0">
                    <a:moveTo>
                      <a:pt x="21587" y="1"/>
                    </a:moveTo>
                    <a:cubicBezTo>
                      <a:pt x="20696" y="1"/>
                      <a:pt x="19744" y="494"/>
                      <a:pt x="19176" y="1265"/>
                    </a:cubicBezTo>
                    <a:cubicBezTo>
                      <a:pt x="17683" y="3324"/>
                      <a:pt x="16293" y="5461"/>
                      <a:pt x="15032" y="7674"/>
                    </a:cubicBezTo>
                    <a:cubicBezTo>
                      <a:pt x="14878" y="7983"/>
                      <a:pt x="14698" y="8266"/>
                      <a:pt x="14440" y="8498"/>
                    </a:cubicBezTo>
                    <a:cubicBezTo>
                      <a:pt x="14183" y="8704"/>
                      <a:pt x="13874" y="8807"/>
                      <a:pt x="13565" y="8910"/>
                    </a:cubicBezTo>
                    <a:cubicBezTo>
                      <a:pt x="10811" y="9810"/>
                      <a:pt x="7825" y="10531"/>
                      <a:pt x="5226" y="11844"/>
                    </a:cubicBezTo>
                    <a:cubicBezTo>
                      <a:pt x="4402" y="12256"/>
                      <a:pt x="3630" y="12770"/>
                      <a:pt x="2755" y="13028"/>
                    </a:cubicBezTo>
                    <a:cubicBezTo>
                      <a:pt x="1906" y="13259"/>
                      <a:pt x="953" y="13259"/>
                      <a:pt x="284" y="13826"/>
                    </a:cubicBezTo>
                    <a:cubicBezTo>
                      <a:pt x="130" y="13980"/>
                      <a:pt x="1" y="14186"/>
                      <a:pt x="78" y="14366"/>
                    </a:cubicBezTo>
                    <a:cubicBezTo>
                      <a:pt x="155" y="14546"/>
                      <a:pt x="387" y="14572"/>
                      <a:pt x="593" y="14598"/>
                    </a:cubicBezTo>
                    <a:cubicBezTo>
                      <a:pt x="1258" y="14637"/>
                      <a:pt x="1952" y="14735"/>
                      <a:pt x="2631" y="14735"/>
                    </a:cubicBezTo>
                    <a:cubicBezTo>
                      <a:pt x="2846" y="14735"/>
                      <a:pt x="3059" y="14725"/>
                      <a:pt x="3270" y="14701"/>
                    </a:cubicBezTo>
                    <a:cubicBezTo>
                      <a:pt x="3978" y="14622"/>
                      <a:pt x="4670" y="14588"/>
                      <a:pt x="5371" y="14588"/>
                    </a:cubicBezTo>
                    <a:cubicBezTo>
                      <a:pt x="5588" y="14588"/>
                      <a:pt x="5805" y="14592"/>
                      <a:pt x="6024" y="14598"/>
                    </a:cubicBezTo>
                    <a:cubicBezTo>
                      <a:pt x="6089" y="14598"/>
                      <a:pt x="6153" y="14598"/>
                      <a:pt x="6218" y="14598"/>
                    </a:cubicBezTo>
                    <a:cubicBezTo>
                      <a:pt x="10425" y="14598"/>
                      <a:pt x="14603" y="13775"/>
                      <a:pt x="18507" y="12178"/>
                    </a:cubicBezTo>
                    <a:cubicBezTo>
                      <a:pt x="19279" y="11869"/>
                      <a:pt x="20051" y="11509"/>
                      <a:pt x="20669" y="10943"/>
                    </a:cubicBezTo>
                    <a:cubicBezTo>
                      <a:pt x="20695" y="10917"/>
                      <a:pt x="20721" y="10891"/>
                      <a:pt x="20746" y="10866"/>
                    </a:cubicBezTo>
                    <a:cubicBezTo>
                      <a:pt x="21930" y="9759"/>
                      <a:pt x="22677" y="7854"/>
                      <a:pt x="23140" y="6361"/>
                    </a:cubicBezTo>
                    <a:cubicBezTo>
                      <a:pt x="23629" y="4869"/>
                      <a:pt x="24118" y="2887"/>
                      <a:pt x="23526" y="1368"/>
                    </a:cubicBezTo>
                    <a:cubicBezTo>
                      <a:pt x="23147" y="403"/>
                      <a:pt x="22392" y="1"/>
                      <a:pt x="21587"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a:off x="8240767" y="2562840"/>
                <a:ext cx="290402" cy="417702"/>
              </a:xfrm>
              <a:custGeom>
                <a:avLst/>
                <a:gdLst/>
                <a:ahLst/>
                <a:cxnLst/>
                <a:rect l="l" t="t" r="r" b="b"/>
                <a:pathLst>
                  <a:path w="8906" h="12810" extrusionOk="0">
                    <a:moveTo>
                      <a:pt x="5780" y="0"/>
                    </a:moveTo>
                    <a:cubicBezTo>
                      <a:pt x="5563" y="0"/>
                      <a:pt x="5350" y="52"/>
                      <a:pt x="5148" y="170"/>
                    </a:cubicBezTo>
                    <a:cubicBezTo>
                      <a:pt x="4916" y="325"/>
                      <a:pt x="4736" y="556"/>
                      <a:pt x="4556" y="788"/>
                    </a:cubicBezTo>
                    <a:cubicBezTo>
                      <a:pt x="3732" y="1920"/>
                      <a:pt x="2909" y="3079"/>
                      <a:pt x="2265" y="4314"/>
                    </a:cubicBezTo>
                    <a:cubicBezTo>
                      <a:pt x="2214" y="4391"/>
                      <a:pt x="2188" y="4494"/>
                      <a:pt x="2136" y="4571"/>
                    </a:cubicBezTo>
                    <a:cubicBezTo>
                      <a:pt x="1879" y="5112"/>
                      <a:pt x="0" y="7969"/>
                      <a:pt x="206" y="8406"/>
                    </a:cubicBezTo>
                    <a:cubicBezTo>
                      <a:pt x="566" y="9153"/>
                      <a:pt x="1313" y="9616"/>
                      <a:pt x="2034" y="10002"/>
                    </a:cubicBezTo>
                    <a:cubicBezTo>
                      <a:pt x="3681" y="10955"/>
                      <a:pt x="5354" y="11881"/>
                      <a:pt x="7001" y="12808"/>
                    </a:cubicBezTo>
                    <a:cubicBezTo>
                      <a:pt x="7002" y="12809"/>
                      <a:pt x="7004" y="12809"/>
                      <a:pt x="7005" y="12809"/>
                    </a:cubicBezTo>
                    <a:cubicBezTo>
                      <a:pt x="7121" y="12809"/>
                      <a:pt x="7748" y="9947"/>
                      <a:pt x="7825" y="9642"/>
                    </a:cubicBezTo>
                    <a:cubicBezTo>
                      <a:pt x="8211" y="8304"/>
                      <a:pt x="8674" y="6965"/>
                      <a:pt x="8828" y="5627"/>
                    </a:cubicBezTo>
                    <a:cubicBezTo>
                      <a:pt x="8906" y="5086"/>
                      <a:pt x="8726" y="4546"/>
                      <a:pt x="8494" y="4057"/>
                    </a:cubicBezTo>
                    <a:cubicBezTo>
                      <a:pt x="8494" y="4031"/>
                      <a:pt x="8468" y="3979"/>
                      <a:pt x="8468" y="3954"/>
                    </a:cubicBezTo>
                    <a:cubicBezTo>
                      <a:pt x="8442" y="3851"/>
                      <a:pt x="8417" y="3722"/>
                      <a:pt x="8391" y="3619"/>
                    </a:cubicBezTo>
                    <a:cubicBezTo>
                      <a:pt x="8365" y="3619"/>
                      <a:pt x="8365" y="3593"/>
                      <a:pt x="8365" y="3568"/>
                    </a:cubicBezTo>
                    <a:cubicBezTo>
                      <a:pt x="8339" y="3516"/>
                      <a:pt x="8314" y="3490"/>
                      <a:pt x="8288" y="3439"/>
                    </a:cubicBezTo>
                    <a:cubicBezTo>
                      <a:pt x="8237" y="3336"/>
                      <a:pt x="8185" y="3259"/>
                      <a:pt x="8134" y="3182"/>
                    </a:cubicBezTo>
                    <a:cubicBezTo>
                      <a:pt x="8108" y="3130"/>
                      <a:pt x="8082" y="3079"/>
                      <a:pt x="8056" y="3053"/>
                    </a:cubicBezTo>
                    <a:lnTo>
                      <a:pt x="8056" y="3053"/>
                    </a:lnTo>
                    <a:cubicBezTo>
                      <a:pt x="8037" y="3024"/>
                      <a:pt x="8005" y="2976"/>
                      <a:pt x="8005" y="2976"/>
                    </a:cubicBezTo>
                    <a:cubicBezTo>
                      <a:pt x="7747" y="2641"/>
                      <a:pt x="7464" y="2358"/>
                      <a:pt x="7207" y="2023"/>
                    </a:cubicBezTo>
                    <a:cubicBezTo>
                      <a:pt x="6744" y="1406"/>
                      <a:pt x="6435" y="736"/>
                      <a:pt x="6126" y="41"/>
                    </a:cubicBezTo>
                    <a:cubicBezTo>
                      <a:pt x="6010" y="15"/>
                      <a:pt x="5895" y="0"/>
                      <a:pt x="5780" y="0"/>
                    </a:cubicBezTo>
                    <a:close/>
                  </a:path>
                </a:pathLst>
              </a:custGeom>
              <a:solidFill>
                <a:srgbClr val="2C6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8268451" y="2346843"/>
                <a:ext cx="43661" cy="60520"/>
              </a:xfrm>
              <a:custGeom>
                <a:avLst/>
                <a:gdLst/>
                <a:ahLst/>
                <a:cxnLst/>
                <a:rect l="l" t="t" r="r" b="b"/>
                <a:pathLst>
                  <a:path w="1339" h="1856" extrusionOk="0">
                    <a:moveTo>
                      <a:pt x="633" y="1"/>
                    </a:moveTo>
                    <a:cubicBezTo>
                      <a:pt x="580" y="1"/>
                      <a:pt x="523" y="9"/>
                      <a:pt x="464" y="25"/>
                    </a:cubicBezTo>
                    <a:cubicBezTo>
                      <a:pt x="258" y="102"/>
                      <a:pt x="78" y="282"/>
                      <a:pt x="1" y="514"/>
                    </a:cubicBezTo>
                    <a:lnTo>
                      <a:pt x="361" y="1852"/>
                    </a:lnTo>
                    <a:cubicBezTo>
                      <a:pt x="382" y="1854"/>
                      <a:pt x="402" y="1855"/>
                      <a:pt x="423" y="1855"/>
                    </a:cubicBezTo>
                    <a:cubicBezTo>
                      <a:pt x="685" y="1855"/>
                      <a:pt x="940" y="1709"/>
                      <a:pt x="1107" y="1518"/>
                    </a:cubicBezTo>
                    <a:cubicBezTo>
                      <a:pt x="1287" y="1286"/>
                      <a:pt x="1339" y="977"/>
                      <a:pt x="1287" y="694"/>
                    </a:cubicBezTo>
                    <a:cubicBezTo>
                      <a:pt x="1243" y="357"/>
                      <a:pt x="1002" y="1"/>
                      <a:pt x="633"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8260071" y="2680752"/>
                <a:ext cx="61791" cy="183743"/>
              </a:xfrm>
              <a:custGeom>
                <a:avLst/>
                <a:gdLst/>
                <a:ahLst/>
                <a:cxnLst/>
                <a:rect l="l" t="t" r="r" b="b"/>
                <a:pathLst>
                  <a:path w="1895" h="5635" extrusionOk="0">
                    <a:moveTo>
                      <a:pt x="1845" y="1"/>
                    </a:moveTo>
                    <a:cubicBezTo>
                      <a:pt x="1829" y="1"/>
                      <a:pt x="1812" y="9"/>
                      <a:pt x="1802" y="29"/>
                    </a:cubicBezTo>
                    <a:cubicBezTo>
                      <a:pt x="1390" y="904"/>
                      <a:pt x="1030" y="1805"/>
                      <a:pt x="721" y="2731"/>
                    </a:cubicBezTo>
                    <a:cubicBezTo>
                      <a:pt x="412" y="3658"/>
                      <a:pt x="129" y="4610"/>
                      <a:pt x="0" y="5563"/>
                    </a:cubicBezTo>
                    <a:cubicBezTo>
                      <a:pt x="0" y="5607"/>
                      <a:pt x="35" y="5635"/>
                      <a:pt x="69" y="5635"/>
                    </a:cubicBezTo>
                    <a:cubicBezTo>
                      <a:pt x="94" y="5635"/>
                      <a:pt x="118" y="5621"/>
                      <a:pt x="129" y="5588"/>
                    </a:cubicBezTo>
                    <a:cubicBezTo>
                      <a:pt x="412" y="4662"/>
                      <a:pt x="618" y="3709"/>
                      <a:pt x="927" y="2783"/>
                    </a:cubicBezTo>
                    <a:cubicBezTo>
                      <a:pt x="1210" y="1856"/>
                      <a:pt x="1519" y="955"/>
                      <a:pt x="1879" y="55"/>
                    </a:cubicBezTo>
                    <a:cubicBezTo>
                      <a:pt x="1895" y="23"/>
                      <a:pt x="1872" y="1"/>
                      <a:pt x="184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8447341" y="2799056"/>
                <a:ext cx="80182" cy="174157"/>
              </a:xfrm>
              <a:custGeom>
                <a:avLst/>
                <a:gdLst/>
                <a:ahLst/>
                <a:cxnLst/>
                <a:rect l="l" t="t" r="r" b="b"/>
                <a:pathLst>
                  <a:path w="2459" h="5341" extrusionOk="0">
                    <a:moveTo>
                      <a:pt x="2328" y="1"/>
                    </a:moveTo>
                    <a:cubicBezTo>
                      <a:pt x="2291" y="1"/>
                      <a:pt x="2255" y="18"/>
                      <a:pt x="2236" y="56"/>
                    </a:cubicBezTo>
                    <a:cubicBezTo>
                      <a:pt x="1953" y="931"/>
                      <a:pt x="1644" y="1806"/>
                      <a:pt x="1335" y="2655"/>
                    </a:cubicBezTo>
                    <a:cubicBezTo>
                      <a:pt x="1181" y="3093"/>
                      <a:pt x="1001" y="3505"/>
                      <a:pt x="846" y="3942"/>
                    </a:cubicBezTo>
                    <a:cubicBezTo>
                      <a:pt x="769" y="4148"/>
                      <a:pt x="692" y="4328"/>
                      <a:pt x="615" y="4534"/>
                    </a:cubicBezTo>
                    <a:cubicBezTo>
                      <a:pt x="548" y="4689"/>
                      <a:pt x="444" y="5168"/>
                      <a:pt x="219" y="5168"/>
                    </a:cubicBezTo>
                    <a:cubicBezTo>
                      <a:pt x="183" y="5168"/>
                      <a:pt x="143" y="5155"/>
                      <a:pt x="100" y="5126"/>
                    </a:cubicBezTo>
                    <a:cubicBezTo>
                      <a:pt x="93" y="5123"/>
                      <a:pt x="86" y="5121"/>
                      <a:pt x="79" y="5121"/>
                    </a:cubicBezTo>
                    <a:cubicBezTo>
                      <a:pt x="36" y="5121"/>
                      <a:pt x="0" y="5185"/>
                      <a:pt x="23" y="5229"/>
                    </a:cubicBezTo>
                    <a:cubicBezTo>
                      <a:pt x="89" y="5308"/>
                      <a:pt x="158" y="5340"/>
                      <a:pt x="227" y="5340"/>
                    </a:cubicBezTo>
                    <a:cubicBezTo>
                      <a:pt x="425" y="5340"/>
                      <a:pt x="615" y="5073"/>
                      <a:pt x="692" y="4920"/>
                    </a:cubicBezTo>
                    <a:cubicBezTo>
                      <a:pt x="923" y="4406"/>
                      <a:pt x="1129" y="3891"/>
                      <a:pt x="1335" y="3376"/>
                    </a:cubicBezTo>
                    <a:cubicBezTo>
                      <a:pt x="1721" y="2295"/>
                      <a:pt x="2107" y="1214"/>
                      <a:pt x="2442" y="133"/>
                    </a:cubicBezTo>
                    <a:cubicBezTo>
                      <a:pt x="2458" y="51"/>
                      <a:pt x="2392" y="1"/>
                      <a:pt x="2328"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a:off x="8130518" y="2674720"/>
                <a:ext cx="31890" cy="186450"/>
              </a:xfrm>
              <a:custGeom>
                <a:avLst/>
                <a:gdLst/>
                <a:ahLst/>
                <a:cxnLst/>
                <a:rect l="l" t="t" r="r" b="b"/>
                <a:pathLst>
                  <a:path w="978" h="5718" extrusionOk="0">
                    <a:moveTo>
                      <a:pt x="137" y="0"/>
                    </a:moveTo>
                    <a:cubicBezTo>
                      <a:pt x="71" y="0"/>
                      <a:pt x="0" y="75"/>
                      <a:pt x="35" y="162"/>
                    </a:cubicBezTo>
                    <a:cubicBezTo>
                      <a:pt x="473" y="960"/>
                      <a:pt x="370" y="1913"/>
                      <a:pt x="421" y="2788"/>
                    </a:cubicBezTo>
                    <a:cubicBezTo>
                      <a:pt x="473" y="3740"/>
                      <a:pt x="576" y="4692"/>
                      <a:pt x="756" y="5645"/>
                    </a:cubicBezTo>
                    <a:cubicBezTo>
                      <a:pt x="766" y="5695"/>
                      <a:pt x="803" y="5718"/>
                      <a:pt x="844" y="5718"/>
                    </a:cubicBezTo>
                    <a:cubicBezTo>
                      <a:pt x="907" y="5718"/>
                      <a:pt x="977" y="5662"/>
                      <a:pt x="962" y="5567"/>
                    </a:cubicBezTo>
                    <a:cubicBezTo>
                      <a:pt x="782" y="4564"/>
                      <a:pt x="653" y="3560"/>
                      <a:pt x="601" y="2530"/>
                    </a:cubicBezTo>
                    <a:cubicBezTo>
                      <a:pt x="576" y="1681"/>
                      <a:pt x="627" y="806"/>
                      <a:pt x="215" y="59"/>
                    </a:cubicBezTo>
                    <a:cubicBezTo>
                      <a:pt x="199" y="18"/>
                      <a:pt x="168" y="0"/>
                      <a:pt x="137"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a:off x="8277679" y="2361060"/>
                <a:ext cx="21847" cy="21456"/>
              </a:xfrm>
              <a:custGeom>
                <a:avLst/>
                <a:gdLst/>
                <a:ahLst/>
                <a:cxnLst/>
                <a:rect l="l" t="t" r="r" b="b"/>
                <a:pathLst>
                  <a:path w="670" h="658" extrusionOk="0">
                    <a:moveTo>
                      <a:pt x="618" y="1"/>
                    </a:moveTo>
                    <a:cubicBezTo>
                      <a:pt x="541" y="1"/>
                      <a:pt x="464" y="1"/>
                      <a:pt x="387" y="26"/>
                    </a:cubicBezTo>
                    <a:cubicBezTo>
                      <a:pt x="284" y="52"/>
                      <a:pt x="232" y="104"/>
                      <a:pt x="155" y="181"/>
                    </a:cubicBezTo>
                    <a:cubicBezTo>
                      <a:pt x="52" y="310"/>
                      <a:pt x="1" y="464"/>
                      <a:pt x="1" y="618"/>
                    </a:cubicBezTo>
                    <a:cubicBezTo>
                      <a:pt x="1" y="644"/>
                      <a:pt x="20" y="657"/>
                      <a:pt x="39" y="657"/>
                    </a:cubicBezTo>
                    <a:cubicBezTo>
                      <a:pt x="59" y="657"/>
                      <a:pt x="78" y="644"/>
                      <a:pt x="78" y="618"/>
                    </a:cubicBezTo>
                    <a:cubicBezTo>
                      <a:pt x="104" y="490"/>
                      <a:pt x="155" y="361"/>
                      <a:pt x="258" y="258"/>
                    </a:cubicBezTo>
                    <a:cubicBezTo>
                      <a:pt x="310" y="232"/>
                      <a:pt x="361" y="181"/>
                      <a:pt x="438" y="155"/>
                    </a:cubicBezTo>
                    <a:cubicBezTo>
                      <a:pt x="490" y="129"/>
                      <a:pt x="567" y="104"/>
                      <a:pt x="618" y="78"/>
                    </a:cubicBezTo>
                    <a:cubicBezTo>
                      <a:pt x="670" y="78"/>
                      <a:pt x="670" y="1"/>
                      <a:pt x="618"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a:off x="8169615" y="2471472"/>
                <a:ext cx="47672" cy="7956"/>
              </a:xfrm>
              <a:custGeom>
                <a:avLst/>
                <a:gdLst/>
                <a:ahLst/>
                <a:cxnLst/>
                <a:rect l="l" t="t" r="r" b="b"/>
                <a:pathLst>
                  <a:path w="1462" h="244" extrusionOk="0">
                    <a:moveTo>
                      <a:pt x="1280" y="1"/>
                    </a:moveTo>
                    <a:cubicBezTo>
                      <a:pt x="1210" y="1"/>
                      <a:pt x="1135" y="12"/>
                      <a:pt x="1050" y="12"/>
                    </a:cubicBezTo>
                    <a:cubicBezTo>
                      <a:pt x="947" y="38"/>
                      <a:pt x="844" y="38"/>
                      <a:pt x="741" y="38"/>
                    </a:cubicBezTo>
                    <a:cubicBezTo>
                      <a:pt x="638" y="38"/>
                      <a:pt x="535" y="38"/>
                      <a:pt x="432" y="12"/>
                    </a:cubicBezTo>
                    <a:lnTo>
                      <a:pt x="72" y="12"/>
                    </a:lnTo>
                    <a:cubicBezTo>
                      <a:pt x="66" y="9"/>
                      <a:pt x="61" y="8"/>
                      <a:pt x="56" y="8"/>
                    </a:cubicBezTo>
                    <a:cubicBezTo>
                      <a:pt x="15" y="8"/>
                      <a:pt x="0" y="92"/>
                      <a:pt x="46" y="115"/>
                    </a:cubicBezTo>
                    <a:cubicBezTo>
                      <a:pt x="97" y="115"/>
                      <a:pt x="149" y="141"/>
                      <a:pt x="200" y="167"/>
                    </a:cubicBezTo>
                    <a:cubicBezTo>
                      <a:pt x="252" y="192"/>
                      <a:pt x="329" y="192"/>
                      <a:pt x="380" y="218"/>
                    </a:cubicBezTo>
                    <a:cubicBezTo>
                      <a:pt x="483" y="244"/>
                      <a:pt x="612" y="244"/>
                      <a:pt x="741" y="244"/>
                    </a:cubicBezTo>
                    <a:lnTo>
                      <a:pt x="1075" y="244"/>
                    </a:lnTo>
                    <a:cubicBezTo>
                      <a:pt x="1178" y="244"/>
                      <a:pt x="1307" y="218"/>
                      <a:pt x="1410" y="167"/>
                    </a:cubicBezTo>
                    <a:cubicBezTo>
                      <a:pt x="1461" y="115"/>
                      <a:pt x="1461" y="38"/>
                      <a:pt x="1384" y="12"/>
                    </a:cubicBezTo>
                    <a:cubicBezTo>
                      <a:pt x="1350" y="4"/>
                      <a:pt x="1316" y="1"/>
                      <a:pt x="1280"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7"/>
              <p:cNvSpPr/>
              <p:nvPr/>
            </p:nvSpPr>
            <p:spPr>
              <a:xfrm>
                <a:off x="8161985" y="2497754"/>
                <a:ext cx="160429" cy="83866"/>
              </a:xfrm>
              <a:custGeom>
                <a:avLst/>
                <a:gdLst/>
                <a:ahLst/>
                <a:cxnLst/>
                <a:rect l="l" t="t" r="r" b="b"/>
                <a:pathLst>
                  <a:path w="4920" h="2572" extrusionOk="0">
                    <a:moveTo>
                      <a:pt x="4791" y="1"/>
                    </a:moveTo>
                    <a:cubicBezTo>
                      <a:pt x="4752" y="1"/>
                      <a:pt x="4709" y="18"/>
                      <a:pt x="4681" y="56"/>
                    </a:cubicBezTo>
                    <a:cubicBezTo>
                      <a:pt x="4552" y="236"/>
                      <a:pt x="4475" y="442"/>
                      <a:pt x="4347" y="648"/>
                    </a:cubicBezTo>
                    <a:cubicBezTo>
                      <a:pt x="4244" y="879"/>
                      <a:pt x="4115" y="1085"/>
                      <a:pt x="3960" y="1265"/>
                    </a:cubicBezTo>
                    <a:cubicBezTo>
                      <a:pt x="3652" y="1626"/>
                      <a:pt x="3291" y="1935"/>
                      <a:pt x="2879" y="2115"/>
                    </a:cubicBezTo>
                    <a:cubicBezTo>
                      <a:pt x="2533" y="2264"/>
                      <a:pt x="2180" y="2332"/>
                      <a:pt x="1831" y="2332"/>
                    </a:cubicBezTo>
                    <a:cubicBezTo>
                      <a:pt x="1221" y="2332"/>
                      <a:pt x="624" y="2124"/>
                      <a:pt x="100" y="1780"/>
                    </a:cubicBezTo>
                    <a:cubicBezTo>
                      <a:pt x="93" y="1777"/>
                      <a:pt x="86" y="1775"/>
                      <a:pt x="79" y="1775"/>
                    </a:cubicBezTo>
                    <a:cubicBezTo>
                      <a:pt x="36" y="1775"/>
                      <a:pt x="0" y="1839"/>
                      <a:pt x="22" y="1883"/>
                    </a:cubicBezTo>
                    <a:cubicBezTo>
                      <a:pt x="510" y="2337"/>
                      <a:pt x="1185" y="2572"/>
                      <a:pt x="1860" y="2572"/>
                    </a:cubicBezTo>
                    <a:cubicBezTo>
                      <a:pt x="2218" y="2572"/>
                      <a:pt x="2575" y="2506"/>
                      <a:pt x="2905" y="2372"/>
                    </a:cubicBezTo>
                    <a:cubicBezTo>
                      <a:pt x="3368" y="2192"/>
                      <a:pt x="3755" y="1883"/>
                      <a:pt x="4089" y="1497"/>
                    </a:cubicBezTo>
                    <a:cubicBezTo>
                      <a:pt x="4244" y="1291"/>
                      <a:pt x="4398" y="1085"/>
                      <a:pt x="4527" y="853"/>
                    </a:cubicBezTo>
                    <a:cubicBezTo>
                      <a:pt x="4655" y="622"/>
                      <a:pt x="4810" y="390"/>
                      <a:pt x="4887" y="133"/>
                    </a:cubicBezTo>
                    <a:cubicBezTo>
                      <a:pt x="4920" y="51"/>
                      <a:pt x="4859" y="1"/>
                      <a:pt x="4791"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7688511" y="4477442"/>
                <a:ext cx="46400" cy="49629"/>
              </a:xfrm>
              <a:custGeom>
                <a:avLst/>
                <a:gdLst/>
                <a:ahLst/>
                <a:cxnLst/>
                <a:rect l="l" t="t" r="r" b="b"/>
                <a:pathLst>
                  <a:path w="1423" h="1522" extrusionOk="0">
                    <a:moveTo>
                      <a:pt x="114" y="0"/>
                    </a:moveTo>
                    <a:cubicBezTo>
                      <a:pt x="77" y="0"/>
                      <a:pt x="45" y="24"/>
                      <a:pt x="26" y="62"/>
                    </a:cubicBezTo>
                    <a:cubicBezTo>
                      <a:pt x="0" y="113"/>
                      <a:pt x="26" y="165"/>
                      <a:pt x="77" y="190"/>
                    </a:cubicBezTo>
                    <a:cubicBezTo>
                      <a:pt x="232" y="319"/>
                      <a:pt x="360" y="448"/>
                      <a:pt x="489" y="576"/>
                    </a:cubicBezTo>
                    <a:cubicBezTo>
                      <a:pt x="644" y="705"/>
                      <a:pt x="721" y="834"/>
                      <a:pt x="824" y="1014"/>
                    </a:cubicBezTo>
                    <a:cubicBezTo>
                      <a:pt x="850" y="1065"/>
                      <a:pt x="875" y="1091"/>
                      <a:pt x="901" y="1143"/>
                    </a:cubicBezTo>
                    <a:lnTo>
                      <a:pt x="927" y="1194"/>
                    </a:lnTo>
                    <a:lnTo>
                      <a:pt x="927" y="1220"/>
                    </a:lnTo>
                    <a:cubicBezTo>
                      <a:pt x="927" y="1220"/>
                      <a:pt x="927" y="1220"/>
                      <a:pt x="952" y="1246"/>
                    </a:cubicBezTo>
                    <a:cubicBezTo>
                      <a:pt x="978" y="1323"/>
                      <a:pt x="1004" y="1400"/>
                      <a:pt x="1055" y="1426"/>
                    </a:cubicBezTo>
                    <a:cubicBezTo>
                      <a:pt x="1156" y="1493"/>
                      <a:pt x="1229" y="1522"/>
                      <a:pt x="1280" y="1522"/>
                    </a:cubicBezTo>
                    <a:cubicBezTo>
                      <a:pt x="1423" y="1522"/>
                      <a:pt x="1389" y="1294"/>
                      <a:pt x="1313" y="1065"/>
                    </a:cubicBezTo>
                    <a:cubicBezTo>
                      <a:pt x="1261" y="885"/>
                      <a:pt x="1184" y="731"/>
                      <a:pt x="1133" y="654"/>
                    </a:cubicBezTo>
                    <a:cubicBezTo>
                      <a:pt x="875" y="396"/>
                      <a:pt x="515" y="139"/>
                      <a:pt x="155" y="10"/>
                    </a:cubicBezTo>
                    <a:cubicBezTo>
                      <a:pt x="141" y="3"/>
                      <a:pt x="127" y="0"/>
                      <a:pt x="114"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7736935" y="4464300"/>
                <a:ext cx="45585" cy="49922"/>
              </a:xfrm>
              <a:custGeom>
                <a:avLst/>
                <a:gdLst/>
                <a:ahLst/>
                <a:cxnLst/>
                <a:rect l="l" t="t" r="r" b="b"/>
                <a:pathLst>
                  <a:path w="1398" h="1531" extrusionOk="0">
                    <a:moveTo>
                      <a:pt x="183" y="0"/>
                    </a:moveTo>
                    <a:cubicBezTo>
                      <a:pt x="91" y="0"/>
                      <a:pt x="1" y="84"/>
                      <a:pt x="59" y="182"/>
                    </a:cubicBezTo>
                    <a:cubicBezTo>
                      <a:pt x="188" y="413"/>
                      <a:pt x="343" y="619"/>
                      <a:pt x="497" y="825"/>
                    </a:cubicBezTo>
                    <a:cubicBezTo>
                      <a:pt x="651" y="1057"/>
                      <a:pt x="806" y="1288"/>
                      <a:pt x="1012" y="1468"/>
                    </a:cubicBezTo>
                    <a:cubicBezTo>
                      <a:pt x="1054" y="1511"/>
                      <a:pt x="1105" y="1530"/>
                      <a:pt x="1158" y="1530"/>
                    </a:cubicBezTo>
                    <a:cubicBezTo>
                      <a:pt x="1202" y="1530"/>
                      <a:pt x="1249" y="1517"/>
                      <a:pt x="1295" y="1494"/>
                    </a:cubicBezTo>
                    <a:cubicBezTo>
                      <a:pt x="1372" y="1417"/>
                      <a:pt x="1398" y="1288"/>
                      <a:pt x="1346" y="1211"/>
                    </a:cubicBezTo>
                    <a:cubicBezTo>
                      <a:pt x="1218" y="979"/>
                      <a:pt x="1012" y="773"/>
                      <a:pt x="832" y="593"/>
                    </a:cubicBezTo>
                    <a:cubicBezTo>
                      <a:pt x="651" y="387"/>
                      <a:pt x="471" y="207"/>
                      <a:pt x="265" y="27"/>
                    </a:cubicBezTo>
                    <a:cubicBezTo>
                      <a:pt x="241" y="9"/>
                      <a:pt x="212" y="0"/>
                      <a:pt x="183"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8140985" y="2406385"/>
                <a:ext cx="45259" cy="15130"/>
              </a:xfrm>
              <a:custGeom>
                <a:avLst/>
                <a:gdLst/>
                <a:ahLst/>
                <a:cxnLst/>
                <a:rect l="l" t="t" r="r" b="b"/>
                <a:pathLst>
                  <a:path w="1388" h="464" extrusionOk="0">
                    <a:moveTo>
                      <a:pt x="1233" y="1"/>
                    </a:moveTo>
                    <a:cubicBezTo>
                      <a:pt x="1130" y="26"/>
                      <a:pt x="1053" y="78"/>
                      <a:pt x="950" y="104"/>
                    </a:cubicBezTo>
                    <a:cubicBezTo>
                      <a:pt x="847" y="129"/>
                      <a:pt x="769" y="155"/>
                      <a:pt x="666" y="155"/>
                    </a:cubicBezTo>
                    <a:cubicBezTo>
                      <a:pt x="642" y="159"/>
                      <a:pt x="617" y="160"/>
                      <a:pt x="593" y="160"/>
                    </a:cubicBezTo>
                    <a:cubicBezTo>
                      <a:pt x="437" y="160"/>
                      <a:pt x="278" y="97"/>
                      <a:pt x="100" y="52"/>
                    </a:cubicBezTo>
                    <a:cubicBezTo>
                      <a:pt x="93" y="49"/>
                      <a:pt x="86" y="47"/>
                      <a:pt x="79" y="47"/>
                    </a:cubicBezTo>
                    <a:cubicBezTo>
                      <a:pt x="36" y="47"/>
                      <a:pt x="1" y="111"/>
                      <a:pt x="23" y="155"/>
                    </a:cubicBezTo>
                    <a:cubicBezTo>
                      <a:pt x="152" y="387"/>
                      <a:pt x="461" y="438"/>
                      <a:pt x="692" y="464"/>
                    </a:cubicBezTo>
                    <a:cubicBezTo>
                      <a:pt x="821" y="464"/>
                      <a:pt x="950" y="438"/>
                      <a:pt x="1053" y="387"/>
                    </a:cubicBezTo>
                    <a:cubicBezTo>
                      <a:pt x="1104" y="361"/>
                      <a:pt x="1181" y="335"/>
                      <a:pt x="1233" y="309"/>
                    </a:cubicBezTo>
                    <a:cubicBezTo>
                      <a:pt x="1284" y="258"/>
                      <a:pt x="1336" y="207"/>
                      <a:pt x="1361" y="129"/>
                    </a:cubicBezTo>
                    <a:cubicBezTo>
                      <a:pt x="1387" y="52"/>
                      <a:pt x="1310" y="1"/>
                      <a:pt x="1233"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6954953" y="3245700"/>
                <a:ext cx="974475" cy="29375"/>
              </a:xfrm>
              <a:custGeom>
                <a:avLst/>
                <a:gdLst/>
                <a:ahLst/>
                <a:cxnLst/>
                <a:rect l="l" t="t" r="r" b="b"/>
                <a:pathLst>
                  <a:path w="44375" h="901" extrusionOk="0">
                    <a:moveTo>
                      <a:pt x="1" y="0"/>
                    </a:moveTo>
                    <a:lnTo>
                      <a:pt x="1" y="901"/>
                    </a:lnTo>
                    <a:lnTo>
                      <a:pt x="44374" y="901"/>
                    </a:lnTo>
                    <a:lnTo>
                      <a:pt x="44374" y="0"/>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7759826" y="3311040"/>
                <a:ext cx="543730" cy="970758"/>
              </a:xfrm>
              <a:custGeom>
                <a:avLst/>
                <a:gdLst/>
                <a:ahLst/>
                <a:cxnLst/>
                <a:rect l="l" t="t" r="r" b="b"/>
                <a:pathLst>
                  <a:path w="16675" h="29771" extrusionOk="0">
                    <a:moveTo>
                      <a:pt x="16596" y="0"/>
                    </a:moveTo>
                    <a:cubicBezTo>
                      <a:pt x="16590" y="0"/>
                      <a:pt x="16584" y="1"/>
                      <a:pt x="16577" y="4"/>
                    </a:cubicBezTo>
                    <a:cubicBezTo>
                      <a:pt x="14260" y="802"/>
                      <a:pt x="11969" y="1677"/>
                      <a:pt x="9730" y="2706"/>
                    </a:cubicBezTo>
                    <a:cubicBezTo>
                      <a:pt x="7568" y="3710"/>
                      <a:pt x="5406" y="4894"/>
                      <a:pt x="3553" y="6438"/>
                    </a:cubicBezTo>
                    <a:cubicBezTo>
                      <a:pt x="2678" y="7159"/>
                      <a:pt x="1906" y="8008"/>
                      <a:pt x="1365" y="9038"/>
                    </a:cubicBezTo>
                    <a:cubicBezTo>
                      <a:pt x="825" y="10093"/>
                      <a:pt x="541" y="11277"/>
                      <a:pt x="387" y="12461"/>
                    </a:cubicBezTo>
                    <a:cubicBezTo>
                      <a:pt x="1" y="15112"/>
                      <a:pt x="1" y="17789"/>
                      <a:pt x="52" y="20466"/>
                    </a:cubicBezTo>
                    <a:cubicBezTo>
                      <a:pt x="104" y="23529"/>
                      <a:pt x="155" y="26592"/>
                      <a:pt x="207" y="29654"/>
                    </a:cubicBezTo>
                    <a:cubicBezTo>
                      <a:pt x="207" y="29732"/>
                      <a:pt x="265" y="29770"/>
                      <a:pt x="323" y="29770"/>
                    </a:cubicBezTo>
                    <a:cubicBezTo>
                      <a:pt x="381" y="29770"/>
                      <a:pt x="438" y="29732"/>
                      <a:pt x="438" y="29654"/>
                    </a:cubicBezTo>
                    <a:cubicBezTo>
                      <a:pt x="361" y="27003"/>
                      <a:pt x="336" y="24327"/>
                      <a:pt x="284" y="21650"/>
                    </a:cubicBezTo>
                    <a:cubicBezTo>
                      <a:pt x="233" y="19024"/>
                      <a:pt x="155" y="16373"/>
                      <a:pt x="438" y="13748"/>
                    </a:cubicBezTo>
                    <a:cubicBezTo>
                      <a:pt x="541" y="12487"/>
                      <a:pt x="722" y="11226"/>
                      <a:pt x="1159" y="10042"/>
                    </a:cubicBezTo>
                    <a:cubicBezTo>
                      <a:pt x="1545" y="8935"/>
                      <a:pt x="2214" y="7983"/>
                      <a:pt x="3064" y="7159"/>
                    </a:cubicBezTo>
                    <a:cubicBezTo>
                      <a:pt x="3913" y="6335"/>
                      <a:pt x="4866" y="5640"/>
                      <a:pt x="5869" y="5023"/>
                    </a:cubicBezTo>
                    <a:cubicBezTo>
                      <a:pt x="6873" y="4379"/>
                      <a:pt x="7928" y="3813"/>
                      <a:pt x="8984" y="3272"/>
                    </a:cubicBezTo>
                    <a:cubicBezTo>
                      <a:pt x="11455" y="2063"/>
                      <a:pt x="14054" y="1136"/>
                      <a:pt x="16628" y="132"/>
                    </a:cubicBezTo>
                    <a:cubicBezTo>
                      <a:pt x="16675" y="109"/>
                      <a:pt x="16658" y="0"/>
                      <a:pt x="16596"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7843760" y="3256584"/>
                <a:ext cx="26053" cy="1404959"/>
              </a:xfrm>
              <a:custGeom>
                <a:avLst/>
                <a:gdLst/>
                <a:ahLst/>
                <a:cxnLst/>
                <a:rect l="l" t="t" r="r" b="b"/>
                <a:pathLst>
                  <a:path w="799" h="43087" extrusionOk="0">
                    <a:moveTo>
                      <a:pt x="1" y="1"/>
                    </a:moveTo>
                    <a:lnTo>
                      <a:pt x="1" y="43087"/>
                    </a:lnTo>
                    <a:lnTo>
                      <a:pt x="799" y="43087"/>
                    </a:lnTo>
                    <a:lnTo>
                      <a:pt x="799" y="1"/>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7004300" y="3275075"/>
                <a:ext cx="31874" cy="1377922"/>
              </a:xfrm>
              <a:custGeom>
                <a:avLst/>
                <a:gdLst/>
                <a:ahLst/>
                <a:cxnLst/>
                <a:rect l="l" t="t" r="r" b="b"/>
                <a:pathLst>
                  <a:path w="902" h="43087" extrusionOk="0">
                    <a:moveTo>
                      <a:pt x="1" y="1"/>
                    </a:moveTo>
                    <a:lnTo>
                      <a:pt x="1" y="43087"/>
                    </a:lnTo>
                    <a:lnTo>
                      <a:pt x="902" y="43087"/>
                    </a:lnTo>
                    <a:lnTo>
                      <a:pt x="902" y="1"/>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7404818" y="2831925"/>
                <a:ext cx="494362" cy="414604"/>
              </a:xfrm>
              <a:custGeom>
                <a:avLst/>
                <a:gdLst/>
                <a:ahLst/>
                <a:cxnLst/>
                <a:rect l="l" t="t" r="r" b="b"/>
                <a:pathLst>
                  <a:path w="15161" h="12715" extrusionOk="0">
                    <a:moveTo>
                      <a:pt x="670" y="0"/>
                    </a:moveTo>
                    <a:lnTo>
                      <a:pt x="0" y="77"/>
                    </a:lnTo>
                    <a:lnTo>
                      <a:pt x="1699" y="12715"/>
                    </a:lnTo>
                    <a:lnTo>
                      <a:pt x="15161" y="12612"/>
                    </a:lnTo>
                    <a:lnTo>
                      <a:pt x="15161" y="11917"/>
                    </a:lnTo>
                    <a:lnTo>
                      <a:pt x="2317" y="12020"/>
                    </a:lnTo>
                    <a:lnTo>
                      <a:pt x="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7"/>
              <p:cNvSpPr/>
              <p:nvPr/>
            </p:nvSpPr>
            <p:spPr>
              <a:xfrm>
                <a:off x="7679805" y="3019782"/>
                <a:ext cx="496156" cy="201514"/>
              </a:xfrm>
              <a:custGeom>
                <a:avLst/>
                <a:gdLst/>
                <a:ahLst/>
                <a:cxnLst/>
                <a:rect l="l" t="t" r="r" b="b"/>
                <a:pathLst>
                  <a:path w="15216" h="6180" extrusionOk="0">
                    <a:moveTo>
                      <a:pt x="15142" y="0"/>
                    </a:moveTo>
                    <a:cubicBezTo>
                      <a:pt x="15135" y="0"/>
                      <a:pt x="15127" y="2"/>
                      <a:pt x="15118" y="4"/>
                    </a:cubicBezTo>
                    <a:cubicBezTo>
                      <a:pt x="13059" y="648"/>
                      <a:pt x="11026" y="1497"/>
                      <a:pt x="9070" y="2424"/>
                    </a:cubicBezTo>
                    <a:cubicBezTo>
                      <a:pt x="8066" y="2861"/>
                      <a:pt x="7114" y="3350"/>
                      <a:pt x="6136" y="3865"/>
                    </a:cubicBezTo>
                    <a:cubicBezTo>
                      <a:pt x="5647" y="4123"/>
                      <a:pt x="5183" y="4406"/>
                      <a:pt x="4668" y="4612"/>
                    </a:cubicBezTo>
                    <a:cubicBezTo>
                      <a:pt x="4154" y="4818"/>
                      <a:pt x="3639" y="4920"/>
                      <a:pt x="3098" y="4998"/>
                    </a:cubicBezTo>
                    <a:cubicBezTo>
                      <a:pt x="2017" y="5152"/>
                      <a:pt x="885" y="5255"/>
                      <a:pt x="61" y="6027"/>
                    </a:cubicBezTo>
                    <a:cubicBezTo>
                      <a:pt x="1" y="6088"/>
                      <a:pt x="51" y="6180"/>
                      <a:pt x="125" y="6180"/>
                    </a:cubicBezTo>
                    <a:cubicBezTo>
                      <a:pt x="145" y="6180"/>
                      <a:pt x="168" y="6173"/>
                      <a:pt x="190" y="6156"/>
                    </a:cubicBezTo>
                    <a:cubicBezTo>
                      <a:pt x="936" y="5435"/>
                      <a:pt x="2017" y="5332"/>
                      <a:pt x="2995" y="5204"/>
                    </a:cubicBezTo>
                    <a:cubicBezTo>
                      <a:pt x="3510" y="5126"/>
                      <a:pt x="4025" y="5023"/>
                      <a:pt x="4514" y="4843"/>
                    </a:cubicBezTo>
                    <a:cubicBezTo>
                      <a:pt x="4977" y="4689"/>
                      <a:pt x="5441" y="4431"/>
                      <a:pt x="5878" y="4200"/>
                    </a:cubicBezTo>
                    <a:cubicBezTo>
                      <a:pt x="7783" y="3170"/>
                      <a:pt x="9739" y="2244"/>
                      <a:pt x="11721" y="1420"/>
                    </a:cubicBezTo>
                    <a:cubicBezTo>
                      <a:pt x="12853" y="957"/>
                      <a:pt x="14012" y="545"/>
                      <a:pt x="15170" y="107"/>
                    </a:cubicBezTo>
                    <a:cubicBezTo>
                      <a:pt x="15216" y="84"/>
                      <a:pt x="15200" y="0"/>
                      <a:pt x="15142"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7"/>
              <p:cNvSpPr/>
              <p:nvPr/>
            </p:nvSpPr>
            <p:spPr>
              <a:xfrm>
                <a:off x="8336668" y="3064325"/>
                <a:ext cx="34727" cy="31271"/>
              </a:xfrm>
              <a:custGeom>
                <a:avLst/>
                <a:gdLst/>
                <a:ahLst/>
                <a:cxnLst/>
                <a:rect l="l" t="t" r="r" b="b"/>
                <a:pathLst>
                  <a:path w="1065" h="959" extrusionOk="0">
                    <a:moveTo>
                      <a:pt x="1009" y="0"/>
                    </a:moveTo>
                    <a:cubicBezTo>
                      <a:pt x="989" y="0"/>
                      <a:pt x="965" y="9"/>
                      <a:pt x="946" y="28"/>
                    </a:cubicBezTo>
                    <a:cubicBezTo>
                      <a:pt x="868" y="208"/>
                      <a:pt x="714" y="337"/>
                      <a:pt x="560" y="492"/>
                    </a:cubicBezTo>
                    <a:cubicBezTo>
                      <a:pt x="508" y="543"/>
                      <a:pt x="405" y="595"/>
                      <a:pt x="328" y="646"/>
                    </a:cubicBezTo>
                    <a:cubicBezTo>
                      <a:pt x="251" y="698"/>
                      <a:pt x="174" y="749"/>
                      <a:pt x="71" y="800"/>
                    </a:cubicBezTo>
                    <a:cubicBezTo>
                      <a:pt x="0" y="847"/>
                      <a:pt x="37" y="958"/>
                      <a:pt x="102" y="958"/>
                    </a:cubicBezTo>
                    <a:cubicBezTo>
                      <a:pt x="108" y="958"/>
                      <a:pt x="115" y="957"/>
                      <a:pt x="122" y="955"/>
                    </a:cubicBezTo>
                    <a:cubicBezTo>
                      <a:pt x="251" y="929"/>
                      <a:pt x="354" y="903"/>
                      <a:pt x="431" y="826"/>
                    </a:cubicBezTo>
                    <a:cubicBezTo>
                      <a:pt x="534" y="775"/>
                      <a:pt x="637" y="698"/>
                      <a:pt x="714" y="620"/>
                    </a:cubicBezTo>
                    <a:cubicBezTo>
                      <a:pt x="868" y="466"/>
                      <a:pt x="971" y="260"/>
                      <a:pt x="1049" y="54"/>
                    </a:cubicBezTo>
                    <a:cubicBezTo>
                      <a:pt x="1065" y="22"/>
                      <a:pt x="1041" y="0"/>
                      <a:pt x="1009"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1588;p37">
            <a:extLst>
              <a:ext uri="{FF2B5EF4-FFF2-40B4-BE49-F238E27FC236}">
                <a16:creationId xmlns:a16="http://schemas.microsoft.com/office/drawing/2014/main" id="{87741BB7-7C75-D3F3-32E4-49D917D23BCD}"/>
              </a:ext>
            </a:extLst>
          </p:cNvPr>
          <p:cNvSpPr txBox="1">
            <a:spLocks/>
          </p:cNvSpPr>
          <p:nvPr/>
        </p:nvSpPr>
        <p:spPr>
          <a:xfrm>
            <a:off x="1406844" y="3966317"/>
            <a:ext cx="2337900" cy="50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aytone One"/>
              <a:buNone/>
              <a:defRPr sz="1800" b="0" i="0" u="none" strike="noStrike" cap="none">
                <a:solidFill>
                  <a:schemeClr val="lt1"/>
                </a:solidFill>
                <a:latin typeface="Bayon"/>
                <a:ea typeface="Bayon"/>
                <a:cs typeface="Bayon"/>
                <a:sym typeface="Bayon"/>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spcAft>
                <a:spcPts val="1200"/>
              </a:spcAft>
            </a:pPr>
            <a:r>
              <a:rPr lang="en-US" b="1" dirty="0">
                <a:latin typeface="Segoe UI" panose="020B0502040204020203" pitchFamily="34" charset="0"/>
                <a:cs typeface="Segoe UI" panose="020B0502040204020203" pitchFamily="34" charset="0"/>
              </a:rPr>
              <a:t>DEMO</a:t>
            </a:r>
          </a:p>
        </p:txBody>
      </p:sp>
      <p:sp>
        <p:nvSpPr>
          <p:cNvPr id="14" name="Google Shape;1589;p37">
            <a:extLst>
              <a:ext uri="{FF2B5EF4-FFF2-40B4-BE49-F238E27FC236}">
                <a16:creationId xmlns:a16="http://schemas.microsoft.com/office/drawing/2014/main" id="{69819107-623B-F539-1B0C-E79CF48CFE0F}"/>
              </a:ext>
            </a:extLst>
          </p:cNvPr>
          <p:cNvSpPr txBox="1">
            <a:spLocks/>
          </p:cNvSpPr>
          <p:nvPr/>
        </p:nvSpPr>
        <p:spPr>
          <a:xfrm>
            <a:off x="1409217" y="4426500"/>
            <a:ext cx="2137500" cy="71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9pPr>
          </a:lstStyle>
          <a:p>
            <a:pPr marL="0" indent="0">
              <a:spcAft>
                <a:spcPts val="1200"/>
              </a:spcAft>
            </a:pPr>
            <a:r>
              <a:rPr lang="en-US" sz="1400" dirty="0" err="1">
                <a:latin typeface="Barlow Semi Condensed" panose="00000506000000000000" pitchFamily="2" charset="0"/>
              </a:rPr>
              <a:t>Phần</a:t>
            </a:r>
            <a:r>
              <a:rPr lang="en-US" sz="1400" dirty="0">
                <a:latin typeface="Barlow Semi Condensed" panose="00000506000000000000" pitchFamily="2" charset="0"/>
              </a:rPr>
              <a:t> </a:t>
            </a:r>
            <a:r>
              <a:rPr lang="en-US" sz="1400" dirty="0" err="1">
                <a:latin typeface="Barlow Semi Condensed" panose="00000506000000000000" pitchFamily="2" charset="0"/>
              </a:rPr>
              <a:t>mềm</a:t>
            </a:r>
            <a:r>
              <a:rPr lang="en-US" sz="1400" dirty="0">
                <a:latin typeface="Barlow Semi Condensed" panose="00000506000000000000" pitchFamily="2" charset="0"/>
              </a:rPr>
              <a:t> </a:t>
            </a:r>
            <a:r>
              <a:rPr lang="en-US" sz="1400" dirty="0" err="1">
                <a:latin typeface="Barlow Semi Condensed" panose="00000506000000000000" pitchFamily="2" charset="0"/>
              </a:rPr>
              <a:t>InVision</a:t>
            </a:r>
            <a:r>
              <a:rPr lang="en-US" sz="1400" dirty="0">
                <a:latin typeface="Barlow Semi Condensed" panose="00000506000000000000" pitchFamily="2" charset="0"/>
              </a:rPr>
              <a:t> Studio</a:t>
            </a:r>
          </a:p>
        </p:txBody>
      </p:sp>
      <p:sp>
        <p:nvSpPr>
          <p:cNvPr id="15" name="Google Shape;1593;p37">
            <a:extLst>
              <a:ext uri="{FF2B5EF4-FFF2-40B4-BE49-F238E27FC236}">
                <a16:creationId xmlns:a16="http://schemas.microsoft.com/office/drawing/2014/main" id="{49C76B6C-47AD-20E9-5415-D1928BB6FB3C}"/>
              </a:ext>
            </a:extLst>
          </p:cNvPr>
          <p:cNvSpPr/>
          <p:nvPr/>
        </p:nvSpPr>
        <p:spPr>
          <a:xfrm rot="5400000">
            <a:off x="658113" y="3772694"/>
            <a:ext cx="717000" cy="762000"/>
          </a:xfrm>
          <a:prstGeom prst="round2SameRect">
            <a:avLst>
              <a:gd name="adj1" fmla="val 49646"/>
              <a:gd name="adj2" fmla="val 0"/>
            </a:avLst>
          </a:pr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02;p37">
            <a:extLst>
              <a:ext uri="{FF2B5EF4-FFF2-40B4-BE49-F238E27FC236}">
                <a16:creationId xmlns:a16="http://schemas.microsoft.com/office/drawing/2014/main" id="{BBFCAC80-0B48-ACCC-2D79-EA33489B69A9}"/>
              </a:ext>
            </a:extLst>
          </p:cNvPr>
          <p:cNvSpPr txBox="1">
            <a:spLocks/>
          </p:cNvSpPr>
          <p:nvPr/>
        </p:nvSpPr>
        <p:spPr>
          <a:xfrm>
            <a:off x="727456" y="3901124"/>
            <a:ext cx="708734" cy="50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r>
              <a:rPr lang="en" sz="2400" dirty="0">
                <a:solidFill>
                  <a:schemeClr val="accent6"/>
                </a:solidFill>
                <a:latin typeface="Segoe UI" panose="020B0502040204020203" pitchFamily="34" charset="0"/>
                <a:cs typeface="Segoe UI" panose="020B0502040204020203" pitchFamily="34" charset="0"/>
              </a:rPr>
              <a:t>05.</a:t>
            </a:r>
          </a:p>
        </p:txBody>
      </p:sp>
      <p:sp>
        <p:nvSpPr>
          <p:cNvPr id="2" name="Oval 1">
            <a:extLst>
              <a:ext uri="{FF2B5EF4-FFF2-40B4-BE49-F238E27FC236}">
                <a16:creationId xmlns:a16="http://schemas.microsoft.com/office/drawing/2014/main" id="{C73EAADB-AD13-DCEF-7164-6D976BA47A25}"/>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34/37</a:t>
            </a:r>
          </a:p>
        </p:txBody>
      </p:sp>
    </p:spTree>
    <p:extLst>
      <p:ext uri="{BB962C8B-B14F-4D97-AF65-F5344CB8AC3E}">
        <p14:creationId xmlns:p14="http://schemas.microsoft.com/office/powerpoint/2010/main" val="1667581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708" name="Google Shape;1593;p37">
            <a:extLst>
              <a:ext uri="{FF2B5EF4-FFF2-40B4-BE49-F238E27FC236}">
                <a16:creationId xmlns:a16="http://schemas.microsoft.com/office/drawing/2014/main" id="{3CDE1CC6-35F9-F0FC-884C-4FF703A12CE7}"/>
              </a:ext>
            </a:extLst>
          </p:cNvPr>
          <p:cNvSpPr/>
          <p:nvPr/>
        </p:nvSpPr>
        <p:spPr>
          <a:xfrm rot="16200000">
            <a:off x="3232031" y="-1148743"/>
            <a:ext cx="2829087" cy="7442955"/>
          </a:xfrm>
          <a:prstGeom prst="round2SameRect">
            <a:avLst>
              <a:gd name="adj1" fmla="val 49646"/>
              <a:gd name="adj2" fmla="val 0"/>
            </a:avLst>
          </a:pr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Oval 3">
            <a:extLst>
              <a:ext uri="{FF2B5EF4-FFF2-40B4-BE49-F238E27FC236}">
                <a16:creationId xmlns:a16="http://schemas.microsoft.com/office/drawing/2014/main" id="{1339D0C6-CFBD-F932-155B-BF873CC6F5AF}"/>
              </a:ext>
            </a:extLst>
          </p:cNvPr>
          <p:cNvSpPr/>
          <p:nvPr/>
        </p:nvSpPr>
        <p:spPr>
          <a:xfrm>
            <a:off x="8485345" y="4759500"/>
            <a:ext cx="542926" cy="30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Montserrat" panose="00000500000000000000" pitchFamily="2" charset="0"/>
              </a:rPr>
              <a:t>33</a:t>
            </a:r>
          </a:p>
        </p:txBody>
      </p:sp>
      <p:sp>
        <p:nvSpPr>
          <p:cNvPr id="7" name="Google Shape;1654;p38">
            <a:extLst>
              <a:ext uri="{FF2B5EF4-FFF2-40B4-BE49-F238E27FC236}">
                <a16:creationId xmlns:a16="http://schemas.microsoft.com/office/drawing/2014/main" id="{8EE8C660-1725-DA41-AC83-8FD33CFF3D5A}"/>
              </a:ext>
            </a:extLst>
          </p:cNvPr>
          <p:cNvSpPr txBox="1">
            <a:spLocks/>
          </p:cNvSpPr>
          <p:nvPr/>
        </p:nvSpPr>
        <p:spPr>
          <a:xfrm>
            <a:off x="2482627" y="2687612"/>
            <a:ext cx="1461712" cy="576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kumimoji="0" lang="en-US" sz="3200" b="1" i="0" u="none" strike="noStrike" kern="0" cap="none" spc="0" normalizeH="0" baseline="0" noProof="0" dirty="0">
                <a:ln>
                  <a:noFill/>
                </a:ln>
                <a:solidFill>
                  <a:srgbClr val="FCFCFC"/>
                </a:solidFill>
                <a:effectLst/>
                <a:uLnTx/>
                <a:uFillTx/>
                <a:latin typeface="Segoe UI" panose="020B0502040204020203" pitchFamily="34" charset="0"/>
                <a:cs typeface="Segoe UI" panose="020B0502040204020203" pitchFamily="34" charset="0"/>
                <a:sym typeface="Bayon"/>
              </a:rPr>
              <a:t>DEMO</a:t>
            </a:r>
            <a:endParaRPr lang="en-US" b="1" dirty="0">
              <a:latin typeface="Segoe UI" panose="020B0502040204020203" pitchFamily="34" charset="0"/>
              <a:cs typeface="Segoe UI" panose="020B0502040204020203" pitchFamily="34" charset="0"/>
            </a:endParaRPr>
          </a:p>
        </p:txBody>
      </p:sp>
      <p:sp>
        <p:nvSpPr>
          <p:cNvPr id="8" name="Google Shape;1655;p38">
            <a:extLst>
              <a:ext uri="{FF2B5EF4-FFF2-40B4-BE49-F238E27FC236}">
                <a16:creationId xmlns:a16="http://schemas.microsoft.com/office/drawing/2014/main" id="{6DCDEFF7-0CC1-C6B0-80E2-FAEC1FE1B908}"/>
              </a:ext>
            </a:extLst>
          </p:cNvPr>
          <p:cNvSpPr/>
          <p:nvPr/>
        </p:nvSpPr>
        <p:spPr>
          <a:xfrm>
            <a:off x="2482627" y="1683570"/>
            <a:ext cx="1777409" cy="895249"/>
          </a:xfrm>
          <a:prstGeom prst="rect">
            <a:avLst/>
          </a:prstGeom>
        </p:spPr>
        <p:txBody>
          <a:bodyPr>
            <a:prstTxWarp prst="textPlain">
              <a:avLst/>
            </a:prstTxWarp>
          </a:bodyPr>
          <a:lstStyle/>
          <a:p>
            <a:pPr lvl="0" algn="ctr"/>
            <a:r>
              <a:rPr b="0" i="0" dirty="0">
                <a:ln w="19050" cap="flat" cmpd="sng">
                  <a:solidFill>
                    <a:schemeClr val="lt1"/>
                  </a:solidFill>
                  <a:prstDash val="solid"/>
                  <a:round/>
                  <a:headEnd type="none" w="sm" len="sm"/>
                  <a:tailEnd type="none" w="sm" len="sm"/>
                </a:ln>
                <a:solidFill>
                  <a:schemeClr val="accent6"/>
                </a:solidFill>
                <a:latin typeface="Paytone One"/>
              </a:rPr>
              <a:t>0</a:t>
            </a:r>
            <a:r>
              <a:rPr lang="en-US" dirty="0">
                <a:ln w="19050" cap="flat" cmpd="sng">
                  <a:solidFill>
                    <a:schemeClr val="lt1"/>
                  </a:solidFill>
                  <a:prstDash val="solid"/>
                  <a:round/>
                  <a:headEnd type="none" w="sm" len="sm"/>
                  <a:tailEnd type="none" w="sm" len="sm"/>
                </a:ln>
                <a:solidFill>
                  <a:schemeClr val="accent6"/>
                </a:solidFill>
                <a:latin typeface="Paytone One"/>
              </a:rPr>
              <a:t>5</a:t>
            </a:r>
            <a:r>
              <a:rPr b="0" i="0" dirty="0">
                <a:ln w="19050" cap="flat" cmpd="sng">
                  <a:solidFill>
                    <a:schemeClr val="lt1"/>
                  </a:solidFill>
                  <a:prstDash val="solid"/>
                  <a:round/>
                  <a:headEnd type="none" w="sm" len="sm"/>
                  <a:tailEnd type="none" w="sm" len="sm"/>
                </a:ln>
                <a:solidFill>
                  <a:schemeClr val="accent6"/>
                </a:solidFill>
                <a:latin typeface="Paytone One"/>
              </a:rPr>
              <a:t>.</a:t>
            </a:r>
          </a:p>
        </p:txBody>
      </p:sp>
      <p:sp>
        <p:nvSpPr>
          <p:cNvPr id="2707" name="Google Shape;3078;p60">
            <a:extLst>
              <a:ext uri="{FF2B5EF4-FFF2-40B4-BE49-F238E27FC236}">
                <a16:creationId xmlns:a16="http://schemas.microsoft.com/office/drawing/2014/main" id="{C641614F-1589-D476-F839-CCCDD7D8DE3A}"/>
              </a:ext>
            </a:extLst>
          </p:cNvPr>
          <p:cNvSpPr/>
          <p:nvPr/>
        </p:nvSpPr>
        <p:spPr>
          <a:xfrm>
            <a:off x="4593635" y="3682951"/>
            <a:ext cx="3704700" cy="168600"/>
          </a:xfrm>
          <a:prstGeom prst="rect">
            <a:avLst/>
          </a:pr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3076;p60">
            <a:extLst>
              <a:ext uri="{FF2B5EF4-FFF2-40B4-BE49-F238E27FC236}">
                <a16:creationId xmlns:a16="http://schemas.microsoft.com/office/drawing/2014/main" id="{B1B695FE-54B3-8C3A-3954-E8A612C0B82C}"/>
              </a:ext>
            </a:extLst>
          </p:cNvPr>
          <p:cNvSpPr/>
          <p:nvPr/>
        </p:nvSpPr>
        <p:spPr>
          <a:xfrm>
            <a:off x="4772025" y="1598550"/>
            <a:ext cx="3348000" cy="1946400"/>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0" name="Picture 2709" descr="Graphical user interface, application, Teams&#10;&#10;Description automatically generated">
            <a:extLst>
              <a:ext uri="{FF2B5EF4-FFF2-40B4-BE49-F238E27FC236}">
                <a16:creationId xmlns:a16="http://schemas.microsoft.com/office/drawing/2014/main" id="{69248886-E1C0-86DE-1AC3-317CF65BAE8D}"/>
              </a:ext>
            </a:extLst>
          </p:cNvPr>
          <p:cNvPicPr>
            <a:picLocks noChangeAspect="1"/>
          </p:cNvPicPr>
          <p:nvPr/>
        </p:nvPicPr>
        <p:blipFill>
          <a:blip r:embed="rId3"/>
          <a:stretch>
            <a:fillRect/>
          </a:stretch>
        </p:blipFill>
        <p:spPr>
          <a:xfrm>
            <a:off x="4965685" y="1683570"/>
            <a:ext cx="2960599" cy="1776359"/>
          </a:xfrm>
          <a:prstGeom prst="rect">
            <a:avLst/>
          </a:prstGeom>
        </p:spPr>
      </p:pic>
      <p:sp>
        <p:nvSpPr>
          <p:cNvPr id="2" name="Oval 1">
            <a:extLst>
              <a:ext uri="{FF2B5EF4-FFF2-40B4-BE49-F238E27FC236}">
                <a16:creationId xmlns:a16="http://schemas.microsoft.com/office/drawing/2014/main" id="{92F94B23-8FB4-9B78-B34E-6EC73CB8AAE6}"/>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35/37</a:t>
            </a:r>
          </a:p>
        </p:txBody>
      </p:sp>
    </p:spTree>
    <p:extLst>
      <p:ext uri="{BB962C8B-B14F-4D97-AF65-F5344CB8AC3E}">
        <p14:creationId xmlns:p14="http://schemas.microsoft.com/office/powerpoint/2010/main" val="2091002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l">
            <a:extLst>
              <a:ext uri="{FF2B5EF4-FFF2-40B4-BE49-F238E27FC236}">
                <a16:creationId xmlns:a16="http://schemas.microsoft.com/office/drawing/2014/main" id="{B893C26A-35B3-EEAA-C270-ADC0CA1117FF}"/>
              </a:ext>
            </a:extLst>
          </p:cNvPr>
          <p:cNvSpPr txBox="1"/>
          <p:nvPr/>
        </p:nvSpPr>
        <p:spPr>
          <a:xfrm>
            <a:off x="461151" y="2304598"/>
            <a:ext cx="8221697" cy="830997"/>
          </a:xfrm>
          <a:prstGeom prst="rect">
            <a:avLst/>
          </a:prstGeom>
          <a:solidFill>
            <a:srgbClr val="FF6565">
              <a:alpha val="12157"/>
            </a:srgbClr>
          </a:solidFill>
        </p:spPr>
        <p:txBody>
          <a:bodyPr wrap="square" rtlCol="0">
            <a:spAutoFit/>
          </a:bodyPr>
          <a:lstStyle/>
          <a:p>
            <a:pPr algn="just"/>
            <a:r>
              <a:rPr lang="en-US" sz="4800" b="1" dirty="0">
                <a:solidFill>
                  <a:srgbClr val="77457D"/>
                </a:solidFill>
                <a:latin typeface="Segoe UI Black" panose="020B0A02040204020203" pitchFamily="34" charset="0"/>
                <a:ea typeface="Segoe UI Black" panose="020B0A02040204020203" pitchFamily="34" charset="0"/>
              </a:rPr>
              <a:t>Thanks for watching</a:t>
            </a:r>
          </a:p>
        </p:txBody>
      </p:sp>
      <p:pic>
        <p:nvPicPr>
          <p:cNvPr id="6" name="Picture 5">
            <a:extLst>
              <a:ext uri="{FF2B5EF4-FFF2-40B4-BE49-F238E27FC236}">
                <a16:creationId xmlns:a16="http://schemas.microsoft.com/office/drawing/2014/main" id="{C4498536-BF08-F6A2-1E00-2BADCCC26B75}"/>
              </a:ext>
            </a:extLst>
          </p:cNvPr>
          <p:cNvPicPr>
            <a:picLocks noChangeAspect="1"/>
          </p:cNvPicPr>
          <p:nvPr/>
        </p:nvPicPr>
        <p:blipFill>
          <a:blip r:embed="rId2">
            <a:extLst>
              <a:ext uri="{28A0092B-C50C-407E-A947-70E740481C1C}">
                <a14:useLocalDpi xmlns:a14="http://schemas.microsoft.com/office/drawing/2010/main" val="0"/>
              </a:ext>
            </a:extLst>
          </a:blip>
          <a:srcRect l="-4728" r="-10438" b="-7866"/>
          <a:stretch>
            <a:fillRect/>
          </a:stretch>
        </p:blipFill>
        <p:spPr>
          <a:xfrm>
            <a:off x="1482581" y="344776"/>
            <a:ext cx="2716718" cy="2527649"/>
          </a:xfrm>
          <a:custGeom>
            <a:avLst/>
            <a:gdLst>
              <a:gd name="connsiteX0" fmla="*/ 0 w 5081665"/>
              <a:gd name="connsiteY0" fmla="*/ 3588049 h 4728008"/>
              <a:gd name="connsiteX1" fmla="*/ 208601 w 5081665"/>
              <a:gd name="connsiteY1" fmla="*/ 3588049 h 4728008"/>
              <a:gd name="connsiteX2" fmla="*/ 208601 w 5081665"/>
              <a:gd name="connsiteY2" fmla="*/ 4383234 h 4728008"/>
              <a:gd name="connsiteX3" fmla="*/ 4621098 w 5081665"/>
              <a:gd name="connsiteY3" fmla="*/ 4383234 h 4728008"/>
              <a:gd name="connsiteX4" fmla="*/ 4621098 w 5081665"/>
              <a:gd name="connsiteY4" fmla="*/ 3588049 h 4728008"/>
              <a:gd name="connsiteX5" fmla="*/ 5081665 w 5081665"/>
              <a:gd name="connsiteY5" fmla="*/ 3588049 h 4728008"/>
              <a:gd name="connsiteX6" fmla="*/ 5081665 w 5081665"/>
              <a:gd name="connsiteY6" fmla="*/ 4728008 h 4728008"/>
              <a:gd name="connsiteX7" fmla="*/ 0 w 5081665"/>
              <a:gd name="connsiteY7" fmla="*/ 4728008 h 4728008"/>
              <a:gd name="connsiteX8" fmla="*/ 208601 w 5081665"/>
              <a:gd name="connsiteY8" fmla="*/ 0 h 4728008"/>
              <a:gd name="connsiteX9" fmla="*/ 4621098 w 5081665"/>
              <a:gd name="connsiteY9" fmla="*/ 0 h 4728008"/>
              <a:gd name="connsiteX10" fmla="*/ 4621098 w 5081665"/>
              <a:gd name="connsiteY10" fmla="*/ 3588049 h 4728008"/>
              <a:gd name="connsiteX11" fmla="*/ 208601 w 5081665"/>
              <a:gd name="connsiteY11" fmla="*/ 3588049 h 472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1665" h="4728008">
                <a:moveTo>
                  <a:pt x="0" y="3588049"/>
                </a:moveTo>
                <a:lnTo>
                  <a:pt x="208601" y="3588049"/>
                </a:lnTo>
                <a:lnTo>
                  <a:pt x="208601" y="4383234"/>
                </a:lnTo>
                <a:lnTo>
                  <a:pt x="4621098" y="4383234"/>
                </a:lnTo>
                <a:lnTo>
                  <a:pt x="4621098" y="3588049"/>
                </a:lnTo>
                <a:lnTo>
                  <a:pt x="5081665" y="3588049"/>
                </a:lnTo>
                <a:lnTo>
                  <a:pt x="5081665" y="4728008"/>
                </a:lnTo>
                <a:lnTo>
                  <a:pt x="0" y="4728008"/>
                </a:lnTo>
                <a:close/>
                <a:moveTo>
                  <a:pt x="208601" y="0"/>
                </a:moveTo>
                <a:lnTo>
                  <a:pt x="4621098" y="0"/>
                </a:lnTo>
                <a:lnTo>
                  <a:pt x="4621098" y="3588049"/>
                </a:lnTo>
                <a:lnTo>
                  <a:pt x="208601" y="3588049"/>
                </a:lnTo>
                <a:close/>
              </a:path>
            </a:pathLst>
          </a:custGeom>
        </p:spPr>
      </p:pic>
      <p:sp>
        <p:nvSpPr>
          <p:cNvPr id="7" name="TextBox 6">
            <a:extLst>
              <a:ext uri="{FF2B5EF4-FFF2-40B4-BE49-F238E27FC236}">
                <a16:creationId xmlns:a16="http://schemas.microsoft.com/office/drawing/2014/main" id="{2E1DA3BD-661A-E869-36D5-11E600B67148}"/>
              </a:ext>
            </a:extLst>
          </p:cNvPr>
          <p:cNvSpPr txBox="1"/>
          <p:nvPr/>
        </p:nvSpPr>
        <p:spPr>
          <a:xfrm>
            <a:off x="3637535" y="981159"/>
            <a:ext cx="6880923" cy="1323439"/>
          </a:xfrm>
          <a:prstGeom prst="rect">
            <a:avLst/>
          </a:prstGeom>
          <a:noFill/>
        </p:spPr>
        <p:txBody>
          <a:bodyPr wrap="square" rtlCol="0">
            <a:spAutoFit/>
          </a:bodyPr>
          <a:lstStyle/>
          <a:p>
            <a:r>
              <a:rPr lang="en-US" sz="8000" b="1" dirty="0">
                <a:ln>
                  <a:solidFill>
                    <a:sysClr val="windowText" lastClr="000000"/>
                  </a:solidFill>
                </a:ln>
                <a:solidFill>
                  <a:srgbClr val="C46345"/>
                </a:solidFill>
                <a:latin typeface="Segoe UI" panose="020B0502040204020203" pitchFamily="34" charset="0"/>
                <a:cs typeface="Segoe UI" panose="020B0502040204020203" pitchFamily="34" charset="0"/>
              </a:rPr>
              <a:t>The end.</a:t>
            </a:r>
          </a:p>
        </p:txBody>
      </p:sp>
      <p:sp>
        <p:nvSpPr>
          <p:cNvPr id="8" name="!!vl">
            <a:extLst>
              <a:ext uri="{FF2B5EF4-FFF2-40B4-BE49-F238E27FC236}">
                <a16:creationId xmlns:a16="http://schemas.microsoft.com/office/drawing/2014/main" id="{BAF32A84-1C29-D475-8371-243E573D904F}"/>
              </a:ext>
            </a:extLst>
          </p:cNvPr>
          <p:cNvSpPr txBox="1"/>
          <p:nvPr/>
        </p:nvSpPr>
        <p:spPr>
          <a:xfrm>
            <a:off x="3124200" y="3212538"/>
            <a:ext cx="5050307" cy="830997"/>
          </a:xfrm>
          <a:prstGeom prst="rect">
            <a:avLst/>
          </a:prstGeom>
          <a:solidFill>
            <a:srgbClr val="FF6565">
              <a:alpha val="12157"/>
            </a:srgbClr>
          </a:solidFill>
        </p:spPr>
        <p:txBody>
          <a:bodyPr wrap="square" rtlCol="0">
            <a:spAutoFit/>
          </a:bodyPr>
          <a:lstStyle/>
          <a:p>
            <a:pPr algn="just"/>
            <a:r>
              <a:rPr lang="en-US" sz="4800" b="1" dirty="0">
                <a:solidFill>
                  <a:srgbClr val="77457D"/>
                </a:solidFill>
                <a:latin typeface="Segoe UI Black" panose="020B0A02040204020203" pitchFamily="34" charset="0"/>
                <a:ea typeface="Segoe UI Black" panose="020B0A02040204020203" pitchFamily="34" charset="0"/>
              </a:rPr>
              <a:t>Any question ?</a:t>
            </a:r>
          </a:p>
        </p:txBody>
      </p:sp>
      <p:sp>
        <p:nvSpPr>
          <p:cNvPr id="2" name="Oval 1">
            <a:extLst>
              <a:ext uri="{FF2B5EF4-FFF2-40B4-BE49-F238E27FC236}">
                <a16:creationId xmlns:a16="http://schemas.microsoft.com/office/drawing/2014/main" id="{010F1304-A241-994C-71FB-656E27D7B06B}"/>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36/37</a:t>
            </a:r>
          </a:p>
        </p:txBody>
      </p:sp>
    </p:spTree>
    <p:extLst>
      <p:ext uri="{BB962C8B-B14F-4D97-AF65-F5344CB8AC3E}">
        <p14:creationId xmlns:p14="http://schemas.microsoft.com/office/powerpoint/2010/main" val="216618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childTnLst>
                          </p:cTn>
                        </p:par>
                        <p:par>
                          <p:cTn id="11" fill="hold">
                            <p:stCondLst>
                              <p:cond delay="250"/>
                            </p:stCondLst>
                            <p:childTnLst>
                              <p:par>
                                <p:cTn id="12" presetID="42"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anim calcmode="lin" valueType="num">
                                      <p:cBhvr>
                                        <p:cTn id="15" dur="250" fill="hold"/>
                                        <p:tgtEl>
                                          <p:spTgt spid="7"/>
                                        </p:tgtEl>
                                        <p:attrNameLst>
                                          <p:attrName>ppt_x</p:attrName>
                                        </p:attrNameLst>
                                      </p:cBhvr>
                                      <p:tavLst>
                                        <p:tav tm="0">
                                          <p:val>
                                            <p:strVal val="#ppt_x"/>
                                          </p:val>
                                        </p:tav>
                                        <p:tav tm="100000">
                                          <p:val>
                                            <p:strVal val="#ppt_x"/>
                                          </p:val>
                                        </p:tav>
                                      </p:tavLst>
                                    </p:anim>
                                    <p:anim calcmode="lin" valueType="num">
                                      <p:cBhvr>
                                        <p:cTn id="16" dur="25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anim calcmode="lin" valueType="num">
                                      <p:cBhvr>
                                        <p:cTn id="21" dur="250" fill="hold"/>
                                        <p:tgtEl>
                                          <p:spTgt spid="5"/>
                                        </p:tgtEl>
                                        <p:attrNameLst>
                                          <p:attrName>ppt_x</p:attrName>
                                        </p:attrNameLst>
                                      </p:cBhvr>
                                      <p:tavLst>
                                        <p:tav tm="0">
                                          <p:val>
                                            <p:strVal val="#ppt_x"/>
                                          </p:val>
                                        </p:tav>
                                        <p:tav tm="100000">
                                          <p:val>
                                            <p:strVal val="#ppt_x"/>
                                          </p:val>
                                        </p:tav>
                                      </p:tavLst>
                                    </p:anim>
                                    <p:anim calcmode="lin" valueType="num">
                                      <p:cBhvr>
                                        <p:cTn id="22" dur="25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750"/>
                            </p:stCondLst>
                            <p:childTnLst>
                              <p:par>
                                <p:cTn id="24" presetID="42"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E64D-C4F0-1901-42B3-121C7DFBA2DE}"/>
              </a:ext>
            </a:extLst>
          </p:cNvPr>
          <p:cNvSpPr>
            <a:spLocks noGrp="1"/>
          </p:cNvSpPr>
          <p:nvPr>
            <p:ph type="title"/>
          </p:nvPr>
        </p:nvSpPr>
        <p:spPr/>
        <p:txBody>
          <a:bodyPr/>
          <a:lstStyle/>
          <a:p>
            <a:r>
              <a:rPr lang="en-US" b="1" dirty="0" err="1">
                <a:latin typeface="Segoe UI" panose="020B0502040204020203" pitchFamily="34" charset="0"/>
                <a:cs typeface="Segoe UI" panose="020B0502040204020203" pitchFamily="34" charset="0"/>
              </a:rPr>
              <a:t>Tham</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khảo</a:t>
            </a:r>
            <a:endParaRPr lang="en-US"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6508496B-FBEA-8BA6-4792-86DEADE9AA7A}"/>
              </a:ext>
            </a:extLst>
          </p:cNvPr>
          <p:cNvSpPr txBox="1"/>
          <p:nvPr/>
        </p:nvSpPr>
        <p:spPr>
          <a:xfrm>
            <a:off x="1845628" y="1185148"/>
            <a:ext cx="5452745" cy="3539430"/>
          </a:xfrm>
          <a:prstGeom prst="rect">
            <a:avLst/>
          </a:prstGeom>
          <a:noFill/>
        </p:spPr>
        <p:txBody>
          <a:bodyPr wrap="square">
            <a:spAutoFit/>
          </a:bodyPr>
          <a:lstStyle/>
          <a:p>
            <a:pPr marL="342900" indent="-342900" algn="just">
              <a:buFont typeface="+mj-lt"/>
              <a:buAutoNum type="arabicPeriod"/>
            </a:pPr>
            <a:r>
              <a:rPr lang="en-US" b="1" dirty="0">
                <a:solidFill>
                  <a:schemeClr val="tx1"/>
                </a:solidFill>
                <a:latin typeface="Montserrat" panose="00000500000000000000" pitchFamily="2" charset="0"/>
              </a:rPr>
              <a:t>https://viendongshop.vn/invision-la-gi</a:t>
            </a:r>
          </a:p>
          <a:p>
            <a:pPr marL="342900" indent="-342900" algn="just">
              <a:buFont typeface="+mj-lt"/>
              <a:buAutoNum type="arabicPeriod"/>
            </a:pPr>
            <a:endParaRPr lang="en-US" b="1" dirty="0">
              <a:solidFill>
                <a:schemeClr val="tx1"/>
              </a:solidFill>
              <a:latin typeface="Montserrat" panose="00000500000000000000" pitchFamily="2" charset="0"/>
            </a:endParaRPr>
          </a:p>
          <a:p>
            <a:pPr marL="342900" indent="-342900" algn="just">
              <a:buFont typeface="+mj-lt"/>
              <a:buAutoNum type="arabicPeriod"/>
            </a:pPr>
            <a:r>
              <a:rPr lang="en-US" b="1" dirty="0">
                <a:solidFill>
                  <a:schemeClr val="tx1"/>
                </a:solidFill>
                <a:latin typeface="Montserrat" panose="00000500000000000000" pitchFamily="2" charset="0"/>
              </a:rPr>
              <a:t>https://muakey.vn/invision-studio-cong-cu-tao-prototype-va-animation-manh-me/</a:t>
            </a:r>
          </a:p>
          <a:p>
            <a:pPr marL="342900" indent="-342900" algn="just">
              <a:buFont typeface="+mj-lt"/>
              <a:buAutoNum type="arabicPeriod"/>
            </a:pPr>
            <a:endParaRPr lang="en-US" b="1" dirty="0">
              <a:solidFill>
                <a:schemeClr val="tx1"/>
              </a:solidFill>
              <a:latin typeface="Montserrat" panose="00000500000000000000" pitchFamily="2" charset="0"/>
            </a:endParaRPr>
          </a:p>
          <a:p>
            <a:pPr marL="342900" indent="-342900" algn="just">
              <a:buFont typeface="+mj-lt"/>
              <a:buAutoNum type="arabicPeriod"/>
            </a:pPr>
            <a:r>
              <a:rPr lang="en-US" b="1" dirty="0">
                <a:solidFill>
                  <a:schemeClr val="tx1"/>
                </a:solidFill>
                <a:latin typeface="Montserrat" panose="00000500000000000000" pitchFamily="2" charset="0"/>
              </a:rPr>
              <a:t>https://www.elegantthemes.com/blog/design/invision-studio-an-overview-and-review#:~:text=InVision%20Studio%20is%20a%20prototyping,fidelity%20prototyping%20tools%20out%20there.</a:t>
            </a:r>
          </a:p>
          <a:p>
            <a:pPr marL="342900" indent="-342900">
              <a:buFont typeface="+mj-lt"/>
              <a:buAutoNum type="arabicPeriod"/>
            </a:pPr>
            <a:endParaRPr lang="en-US" b="1" dirty="0">
              <a:solidFill>
                <a:schemeClr val="tx1"/>
              </a:solidFill>
              <a:latin typeface="Montserrat" panose="00000500000000000000" pitchFamily="2" charset="0"/>
            </a:endParaRPr>
          </a:p>
          <a:p>
            <a:pPr marL="342900" indent="-342900">
              <a:buFont typeface="+mj-lt"/>
              <a:buAutoNum type="arabicPeriod"/>
            </a:pPr>
            <a:r>
              <a:rPr lang="en-US" b="1" dirty="0">
                <a:solidFill>
                  <a:schemeClr val="tx1"/>
                </a:solidFill>
                <a:latin typeface="Montserrat" panose="00000500000000000000" pitchFamily="2" charset="0"/>
                <a:hlinkClick r:id="rId2">
                  <a:extLst>
                    <a:ext uri="{A12FA001-AC4F-418D-AE19-62706E023703}">
                      <ahyp:hlinkClr xmlns:ahyp="http://schemas.microsoft.com/office/drawing/2018/hyperlinkcolor" val="tx"/>
                    </a:ext>
                  </a:extLst>
                </a:hlinkClick>
              </a:rPr>
              <a:t>https://xuuxblog.wordpress.com/2016/12/20/lam-prototype-bang-gi/</a:t>
            </a:r>
            <a:endParaRPr lang="en-US" b="1" dirty="0">
              <a:solidFill>
                <a:schemeClr val="tx1"/>
              </a:solidFill>
              <a:latin typeface="Montserrat" panose="00000500000000000000" pitchFamily="2" charset="0"/>
            </a:endParaRPr>
          </a:p>
          <a:p>
            <a:pPr marL="342900" indent="-342900">
              <a:buFont typeface="+mj-lt"/>
              <a:buAutoNum type="arabicPeriod"/>
            </a:pPr>
            <a:endParaRPr lang="en-US" b="1" dirty="0">
              <a:solidFill>
                <a:schemeClr val="tx1"/>
              </a:solidFill>
              <a:latin typeface="Montserrat" panose="00000500000000000000" pitchFamily="2" charset="0"/>
            </a:endParaRPr>
          </a:p>
          <a:p>
            <a:pPr marL="342900" indent="-342900">
              <a:buFont typeface="+mj-lt"/>
              <a:buAutoNum type="arabicPeriod"/>
            </a:pPr>
            <a:r>
              <a:rPr lang="en-US" b="1" dirty="0">
                <a:solidFill>
                  <a:schemeClr val="tx1"/>
                </a:solidFill>
                <a:latin typeface="Montserrat" panose="00000500000000000000" pitchFamily="2" charset="0"/>
              </a:rPr>
              <a:t>https://octet.design/top-10-invision-studio-features/</a:t>
            </a:r>
            <a:br>
              <a:rPr lang="en-US" b="1" dirty="0">
                <a:solidFill>
                  <a:schemeClr val="tx1"/>
                </a:solidFill>
                <a:latin typeface="Montserrat" panose="00000500000000000000" pitchFamily="2" charset="0"/>
              </a:rPr>
            </a:br>
            <a:endParaRPr lang="en-US" b="1" dirty="0">
              <a:solidFill>
                <a:schemeClr val="tx1"/>
              </a:solidFill>
              <a:latin typeface="Montserrat" panose="00000500000000000000" pitchFamily="2" charset="0"/>
            </a:endParaRPr>
          </a:p>
        </p:txBody>
      </p:sp>
      <p:sp>
        <p:nvSpPr>
          <p:cNvPr id="3" name="Oval 2">
            <a:extLst>
              <a:ext uri="{FF2B5EF4-FFF2-40B4-BE49-F238E27FC236}">
                <a16:creationId xmlns:a16="http://schemas.microsoft.com/office/drawing/2014/main" id="{D3885D96-8223-ED94-2694-C822F96DBA69}"/>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37/37</a:t>
            </a:r>
          </a:p>
        </p:txBody>
      </p:sp>
    </p:spTree>
    <p:extLst>
      <p:ext uri="{BB962C8B-B14F-4D97-AF65-F5344CB8AC3E}">
        <p14:creationId xmlns:p14="http://schemas.microsoft.com/office/powerpoint/2010/main" val="1307340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38"/>
          <p:cNvSpPr/>
          <p:nvPr/>
        </p:nvSpPr>
        <p:spPr>
          <a:xfrm rot="-5400000">
            <a:off x="6978550" y="1112550"/>
            <a:ext cx="717000" cy="36495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txBox="1">
            <a:spLocks noGrp="1"/>
          </p:cNvSpPr>
          <p:nvPr>
            <p:ph type="title"/>
          </p:nvPr>
        </p:nvSpPr>
        <p:spPr>
          <a:xfrm>
            <a:off x="5791152" y="2589239"/>
            <a:ext cx="2646900" cy="576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Giới</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thiệu</a:t>
            </a:r>
            <a:endParaRPr lang="en-US" b="1" dirty="0">
              <a:latin typeface="Segoe UI" panose="020B0502040204020203" pitchFamily="34" charset="0"/>
              <a:cs typeface="Segoe UI" panose="020B0502040204020203" pitchFamily="34" charset="0"/>
            </a:endParaRPr>
          </a:p>
        </p:txBody>
      </p:sp>
      <p:sp>
        <p:nvSpPr>
          <p:cNvPr id="1655" name="Google Shape;1655;p38"/>
          <p:cNvSpPr/>
          <p:nvPr/>
        </p:nvSpPr>
        <p:spPr>
          <a:xfrm>
            <a:off x="5911754" y="1527081"/>
            <a:ext cx="1777409" cy="895249"/>
          </a:xfrm>
          <a:prstGeom prst="rect">
            <a:avLst/>
          </a:prstGeom>
        </p:spPr>
        <p:txBody>
          <a:bodyPr>
            <a:prstTxWarp prst="textPlain">
              <a:avLst/>
            </a:prstTxWarp>
          </a:bodyPr>
          <a:lstStyle/>
          <a:p>
            <a:pPr lvl="0" algn="ctr"/>
            <a:r>
              <a:rPr b="0" i="0" dirty="0">
                <a:ln w="19050" cap="flat" cmpd="sng">
                  <a:solidFill>
                    <a:schemeClr val="lt1"/>
                  </a:solidFill>
                  <a:prstDash val="solid"/>
                  <a:round/>
                  <a:headEnd type="none" w="sm" len="sm"/>
                  <a:tailEnd type="none" w="sm" len="sm"/>
                </a:ln>
                <a:solidFill>
                  <a:schemeClr val="accent6"/>
                </a:solidFill>
                <a:latin typeface="Paytone One"/>
              </a:rPr>
              <a:t>01.</a:t>
            </a:r>
          </a:p>
        </p:txBody>
      </p:sp>
      <p:sp>
        <p:nvSpPr>
          <p:cNvPr id="1948" name="Google Shape;1948;p38"/>
          <p:cNvSpPr txBox="1">
            <a:spLocks noGrp="1"/>
          </p:cNvSpPr>
          <p:nvPr>
            <p:ph type="body" idx="1"/>
          </p:nvPr>
        </p:nvSpPr>
        <p:spPr>
          <a:xfrm>
            <a:off x="5590700" y="3351648"/>
            <a:ext cx="2818200" cy="779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sz="1800" dirty="0" err="1">
                <a:latin typeface="Barlow Semi Condensed" panose="00000506000000000000" pitchFamily="2" charset="0"/>
              </a:rPr>
              <a:t>Giới</a:t>
            </a:r>
            <a:r>
              <a:rPr lang="en-US" sz="1800" dirty="0">
                <a:latin typeface="Barlow Semi Condensed" panose="00000506000000000000" pitchFamily="2" charset="0"/>
              </a:rPr>
              <a:t> </a:t>
            </a:r>
            <a:r>
              <a:rPr lang="en-US" sz="1800" dirty="0" err="1">
                <a:latin typeface="Barlow Semi Condensed" panose="00000506000000000000" pitchFamily="2" charset="0"/>
              </a:rPr>
              <a:t>thiệu</a:t>
            </a:r>
            <a:r>
              <a:rPr lang="en-US" sz="1800" dirty="0">
                <a:latin typeface="Barlow Semi Condensed" panose="00000506000000000000" pitchFamily="2" charset="0"/>
              </a:rPr>
              <a:t> </a:t>
            </a:r>
            <a:r>
              <a:rPr lang="en-US" sz="1800" dirty="0" err="1">
                <a:latin typeface="Barlow Semi Condensed" panose="00000506000000000000" pitchFamily="2" charset="0"/>
              </a:rPr>
              <a:t>về</a:t>
            </a:r>
            <a:r>
              <a:rPr lang="en-US" sz="1800" dirty="0">
                <a:latin typeface="Barlow Semi Condensed" panose="00000506000000000000" pitchFamily="2" charset="0"/>
              </a:rPr>
              <a:t> </a:t>
            </a:r>
            <a:r>
              <a:rPr lang="en-US" sz="1800" dirty="0" err="1">
                <a:latin typeface="Barlow Semi Condensed" panose="00000506000000000000" pitchFamily="2" charset="0"/>
              </a:rPr>
              <a:t>InVision</a:t>
            </a:r>
            <a:r>
              <a:rPr lang="en-US" sz="1800" dirty="0">
                <a:latin typeface="Barlow Semi Condensed" panose="00000506000000000000" pitchFamily="2" charset="0"/>
              </a:rPr>
              <a:t> Studio</a:t>
            </a:r>
          </a:p>
        </p:txBody>
      </p:sp>
      <p:grpSp>
        <p:nvGrpSpPr>
          <p:cNvPr id="2" name="Google Shape;2903;p56">
            <a:extLst>
              <a:ext uri="{FF2B5EF4-FFF2-40B4-BE49-F238E27FC236}">
                <a16:creationId xmlns:a16="http://schemas.microsoft.com/office/drawing/2014/main" id="{DC7BFE4A-7C03-6B01-00E9-D74A07BB3FBA}"/>
              </a:ext>
            </a:extLst>
          </p:cNvPr>
          <p:cNvGrpSpPr/>
          <p:nvPr/>
        </p:nvGrpSpPr>
        <p:grpSpPr>
          <a:xfrm>
            <a:off x="952830" y="797820"/>
            <a:ext cx="2103819" cy="3840104"/>
            <a:chOff x="1111188" y="1765595"/>
            <a:chExt cx="1492721" cy="2851398"/>
          </a:xfrm>
        </p:grpSpPr>
        <p:sp>
          <p:nvSpPr>
            <p:cNvPr id="3" name="Google Shape;2904;p56">
              <a:extLst>
                <a:ext uri="{FF2B5EF4-FFF2-40B4-BE49-F238E27FC236}">
                  <a16:creationId xmlns:a16="http://schemas.microsoft.com/office/drawing/2014/main" id="{DBE2C24B-B811-D57E-EF1C-97F973AA2321}"/>
                </a:ext>
              </a:extLst>
            </p:cNvPr>
            <p:cNvSpPr/>
            <p:nvPr/>
          </p:nvSpPr>
          <p:spPr>
            <a:xfrm>
              <a:off x="2295187" y="3313907"/>
              <a:ext cx="308722" cy="63985"/>
            </a:xfrm>
            <a:custGeom>
              <a:avLst/>
              <a:gdLst/>
              <a:ahLst/>
              <a:cxnLst/>
              <a:rect l="l" t="t" r="r" b="b"/>
              <a:pathLst>
                <a:path w="12897" h="2673" extrusionOk="0">
                  <a:moveTo>
                    <a:pt x="12719" y="1"/>
                  </a:moveTo>
                  <a:cubicBezTo>
                    <a:pt x="12705" y="1"/>
                    <a:pt x="12691" y="2"/>
                    <a:pt x="12676" y="4"/>
                  </a:cubicBezTo>
                  <a:cubicBezTo>
                    <a:pt x="8749" y="664"/>
                    <a:pt x="219" y="2173"/>
                    <a:pt x="4" y="2173"/>
                  </a:cubicBezTo>
                  <a:cubicBezTo>
                    <a:pt x="2" y="2173"/>
                    <a:pt x="1" y="2173"/>
                    <a:pt x="0" y="2173"/>
                  </a:cubicBezTo>
                  <a:lnTo>
                    <a:pt x="0" y="2173"/>
                  </a:lnTo>
                  <a:cubicBezTo>
                    <a:pt x="34" y="2373"/>
                    <a:pt x="134" y="2439"/>
                    <a:pt x="167" y="2673"/>
                  </a:cubicBezTo>
                  <a:cubicBezTo>
                    <a:pt x="2335" y="2239"/>
                    <a:pt x="6938" y="1305"/>
                    <a:pt x="9107" y="905"/>
                  </a:cubicBezTo>
                  <a:cubicBezTo>
                    <a:pt x="10308" y="671"/>
                    <a:pt x="11508" y="438"/>
                    <a:pt x="12743" y="238"/>
                  </a:cubicBezTo>
                  <a:cubicBezTo>
                    <a:pt x="12897" y="176"/>
                    <a:pt x="12880" y="1"/>
                    <a:pt x="12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905;p56">
              <a:extLst>
                <a:ext uri="{FF2B5EF4-FFF2-40B4-BE49-F238E27FC236}">
                  <a16:creationId xmlns:a16="http://schemas.microsoft.com/office/drawing/2014/main" id="{B1CA7FEB-D5B7-6E15-02C6-FA9CDA5DCD36}"/>
                </a:ext>
              </a:extLst>
            </p:cNvPr>
            <p:cNvSpPr/>
            <p:nvPr/>
          </p:nvSpPr>
          <p:spPr>
            <a:xfrm>
              <a:off x="2208150" y="3353835"/>
              <a:ext cx="115810" cy="47324"/>
            </a:xfrm>
            <a:custGeom>
              <a:avLst/>
              <a:gdLst/>
              <a:ahLst/>
              <a:cxnLst/>
              <a:rect l="l" t="t" r="r" b="b"/>
              <a:pathLst>
                <a:path w="4838" h="1977" extrusionOk="0">
                  <a:moveTo>
                    <a:pt x="4315" y="0"/>
                  </a:moveTo>
                  <a:cubicBezTo>
                    <a:pt x="4300" y="0"/>
                    <a:pt x="4285" y="2"/>
                    <a:pt x="4270" y="4"/>
                  </a:cubicBezTo>
                  <a:cubicBezTo>
                    <a:pt x="3903" y="104"/>
                    <a:pt x="3536" y="171"/>
                    <a:pt x="3136" y="238"/>
                  </a:cubicBezTo>
                  <a:cubicBezTo>
                    <a:pt x="2102" y="471"/>
                    <a:pt x="1034" y="671"/>
                    <a:pt x="0" y="972"/>
                  </a:cubicBezTo>
                  <a:cubicBezTo>
                    <a:pt x="34" y="1005"/>
                    <a:pt x="167" y="1105"/>
                    <a:pt x="200" y="1172"/>
                  </a:cubicBezTo>
                  <a:cubicBezTo>
                    <a:pt x="137" y="1331"/>
                    <a:pt x="316" y="1977"/>
                    <a:pt x="536" y="1977"/>
                  </a:cubicBezTo>
                  <a:cubicBezTo>
                    <a:pt x="546" y="1977"/>
                    <a:pt x="557" y="1975"/>
                    <a:pt x="567" y="1972"/>
                  </a:cubicBezTo>
                  <a:cubicBezTo>
                    <a:pt x="1902" y="1705"/>
                    <a:pt x="3236" y="1439"/>
                    <a:pt x="4570" y="1172"/>
                  </a:cubicBezTo>
                  <a:cubicBezTo>
                    <a:pt x="4737" y="1138"/>
                    <a:pt x="4837" y="838"/>
                    <a:pt x="4737" y="371"/>
                  </a:cubicBezTo>
                  <a:cubicBezTo>
                    <a:pt x="4706" y="186"/>
                    <a:pt x="4504" y="0"/>
                    <a:pt x="4315"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906;p56">
              <a:extLst>
                <a:ext uri="{FF2B5EF4-FFF2-40B4-BE49-F238E27FC236}">
                  <a16:creationId xmlns:a16="http://schemas.microsoft.com/office/drawing/2014/main" id="{6CFB8550-EE83-4308-9AF4-5B9843053361}"/>
                </a:ext>
              </a:extLst>
            </p:cNvPr>
            <p:cNvSpPr/>
            <p:nvPr/>
          </p:nvSpPr>
          <p:spPr>
            <a:xfrm>
              <a:off x="2070797" y="2354899"/>
              <a:ext cx="196455" cy="250602"/>
            </a:xfrm>
            <a:custGeom>
              <a:avLst/>
              <a:gdLst/>
              <a:ahLst/>
              <a:cxnLst/>
              <a:rect l="l" t="t" r="r" b="b"/>
              <a:pathLst>
                <a:path w="8207" h="10469" extrusionOk="0">
                  <a:moveTo>
                    <a:pt x="7320" y="0"/>
                  </a:moveTo>
                  <a:cubicBezTo>
                    <a:pt x="7171" y="0"/>
                    <a:pt x="7025" y="119"/>
                    <a:pt x="6906" y="239"/>
                  </a:cubicBezTo>
                  <a:cubicBezTo>
                    <a:pt x="5438" y="1473"/>
                    <a:pt x="4037" y="2874"/>
                    <a:pt x="3236" y="4609"/>
                  </a:cubicBezTo>
                  <a:cubicBezTo>
                    <a:pt x="3036" y="5042"/>
                    <a:pt x="2870" y="5509"/>
                    <a:pt x="2636" y="5910"/>
                  </a:cubicBezTo>
                  <a:cubicBezTo>
                    <a:pt x="1969" y="7077"/>
                    <a:pt x="835" y="7944"/>
                    <a:pt x="234" y="9145"/>
                  </a:cubicBezTo>
                  <a:cubicBezTo>
                    <a:pt x="101" y="9445"/>
                    <a:pt x="1" y="9812"/>
                    <a:pt x="134" y="10113"/>
                  </a:cubicBezTo>
                  <a:cubicBezTo>
                    <a:pt x="282" y="10369"/>
                    <a:pt x="524" y="10468"/>
                    <a:pt x="802" y="10468"/>
                  </a:cubicBezTo>
                  <a:cubicBezTo>
                    <a:pt x="1466" y="10468"/>
                    <a:pt x="2341" y="9908"/>
                    <a:pt x="2669" y="9579"/>
                  </a:cubicBezTo>
                  <a:cubicBezTo>
                    <a:pt x="3070" y="9145"/>
                    <a:pt x="3370" y="8611"/>
                    <a:pt x="3770" y="8144"/>
                  </a:cubicBezTo>
                  <a:cubicBezTo>
                    <a:pt x="4371" y="7411"/>
                    <a:pt x="5138" y="6877"/>
                    <a:pt x="5805" y="6243"/>
                  </a:cubicBezTo>
                  <a:cubicBezTo>
                    <a:pt x="6305" y="5709"/>
                    <a:pt x="7006" y="4975"/>
                    <a:pt x="7239" y="4275"/>
                  </a:cubicBezTo>
                  <a:cubicBezTo>
                    <a:pt x="7273" y="4108"/>
                    <a:pt x="7273" y="3941"/>
                    <a:pt x="7273" y="3775"/>
                  </a:cubicBezTo>
                  <a:cubicBezTo>
                    <a:pt x="7173" y="3241"/>
                    <a:pt x="6772" y="2774"/>
                    <a:pt x="6405" y="2374"/>
                  </a:cubicBezTo>
                  <a:cubicBezTo>
                    <a:pt x="6372" y="2274"/>
                    <a:pt x="6305" y="2207"/>
                    <a:pt x="6305" y="2107"/>
                  </a:cubicBezTo>
                  <a:cubicBezTo>
                    <a:pt x="6305" y="2040"/>
                    <a:pt x="6372" y="1973"/>
                    <a:pt x="6405" y="1940"/>
                  </a:cubicBezTo>
                  <a:cubicBezTo>
                    <a:pt x="6572" y="1740"/>
                    <a:pt x="8207" y="39"/>
                    <a:pt x="7373" y="5"/>
                  </a:cubicBezTo>
                  <a:cubicBezTo>
                    <a:pt x="7355" y="2"/>
                    <a:pt x="7338" y="0"/>
                    <a:pt x="7320"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07;p56">
              <a:extLst>
                <a:ext uri="{FF2B5EF4-FFF2-40B4-BE49-F238E27FC236}">
                  <a16:creationId xmlns:a16="http://schemas.microsoft.com/office/drawing/2014/main" id="{950EE272-F2D9-5C4C-5130-E578F87DDDDF}"/>
                </a:ext>
              </a:extLst>
            </p:cNvPr>
            <p:cNvSpPr/>
            <p:nvPr/>
          </p:nvSpPr>
          <p:spPr>
            <a:xfrm>
              <a:off x="2091574" y="4340586"/>
              <a:ext cx="135750" cy="205001"/>
            </a:xfrm>
            <a:custGeom>
              <a:avLst/>
              <a:gdLst/>
              <a:ahLst/>
              <a:cxnLst/>
              <a:rect l="l" t="t" r="r" b="b"/>
              <a:pathLst>
                <a:path w="5671" h="8564" extrusionOk="0">
                  <a:moveTo>
                    <a:pt x="2319" y="0"/>
                  </a:moveTo>
                  <a:cubicBezTo>
                    <a:pt x="1798" y="0"/>
                    <a:pt x="1297" y="170"/>
                    <a:pt x="934" y="479"/>
                  </a:cubicBezTo>
                  <a:cubicBezTo>
                    <a:pt x="267" y="1012"/>
                    <a:pt x="0" y="1913"/>
                    <a:pt x="33" y="2847"/>
                  </a:cubicBezTo>
                  <a:cubicBezTo>
                    <a:pt x="67" y="3748"/>
                    <a:pt x="334" y="4682"/>
                    <a:pt x="601" y="5582"/>
                  </a:cubicBezTo>
                  <a:cubicBezTo>
                    <a:pt x="834" y="6316"/>
                    <a:pt x="1034" y="7017"/>
                    <a:pt x="1268" y="7751"/>
                  </a:cubicBezTo>
                  <a:cubicBezTo>
                    <a:pt x="1301" y="7917"/>
                    <a:pt x="1368" y="8051"/>
                    <a:pt x="1468" y="8151"/>
                  </a:cubicBezTo>
                  <a:cubicBezTo>
                    <a:pt x="1745" y="8477"/>
                    <a:pt x="2197" y="8564"/>
                    <a:pt x="2672" y="8564"/>
                  </a:cubicBezTo>
                  <a:cubicBezTo>
                    <a:pt x="3170" y="8564"/>
                    <a:pt x="3694" y="8468"/>
                    <a:pt x="4070" y="8451"/>
                  </a:cubicBezTo>
                  <a:cubicBezTo>
                    <a:pt x="4670" y="8418"/>
                    <a:pt x="5271" y="8551"/>
                    <a:pt x="5537" y="7951"/>
                  </a:cubicBezTo>
                  <a:cubicBezTo>
                    <a:pt x="5671" y="7584"/>
                    <a:pt x="5637" y="7183"/>
                    <a:pt x="5604" y="6750"/>
                  </a:cubicBezTo>
                  <a:cubicBezTo>
                    <a:pt x="5471" y="5449"/>
                    <a:pt x="5304" y="4148"/>
                    <a:pt x="5004" y="2814"/>
                  </a:cubicBezTo>
                  <a:cubicBezTo>
                    <a:pt x="4804" y="1913"/>
                    <a:pt x="4437" y="946"/>
                    <a:pt x="3603" y="379"/>
                  </a:cubicBezTo>
                  <a:cubicBezTo>
                    <a:pt x="3207" y="120"/>
                    <a:pt x="2756" y="0"/>
                    <a:pt x="2319"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08;p56">
              <a:extLst>
                <a:ext uri="{FF2B5EF4-FFF2-40B4-BE49-F238E27FC236}">
                  <a16:creationId xmlns:a16="http://schemas.microsoft.com/office/drawing/2014/main" id="{F305AA95-05D0-89EE-1EEE-E20D4F9CF471}"/>
                </a:ext>
              </a:extLst>
            </p:cNvPr>
            <p:cNvSpPr/>
            <p:nvPr/>
          </p:nvSpPr>
          <p:spPr>
            <a:xfrm>
              <a:off x="2113118" y="4517796"/>
              <a:ext cx="297854" cy="97904"/>
            </a:xfrm>
            <a:custGeom>
              <a:avLst/>
              <a:gdLst/>
              <a:ahLst/>
              <a:cxnLst/>
              <a:rect l="l" t="t" r="r" b="b"/>
              <a:pathLst>
                <a:path w="12443" h="4090" extrusionOk="0">
                  <a:moveTo>
                    <a:pt x="4857" y="0"/>
                  </a:moveTo>
                  <a:cubicBezTo>
                    <a:pt x="4737" y="0"/>
                    <a:pt x="4612" y="24"/>
                    <a:pt x="4471" y="47"/>
                  </a:cubicBezTo>
                  <a:cubicBezTo>
                    <a:pt x="3690" y="167"/>
                    <a:pt x="2885" y="227"/>
                    <a:pt x="2079" y="227"/>
                  </a:cubicBezTo>
                  <a:cubicBezTo>
                    <a:pt x="1541" y="227"/>
                    <a:pt x="1001" y="201"/>
                    <a:pt x="468" y="147"/>
                  </a:cubicBezTo>
                  <a:lnTo>
                    <a:pt x="334" y="147"/>
                  </a:lnTo>
                  <a:cubicBezTo>
                    <a:pt x="268" y="147"/>
                    <a:pt x="201" y="147"/>
                    <a:pt x="168" y="214"/>
                  </a:cubicBezTo>
                  <a:cubicBezTo>
                    <a:pt x="1" y="414"/>
                    <a:pt x="168" y="1282"/>
                    <a:pt x="201" y="1515"/>
                  </a:cubicBezTo>
                  <a:cubicBezTo>
                    <a:pt x="268" y="2115"/>
                    <a:pt x="401" y="2716"/>
                    <a:pt x="534" y="3316"/>
                  </a:cubicBezTo>
                  <a:cubicBezTo>
                    <a:pt x="568" y="3416"/>
                    <a:pt x="601" y="3550"/>
                    <a:pt x="701" y="3650"/>
                  </a:cubicBezTo>
                  <a:cubicBezTo>
                    <a:pt x="768" y="3683"/>
                    <a:pt x="868" y="3717"/>
                    <a:pt x="968" y="3717"/>
                  </a:cubicBezTo>
                  <a:cubicBezTo>
                    <a:pt x="2391" y="3983"/>
                    <a:pt x="3829" y="3998"/>
                    <a:pt x="5272" y="3998"/>
                  </a:cubicBezTo>
                  <a:cubicBezTo>
                    <a:pt x="5453" y="3998"/>
                    <a:pt x="5633" y="3998"/>
                    <a:pt x="5814" y="3998"/>
                  </a:cubicBezTo>
                  <a:cubicBezTo>
                    <a:pt x="6355" y="3998"/>
                    <a:pt x="6897" y="4000"/>
                    <a:pt x="7439" y="4017"/>
                  </a:cubicBezTo>
                  <a:cubicBezTo>
                    <a:pt x="7994" y="4045"/>
                    <a:pt x="8647" y="4090"/>
                    <a:pt x="9309" y="4090"/>
                  </a:cubicBezTo>
                  <a:cubicBezTo>
                    <a:pt x="10239" y="4090"/>
                    <a:pt x="11188" y="4001"/>
                    <a:pt x="11909" y="3650"/>
                  </a:cubicBezTo>
                  <a:cubicBezTo>
                    <a:pt x="12043" y="3583"/>
                    <a:pt x="12143" y="3516"/>
                    <a:pt x="12243" y="3416"/>
                  </a:cubicBezTo>
                  <a:cubicBezTo>
                    <a:pt x="12443" y="3083"/>
                    <a:pt x="12209" y="2649"/>
                    <a:pt x="11909" y="2416"/>
                  </a:cubicBezTo>
                  <a:cubicBezTo>
                    <a:pt x="11242" y="1882"/>
                    <a:pt x="10341" y="1815"/>
                    <a:pt x="9508" y="1682"/>
                  </a:cubicBezTo>
                  <a:cubicBezTo>
                    <a:pt x="8073" y="1448"/>
                    <a:pt x="6672" y="948"/>
                    <a:pt x="5405" y="214"/>
                  </a:cubicBezTo>
                  <a:cubicBezTo>
                    <a:pt x="5271" y="147"/>
                    <a:pt x="5138" y="47"/>
                    <a:pt x="5004" y="14"/>
                  </a:cubicBezTo>
                  <a:cubicBezTo>
                    <a:pt x="4955" y="4"/>
                    <a:pt x="4907" y="0"/>
                    <a:pt x="4857" y="0"/>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09;p56">
              <a:extLst>
                <a:ext uri="{FF2B5EF4-FFF2-40B4-BE49-F238E27FC236}">
                  <a16:creationId xmlns:a16="http://schemas.microsoft.com/office/drawing/2014/main" id="{3B29D465-0E21-F0E3-F16E-B8A8D91CD155}"/>
                </a:ext>
              </a:extLst>
            </p:cNvPr>
            <p:cNvSpPr/>
            <p:nvPr/>
          </p:nvSpPr>
          <p:spPr>
            <a:xfrm>
              <a:off x="1609282" y="4317415"/>
              <a:ext cx="122991" cy="211105"/>
            </a:xfrm>
            <a:custGeom>
              <a:avLst/>
              <a:gdLst/>
              <a:ahLst/>
              <a:cxnLst/>
              <a:rect l="l" t="t" r="r" b="b"/>
              <a:pathLst>
                <a:path w="5138" h="8819" extrusionOk="0">
                  <a:moveTo>
                    <a:pt x="2581" y="1"/>
                  </a:moveTo>
                  <a:cubicBezTo>
                    <a:pt x="2172" y="1"/>
                    <a:pt x="1769" y="109"/>
                    <a:pt x="1435" y="313"/>
                  </a:cubicBezTo>
                  <a:cubicBezTo>
                    <a:pt x="701" y="780"/>
                    <a:pt x="267" y="1647"/>
                    <a:pt x="134" y="2581"/>
                  </a:cubicBezTo>
                  <a:cubicBezTo>
                    <a:pt x="0" y="3481"/>
                    <a:pt x="134" y="4449"/>
                    <a:pt x="234" y="5416"/>
                  </a:cubicBezTo>
                  <a:cubicBezTo>
                    <a:pt x="334" y="6150"/>
                    <a:pt x="434" y="6917"/>
                    <a:pt x="501" y="7651"/>
                  </a:cubicBezTo>
                  <a:cubicBezTo>
                    <a:pt x="534" y="7818"/>
                    <a:pt x="567" y="7951"/>
                    <a:pt x="634" y="8085"/>
                  </a:cubicBezTo>
                  <a:lnTo>
                    <a:pt x="668" y="8085"/>
                  </a:lnTo>
                  <a:cubicBezTo>
                    <a:pt x="1101" y="8819"/>
                    <a:pt x="2435" y="8652"/>
                    <a:pt x="3203" y="8719"/>
                  </a:cubicBezTo>
                  <a:cubicBezTo>
                    <a:pt x="3451" y="8733"/>
                    <a:pt x="3700" y="8780"/>
                    <a:pt x="3932" y="8780"/>
                  </a:cubicBezTo>
                  <a:cubicBezTo>
                    <a:pt x="4229" y="8780"/>
                    <a:pt x="4498" y="8703"/>
                    <a:pt x="4704" y="8385"/>
                  </a:cubicBezTo>
                  <a:cubicBezTo>
                    <a:pt x="4904" y="8051"/>
                    <a:pt x="4937" y="7618"/>
                    <a:pt x="4971" y="7217"/>
                  </a:cubicBezTo>
                  <a:cubicBezTo>
                    <a:pt x="5037" y="5883"/>
                    <a:pt x="5137" y="4549"/>
                    <a:pt x="5071" y="3181"/>
                  </a:cubicBezTo>
                  <a:cubicBezTo>
                    <a:pt x="5004" y="2247"/>
                    <a:pt x="4804" y="1213"/>
                    <a:pt x="4070" y="579"/>
                  </a:cubicBezTo>
                  <a:cubicBezTo>
                    <a:pt x="3655" y="184"/>
                    <a:pt x="3113" y="1"/>
                    <a:pt x="2581"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10;p56">
              <a:extLst>
                <a:ext uri="{FF2B5EF4-FFF2-40B4-BE49-F238E27FC236}">
                  <a16:creationId xmlns:a16="http://schemas.microsoft.com/office/drawing/2014/main" id="{E074C76F-DFE4-9413-B4B5-73965E9FC57C}"/>
                </a:ext>
              </a:extLst>
            </p:cNvPr>
            <p:cNvSpPr/>
            <p:nvPr/>
          </p:nvSpPr>
          <p:spPr>
            <a:xfrm>
              <a:off x="1609282" y="4496946"/>
              <a:ext cx="280284" cy="120047"/>
            </a:xfrm>
            <a:custGeom>
              <a:avLst/>
              <a:gdLst/>
              <a:ahLst/>
              <a:cxnLst/>
              <a:rect l="l" t="t" r="r" b="b"/>
              <a:pathLst>
                <a:path w="11709" h="5015" extrusionOk="0">
                  <a:moveTo>
                    <a:pt x="439" y="0"/>
                  </a:moveTo>
                  <a:cubicBezTo>
                    <a:pt x="374" y="0"/>
                    <a:pt x="337" y="6"/>
                    <a:pt x="334" y="18"/>
                  </a:cubicBezTo>
                  <a:cubicBezTo>
                    <a:pt x="67" y="1285"/>
                    <a:pt x="0" y="2553"/>
                    <a:pt x="134" y="3787"/>
                  </a:cubicBezTo>
                  <a:cubicBezTo>
                    <a:pt x="134" y="3854"/>
                    <a:pt x="134" y="3920"/>
                    <a:pt x="167" y="3987"/>
                  </a:cubicBezTo>
                  <a:cubicBezTo>
                    <a:pt x="234" y="4054"/>
                    <a:pt x="301" y="4054"/>
                    <a:pt x="401" y="4087"/>
                  </a:cubicBezTo>
                  <a:cubicBezTo>
                    <a:pt x="2369" y="4554"/>
                    <a:pt x="4404" y="4421"/>
                    <a:pt x="6438" y="4721"/>
                  </a:cubicBezTo>
                  <a:cubicBezTo>
                    <a:pt x="7226" y="4857"/>
                    <a:pt x="8036" y="5015"/>
                    <a:pt x="8831" y="5015"/>
                  </a:cubicBezTo>
                  <a:cubicBezTo>
                    <a:pt x="9013" y="5015"/>
                    <a:pt x="9194" y="5007"/>
                    <a:pt x="9374" y="4988"/>
                  </a:cubicBezTo>
                  <a:cubicBezTo>
                    <a:pt x="10008" y="4921"/>
                    <a:pt x="11709" y="4488"/>
                    <a:pt x="10875" y="3554"/>
                  </a:cubicBezTo>
                  <a:cubicBezTo>
                    <a:pt x="10708" y="3320"/>
                    <a:pt x="10408" y="3220"/>
                    <a:pt x="10141" y="3120"/>
                  </a:cubicBezTo>
                  <a:cubicBezTo>
                    <a:pt x="8340" y="2519"/>
                    <a:pt x="6505" y="1852"/>
                    <a:pt x="5037" y="651"/>
                  </a:cubicBezTo>
                  <a:cubicBezTo>
                    <a:pt x="5037" y="651"/>
                    <a:pt x="5004" y="618"/>
                    <a:pt x="5004" y="618"/>
                  </a:cubicBezTo>
                  <a:cubicBezTo>
                    <a:pt x="4579" y="557"/>
                    <a:pt x="1092" y="0"/>
                    <a:pt x="439" y="0"/>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11;p56">
              <a:extLst>
                <a:ext uri="{FF2B5EF4-FFF2-40B4-BE49-F238E27FC236}">
                  <a16:creationId xmlns:a16="http://schemas.microsoft.com/office/drawing/2014/main" id="{67B2A46E-9ADA-D66A-05F6-9E606BFB3A21}"/>
                </a:ext>
              </a:extLst>
            </p:cNvPr>
            <p:cNvSpPr/>
            <p:nvPr/>
          </p:nvSpPr>
          <p:spPr>
            <a:xfrm>
              <a:off x="1636427" y="2152005"/>
              <a:ext cx="212421" cy="408254"/>
            </a:xfrm>
            <a:custGeom>
              <a:avLst/>
              <a:gdLst/>
              <a:ahLst/>
              <a:cxnLst/>
              <a:rect l="l" t="t" r="r" b="b"/>
              <a:pathLst>
                <a:path w="8874" h="17055" extrusionOk="0">
                  <a:moveTo>
                    <a:pt x="5001" y="0"/>
                  </a:moveTo>
                  <a:cubicBezTo>
                    <a:pt x="4356" y="0"/>
                    <a:pt x="3668" y="151"/>
                    <a:pt x="2969" y="375"/>
                  </a:cubicBezTo>
                  <a:cubicBezTo>
                    <a:pt x="2069" y="676"/>
                    <a:pt x="1568" y="1676"/>
                    <a:pt x="1001" y="2410"/>
                  </a:cubicBezTo>
                  <a:cubicBezTo>
                    <a:pt x="367" y="3278"/>
                    <a:pt x="1" y="4345"/>
                    <a:pt x="101" y="5446"/>
                  </a:cubicBezTo>
                  <a:cubicBezTo>
                    <a:pt x="101" y="5579"/>
                    <a:pt x="134" y="5713"/>
                    <a:pt x="167" y="5846"/>
                  </a:cubicBezTo>
                  <a:cubicBezTo>
                    <a:pt x="267" y="6480"/>
                    <a:pt x="901" y="6613"/>
                    <a:pt x="935" y="7247"/>
                  </a:cubicBezTo>
                  <a:cubicBezTo>
                    <a:pt x="1068" y="9382"/>
                    <a:pt x="1235" y="10950"/>
                    <a:pt x="1201" y="12618"/>
                  </a:cubicBezTo>
                  <a:cubicBezTo>
                    <a:pt x="1168" y="13485"/>
                    <a:pt x="1168" y="14319"/>
                    <a:pt x="1168" y="15186"/>
                  </a:cubicBezTo>
                  <a:cubicBezTo>
                    <a:pt x="1201" y="15887"/>
                    <a:pt x="1168" y="16454"/>
                    <a:pt x="2002" y="16554"/>
                  </a:cubicBezTo>
                  <a:cubicBezTo>
                    <a:pt x="2903" y="16687"/>
                    <a:pt x="3803" y="17054"/>
                    <a:pt x="4737" y="17054"/>
                  </a:cubicBezTo>
                  <a:cubicBezTo>
                    <a:pt x="5371" y="17054"/>
                    <a:pt x="6038" y="16854"/>
                    <a:pt x="6472" y="16387"/>
                  </a:cubicBezTo>
                  <a:cubicBezTo>
                    <a:pt x="7072" y="15720"/>
                    <a:pt x="7072" y="14686"/>
                    <a:pt x="6905" y="13818"/>
                  </a:cubicBezTo>
                  <a:cubicBezTo>
                    <a:pt x="6639" y="12251"/>
                    <a:pt x="6372" y="10683"/>
                    <a:pt x="6705" y="9082"/>
                  </a:cubicBezTo>
                  <a:cubicBezTo>
                    <a:pt x="6772" y="8948"/>
                    <a:pt x="6905" y="8815"/>
                    <a:pt x="7039" y="8815"/>
                  </a:cubicBezTo>
                  <a:cubicBezTo>
                    <a:pt x="7063" y="8817"/>
                    <a:pt x="7088" y="8818"/>
                    <a:pt x="7112" y="8818"/>
                  </a:cubicBezTo>
                  <a:cubicBezTo>
                    <a:pt x="7420" y="8818"/>
                    <a:pt x="7721" y="8626"/>
                    <a:pt x="7906" y="8348"/>
                  </a:cubicBezTo>
                  <a:cubicBezTo>
                    <a:pt x="8874" y="7014"/>
                    <a:pt x="8440" y="4645"/>
                    <a:pt x="8173" y="3177"/>
                  </a:cubicBezTo>
                  <a:cubicBezTo>
                    <a:pt x="8073" y="2544"/>
                    <a:pt x="7906" y="1877"/>
                    <a:pt x="7539" y="1343"/>
                  </a:cubicBezTo>
                  <a:cubicBezTo>
                    <a:pt x="6873" y="354"/>
                    <a:pt x="5988" y="0"/>
                    <a:pt x="5001"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12;p56">
              <a:extLst>
                <a:ext uri="{FF2B5EF4-FFF2-40B4-BE49-F238E27FC236}">
                  <a16:creationId xmlns:a16="http://schemas.microsoft.com/office/drawing/2014/main" id="{952DE250-76B9-203C-6A6D-8FE742D1F0AC}"/>
                </a:ext>
              </a:extLst>
            </p:cNvPr>
            <p:cNvSpPr/>
            <p:nvPr/>
          </p:nvSpPr>
          <p:spPr>
            <a:xfrm>
              <a:off x="1541419" y="2975287"/>
              <a:ext cx="689903" cy="1491761"/>
            </a:xfrm>
            <a:custGeom>
              <a:avLst/>
              <a:gdLst/>
              <a:ahLst/>
              <a:cxnLst/>
              <a:rect l="l" t="t" r="r" b="b"/>
              <a:pathLst>
                <a:path w="28821" h="62319" extrusionOk="0">
                  <a:moveTo>
                    <a:pt x="9196" y="1"/>
                  </a:moveTo>
                  <a:cubicBezTo>
                    <a:pt x="7466" y="1"/>
                    <a:pt x="5763" y="1168"/>
                    <a:pt x="4737" y="2642"/>
                  </a:cubicBezTo>
                  <a:cubicBezTo>
                    <a:pt x="534" y="8746"/>
                    <a:pt x="1568" y="16952"/>
                    <a:pt x="1434" y="24124"/>
                  </a:cubicBezTo>
                  <a:cubicBezTo>
                    <a:pt x="1401" y="25325"/>
                    <a:pt x="1334" y="26492"/>
                    <a:pt x="1234" y="27627"/>
                  </a:cubicBezTo>
                  <a:lnTo>
                    <a:pt x="1201" y="27627"/>
                  </a:lnTo>
                  <a:cubicBezTo>
                    <a:pt x="0" y="38701"/>
                    <a:pt x="167" y="49809"/>
                    <a:pt x="1801" y="60650"/>
                  </a:cubicBezTo>
                  <a:cubicBezTo>
                    <a:pt x="3300" y="60893"/>
                    <a:pt x="4814" y="61033"/>
                    <a:pt x="6352" y="61033"/>
                  </a:cubicBezTo>
                  <a:cubicBezTo>
                    <a:pt x="7141" y="61033"/>
                    <a:pt x="7937" y="60996"/>
                    <a:pt x="8740" y="60917"/>
                  </a:cubicBezTo>
                  <a:cubicBezTo>
                    <a:pt x="9740" y="50910"/>
                    <a:pt x="10708" y="40869"/>
                    <a:pt x="11575" y="30862"/>
                  </a:cubicBezTo>
                  <a:cubicBezTo>
                    <a:pt x="11742" y="29028"/>
                    <a:pt x="11975" y="27193"/>
                    <a:pt x="12209" y="25392"/>
                  </a:cubicBezTo>
                  <a:cubicBezTo>
                    <a:pt x="15011" y="33030"/>
                    <a:pt x="17246" y="40903"/>
                    <a:pt x="18880" y="48875"/>
                  </a:cubicBezTo>
                  <a:cubicBezTo>
                    <a:pt x="19781" y="53312"/>
                    <a:pt x="20848" y="57948"/>
                    <a:pt x="22683" y="62051"/>
                  </a:cubicBezTo>
                  <a:cubicBezTo>
                    <a:pt x="22716" y="62151"/>
                    <a:pt x="22783" y="62218"/>
                    <a:pt x="22850" y="62285"/>
                  </a:cubicBezTo>
                  <a:cubicBezTo>
                    <a:pt x="22916" y="62318"/>
                    <a:pt x="23016" y="62318"/>
                    <a:pt x="23117" y="62318"/>
                  </a:cubicBezTo>
                  <a:cubicBezTo>
                    <a:pt x="24918" y="62285"/>
                    <a:pt x="26752" y="62051"/>
                    <a:pt x="28520" y="61684"/>
                  </a:cubicBezTo>
                  <a:cubicBezTo>
                    <a:pt x="28620" y="61651"/>
                    <a:pt x="28721" y="61618"/>
                    <a:pt x="28787" y="61551"/>
                  </a:cubicBezTo>
                  <a:cubicBezTo>
                    <a:pt x="28821" y="61484"/>
                    <a:pt x="28821" y="61384"/>
                    <a:pt x="28821" y="61284"/>
                  </a:cubicBezTo>
                  <a:cubicBezTo>
                    <a:pt x="28554" y="57014"/>
                    <a:pt x="28220" y="52478"/>
                    <a:pt x="27620" y="48208"/>
                  </a:cubicBezTo>
                  <a:cubicBezTo>
                    <a:pt x="27053" y="44038"/>
                    <a:pt x="26285" y="39902"/>
                    <a:pt x="25585" y="35732"/>
                  </a:cubicBezTo>
                  <a:cubicBezTo>
                    <a:pt x="24217" y="27393"/>
                    <a:pt x="22483" y="19087"/>
                    <a:pt x="20348" y="10915"/>
                  </a:cubicBezTo>
                  <a:cubicBezTo>
                    <a:pt x="19430" y="7243"/>
                    <a:pt x="17545" y="2604"/>
                    <a:pt x="13206" y="2604"/>
                  </a:cubicBezTo>
                  <a:cubicBezTo>
                    <a:pt x="13130" y="2604"/>
                    <a:pt x="13053" y="2606"/>
                    <a:pt x="12976" y="2609"/>
                  </a:cubicBezTo>
                  <a:cubicBezTo>
                    <a:pt x="12843" y="2308"/>
                    <a:pt x="12709" y="2075"/>
                    <a:pt x="12542" y="1841"/>
                  </a:cubicBezTo>
                  <a:cubicBezTo>
                    <a:pt x="11775" y="807"/>
                    <a:pt x="10741" y="107"/>
                    <a:pt x="9407" y="7"/>
                  </a:cubicBezTo>
                  <a:cubicBezTo>
                    <a:pt x="9336" y="3"/>
                    <a:pt x="9266" y="1"/>
                    <a:pt x="91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13;p56">
              <a:extLst>
                <a:ext uri="{FF2B5EF4-FFF2-40B4-BE49-F238E27FC236}">
                  <a16:creationId xmlns:a16="http://schemas.microsoft.com/office/drawing/2014/main" id="{856A8398-01D8-CAA1-5736-7EF9A757633F}"/>
                </a:ext>
              </a:extLst>
            </p:cNvPr>
            <p:cNvSpPr/>
            <p:nvPr/>
          </p:nvSpPr>
          <p:spPr>
            <a:xfrm>
              <a:off x="1539001" y="2439661"/>
              <a:ext cx="508672" cy="827424"/>
            </a:xfrm>
            <a:custGeom>
              <a:avLst/>
              <a:gdLst/>
              <a:ahLst/>
              <a:cxnLst/>
              <a:rect l="l" t="t" r="r" b="b"/>
              <a:pathLst>
                <a:path w="21250" h="34566" extrusionOk="0">
                  <a:moveTo>
                    <a:pt x="8107" y="0"/>
                  </a:moveTo>
                  <a:cubicBezTo>
                    <a:pt x="7473" y="33"/>
                    <a:pt x="6806" y="100"/>
                    <a:pt x="6172" y="167"/>
                  </a:cubicBezTo>
                  <a:cubicBezTo>
                    <a:pt x="5538" y="267"/>
                    <a:pt x="4871" y="367"/>
                    <a:pt x="4404" y="867"/>
                  </a:cubicBezTo>
                  <a:cubicBezTo>
                    <a:pt x="3937" y="1401"/>
                    <a:pt x="3637" y="2102"/>
                    <a:pt x="3303" y="2702"/>
                  </a:cubicBezTo>
                  <a:cubicBezTo>
                    <a:pt x="3003" y="3336"/>
                    <a:pt x="2736" y="4003"/>
                    <a:pt x="2469" y="4637"/>
                  </a:cubicBezTo>
                  <a:cubicBezTo>
                    <a:pt x="1469" y="7372"/>
                    <a:pt x="1035" y="10274"/>
                    <a:pt x="735" y="13143"/>
                  </a:cubicBezTo>
                  <a:cubicBezTo>
                    <a:pt x="435" y="16245"/>
                    <a:pt x="201" y="19381"/>
                    <a:pt x="101" y="22516"/>
                  </a:cubicBezTo>
                  <a:cubicBezTo>
                    <a:pt x="1" y="24384"/>
                    <a:pt x="1" y="26219"/>
                    <a:pt x="101" y="28087"/>
                  </a:cubicBezTo>
                  <a:cubicBezTo>
                    <a:pt x="134" y="28988"/>
                    <a:pt x="168" y="29922"/>
                    <a:pt x="234" y="30822"/>
                  </a:cubicBezTo>
                  <a:cubicBezTo>
                    <a:pt x="268" y="31323"/>
                    <a:pt x="301" y="31790"/>
                    <a:pt x="335" y="32257"/>
                  </a:cubicBezTo>
                  <a:cubicBezTo>
                    <a:pt x="368" y="32657"/>
                    <a:pt x="401" y="33024"/>
                    <a:pt x="635" y="33357"/>
                  </a:cubicBezTo>
                  <a:cubicBezTo>
                    <a:pt x="696" y="33460"/>
                    <a:pt x="782" y="33499"/>
                    <a:pt x="863" y="33499"/>
                  </a:cubicBezTo>
                  <a:cubicBezTo>
                    <a:pt x="914" y="33499"/>
                    <a:pt x="963" y="33483"/>
                    <a:pt x="1002" y="33457"/>
                  </a:cubicBezTo>
                  <a:cubicBezTo>
                    <a:pt x="4439" y="34198"/>
                    <a:pt x="7952" y="34566"/>
                    <a:pt x="11464" y="34566"/>
                  </a:cubicBezTo>
                  <a:cubicBezTo>
                    <a:pt x="14598" y="34566"/>
                    <a:pt x="17733" y="34273"/>
                    <a:pt x="20816" y="33691"/>
                  </a:cubicBezTo>
                  <a:cubicBezTo>
                    <a:pt x="21249" y="33624"/>
                    <a:pt x="20716" y="30989"/>
                    <a:pt x="20549" y="30689"/>
                  </a:cubicBezTo>
                  <a:cubicBezTo>
                    <a:pt x="20215" y="29988"/>
                    <a:pt x="19682" y="29521"/>
                    <a:pt x="19381" y="28787"/>
                  </a:cubicBezTo>
                  <a:cubicBezTo>
                    <a:pt x="18514" y="26619"/>
                    <a:pt x="18314" y="24151"/>
                    <a:pt x="17814" y="21882"/>
                  </a:cubicBezTo>
                  <a:cubicBezTo>
                    <a:pt x="17113" y="18413"/>
                    <a:pt x="16513" y="14944"/>
                    <a:pt x="15746" y="11508"/>
                  </a:cubicBezTo>
                  <a:cubicBezTo>
                    <a:pt x="15078" y="8540"/>
                    <a:pt x="14411" y="5504"/>
                    <a:pt x="12944" y="2869"/>
                  </a:cubicBezTo>
                  <a:cubicBezTo>
                    <a:pt x="12877" y="2769"/>
                    <a:pt x="12843" y="2669"/>
                    <a:pt x="12777" y="2569"/>
                  </a:cubicBezTo>
                  <a:cubicBezTo>
                    <a:pt x="12510" y="1935"/>
                    <a:pt x="12110" y="1368"/>
                    <a:pt x="11543" y="934"/>
                  </a:cubicBezTo>
                  <a:cubicBezTo>
                    <a:pt x="10575" y="167"/>
                    <a:pt x="9308" y="0"/>
                    <a:pt x="8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14;p56">
              <a:extLst>
                <a:ext uri="{FF2B5EF4-FFF2-40B4-BE49-F238E27FC236}">
                  <a16:creationId xmlns:a16="http://schemas.microsoft.com/office/drawing/2014/main" id="{3DB0475A-7E2F-DD07-C65F-C48B44DB8AF9}"/>
                </a:ext>
              </a:extLst>
            </p:cNvPr>
            <p:cNvSpPr/>
            <p:nvPr/>
          </p:nvSpPr>
          <p:spPr>
            <a:xfrm>
              <a:off x="2091574" y="3131886"/>
              <a:ext cx="185252" cy="283779"/>
            </a:xfrm>
            <a:custGeom>
              <a:avLst/>
              <a:gdLst/>
              <a:ahLst/>
              <a:cxnLst/>
              <a:rect l="l" t="t" r="r" b="b"/>
              <a:pathLst>
                <a:path w="7739" h="11855" extrusionOk="0">
                  <a:moveTo>
                    <a:pt x="695" y="1"/>
                  </a:moveTo>
                  <a:cubicBezTo>
                    <a:pt x="664" y="1"/>
                    <a:pt x="633" y="1"/>
                    <a:pt x="601" y="3"/>
                  </a:cubicBezTo>
                  <a:cubicBezTo>
                    <a:pt x="500" y="3"/>
                    <a:pt x="434" y="3"/>
                    <a:pt x="367" y="36"/>
                  </a:cubicBezTo>
                  <a:cubicBezTo>
                    <a:pt x="300" y="103"/>
                    <a:pt x="267" y="170"/>
                    <a:pt x="234" y="270"/>
                  </a:cubicBezTo>
                  <a:cubicBezTo>
                    <a:pt x="0" y="1037"/>
                    <a:pt x="67" y="1871"/>
                    <a:pt x="434" y="2571"/>
                  </a:cubicBezTo>
                  <a:cubicBezTo>
                    <a:pt x="867" y="3439"/>
                    <a:pt x="1701" y="4039"/>
                    <a:pt x="2135" y="4906"/>
                  </a:cubicBezTo>
                  <a:cubicBezTo>
                    <a:pt x="2469" y="5540"/>
                    <a:pt x="2569" y="6274"/>
                    <a:pt x="2902" y="6874"/>
                  </a:cubicBezTo>
                  <a:cubicBezTo>
                    <a:pt x="3336" y="7575"/>
                    <a:pt x="3836" y="8242"/>
                    <a:pt x="4170" y="9009"/>
                  </a:cubicBezTo>
                  <a:cubicBezTo>
                    <a:pt x="4236" y="9176"/>
                    <a:pt x="4303" y="9343"/>
                    <a:pt x="4370" y="9510"/>
                  </a:cubicBezTo>
                  <a:cubicBezTo>
                    <a:pt x="4437" y="9810"/>
                    <a:pt x="4503" y="10143"/>
                    <a:pt x="4603" y="10444"/>
                  </a:cubicBezTo>
                  <a:cubicBezTo>
                    <a:pt x="4804" y="11044"/>
                    <a:pt x="5304" y="11578"/>
                    <a:pt x="5938" y="11811"/>
                  </a:cubicBezTo>
                  <a:cubicBezTo>
                    <a:pt x="6021" y="11841"/>
                    <a:pt x="6107" y="11854"/>
                    <a:pt x="6192" y="11854"/>
                  </a:cubicBezTo>
                  <a:cubicBezTo>
                    <a:pt x="6683" y="11854"/>
                    <a:pt x="7173" y="11404"/>
                    <a:pt x="7372" y="10977"/>
                  </a:cubicBezTo>
                  <a:cubicBezTo>
                    <a:pt x="7739" y="10143"/>
                    <a:pt x="7572" y="9209"/>
                    <a:pt x="7272" y="8376"/>
                  </a:cubicBezTo>
                  <a:cubicBezTo>
                    <a:pt x="6538" y="6174"/>
                    <a:pt x="5204" y="4306"/>
                    <a:pt x="3669" y="2571"/>
                  </a:cubicBezTo>
                  <a:cubicBezTo>
                    <a:pt x="3169" y="2038"/>
                    <a:pt x="2435" y="1537"/>
                    <a:pt x="2102" y="903"/>
                  </a:cubicBezTo>
                  <a:cubicBezTo>
                    <a:pt x="1815" y="331"/>
                    <a:pt x="1346" y="1"/>
                    <a:pt x="695"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15;p56">
              <a:extLst>
                <a:ext uri="{FF2B5EF4-FFF2-40B4-BE49-F238E27FC236}">
                  <a16:creationId xmlns:a16="http://schemas.microsoft.com/office/drawing/2014/main" id="{64884840-58BF-C215-D79B-563AA0188B9B}"/>
                </a:ext>
              </a:extLst>
            </p:cNvPr>
            <p:cNvSpPr/>
            <p:nvPr/>
          </p:nvSpPr>
          <p:spPr>
            <a:xfrm>
              <a:off x="1649999" y="2497135"/>
              <a:ext cx="529426" cy="502281"/>
            </a:xfrm>
            <a:custGeom>
              <a:avLst/>
              <a:gdLst/>
              <a:ahLst/>
              <a:cxnLst/>
              <a:rect l="l" t="t" r="r" b="b"/>
              <a:pathLst>
                <a:path w="22117" h="20983" extrusionOk="0">
                  <a:moveTo>
                    <a:pt x="19348" y="1"/>
                  </a:moveTo>
                  <a:cubicBezTo>
                    <a:pt x="17480" y="501"/>
                    <a:pt x="16012" y="1369"/>
                    <a:pt x="14544" y="2536"/>
                  </a:cubicBezTo>
                  <a:cubicBezTo>
                    <a:pt x="13510" y="3370"/>
                    <a:pt x="12776" y="3870"/>
                    <a:pt x="12109" y="4471"/>
                  </a:cubicBezTo>
                  <a:cubicBezTo>
                    <a:pt x="8340" y="7873"/>
                    <a:pt x="4571" y="11476"/>
                    <a:pt x="1" y="13711"/>
                  </a:cubicBezTo>
                  <a:cubicBezTo>
                    <a:pt x="1335" y="16012"/>
                    <a:pt x="2402" y="18447"/>
                    <a:pt x="3303" y="20983"/>
                  </a:cubicBezTo>
                  <a:cubicBezTo>
                    <a:pt x="8140" y="19181"/>
                    <a:pt x="12176" y="15479"/>
                    <a:pt x="15845" y="11909"/>
                  </a:cubicBezTo>
                  <a:cubicBezTo>
                    <a:pt x="17847" y="9975"/>
                    <a:pt x="20449" y="7873"/>
                    <a:pt x="21816" y="5371"/>
                  </a:cubicBezTo>
                  <a:cubicBezTo>
                    <a:pt x="21950" y="5105"/>
                    <a:pt x="22050" y="4838"/>
                    <a:pt x="22116" y="4571"/>
                  </a:cubicBezTo>
                  <a:cubicBezTo>
                    <a:pt x="21649" y="3937"/>
                    <a:pt x="21216" y="3303"/>
                    <a:pt x="20782" y="2636"/>
                  </a:cubicBezTo>
                  <a:cubicBezTo>
                    <a:pt x="20449" y="2036"/>
                    <a:pt x="20148" y="1369"/>
                    <a:pt x="19815" y="768"/>
                  </a:cubicBezTo>
                  <a:cubicBezTo>
                    <a:pt x="19681" y="501"/>
                    <a:pt x="19515" y="234"/>
                    <a:pt x="19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16;p56">
              <a:extLst>
                <a:ext uri="{FF2B5EF4-FFF2-40B4-BE49-F238E27FC236}">
                  <a16:creationId xmlns:a16="http://schemas.microsoft.com/office/drawing/2014/main" id="{1D5D6E12-1F68-B827-C1A9-94D043C21CCA}"/>
                </a:ext>
              </a:extLst>
            </p:cNvPr>
            <p:cNvSpPr/>
            <p:nvPr/>
          </p:nvSpPr>
          <p:spPr>
            <a:xfrm>
              <a:off x="1681932" y="2454024"/>
              <a:ext cx="508672" cy="828046"/>
            </a:xfrm>
            <a:custGeom>
              <a:avLst/>
              <a:gdLst/>
              <a:ahLst/>
              <a:cxnLst/>
              <a:rect l="l" t="t" r="r" b="b"/>
              <a:pathLst>
                <a:path w="21250" h="34592" extrusionOk="0">
                  <a:moveTo>
                    <a:pt x="4738" y="1"/>
                  </a:moveTo>
                  <a:lnTo>
                    <a:pt x="1" y="5271"/>
                  </a:lnTo>
                  <a:cubicBezTo>
                    <a:pt x="268" y="9174"/>
                    <a:pt x="2069" y="14378"/>
                    <a:pt x="4004" y="17780"/>
                  </a:cubicBezTo>
                  <a:cubicBezTo>
                    <a:pt x="6339" y="21816"/>
                    <a:pt x="9241" y="25786"/>
                    <a:pt x="11709" y="29822"/>
                  </a:cubicBezTo>
                  <a:cubicBezTo>
                    <a:pt x="12677" y="31390"/>
                    <a:pt x="13144" y="33124"/>
                    <a:pt x="15245" y="34358"/>
                  </a:cubicBezTo>
                  <a:cubicBezTo>
                    <a:pt x="15445" y="34459"/>
                    <a:pt x="15645" y="34592"/>
                    <a:pt x="15879" y="34592"/>
                  </a:cubicBezTo>
                  <a:cubicBezTo>
                    <a:pt x="16112" y="34592"/>
                    <a:pt x="16313" y="34459"/>
                    <a:pt x="16513" y="34292"/>
                  </a:cubicBezTo>
                  <a:cubicBezTo>
                    <a:pt x="16813" y="34092"/>
                    <a:pt x="20315" y="31456"/>
                    <a:pt x="21083" y="30889"/>
                  </a:cubicBezTo>
                  <a:cubicBezTo>
                    <a:pt x="21183" y="30823"/>
                    <a:pt x="21249" y="30789"/>
                    <a:pt x="21249" y="30789"/>
                  </a:cubicBezTo>
                  <a:cubicBezTo>
                    <a:pt x="19615" y="27020"/>
                    <a:pt x="17747" y="23351"/>
                    <a:pt x="15612" y="19815"/>
                  </a:cubicBezTo>
                  <a:cubicBezTo>
                    <a:pt x="14778" y="18447"/>
                    <a:pt x="13944" y="17113"/>
                    <a:pt x="13210" y="15645"/>
                  </a:cubicBezTo>
                  <a:cubicBezTo>
                    <a:pt x="12376" y="14011"/>
                    <a:pt x="11576" y="12376"/>
                    <a:pt x="10842" y="10708"/>
                  </a:cubicBezTo>
                  <a:cubicBezTo>
                    <a:pt x="9641" y="8073"/>
                    <a:pt x="8774" y="5238"/>
                    <a:pt x="7373" y="2736"/>
                  </a:cubicBezTo>
                  <a:cubicBezTo>
                    <a:pt x="7106" y="2236"/>
                    <a:pt x="6806" y="1769"/>
                    <a:pt x="6439" y="1368"/>
                  </a:cubicBezTo>
                  <a:cubicBezTo>
                    <a:pt x="5972" y="834"/>
                    <a:pt x="5405" y="334"/>
                    <a:pt x="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17;p56">
              <a:extLst>
                <a:ext uri="{FF2B5EF4-FFF2-40B4-BE49-F238E27FC236}">
                  <a16:creationId xmlns:a16="http://schemas.microsoft.com/office/drawing/2014/main" id="{B17DF561-893E-BC77-E202-84BD4D637D59}"/>
                </a:ext>
              </a:extLst>
            </p:cNvPr>
            <p:cNvSpPr/>
            <p:nvPr/>
          </p:nvSpPr>
          <p:spPr>
            <a:xfrm>
              <a:off x="1554991" y="2118851"/>
              <a:ext cx="298644" cy="236933"/>
            </a:xfrm>
            <a:custGeom>
              <a:avLst/>
              <a:gdLst/>
              <a:ahLst/>
              <a:cxnLst/>
              <a:rect l="l" t="t" r="r" b="b"/>
              <a:pathLst>
                <a:path w="12476" h="9898" extrusionOk="0">
                  <a:moveTo>
                    <a:pt x="3102" y="0"/>
                  </a:moveTo>
                  <a:cubicBezTo>
                    <a:pt x="2359" y="0"/>
                    <a:pt x="1625" y="351"/>
                    <a:pt x="1068" y="860"/>
                  </a:cubicBezTo>
                  <a:cubicBezTo>
                    <a:pt x="300" y="1560"/>
                    <a:pt x="0" y="2628"/>
                    <a:pt x="500" y="3562"/>
                  </a:cubicBezTo>
                  <a:cubicBezTo>
                    <a:pt x="906" y="4292"/>
                    <a:pt x="1685" y="4737"/>
                    <a:pt x="2481" y="4737"/>
                  </a:cubicBezTo>
                  <a:cubicBezTo>
                    <a:pt x="2666" y="4737"/>
                    <a:pt x="2853" y="4713"/>
                    <a:pt x="3036" y="4663"/>
                  </a:cubicBezTo>
                  <a:cubicBezTo>
                    <a:pt x="3236" y="4596"/>
                    <a:pt x="3403" y="4529"/>
                    <a:pt x="3536" y="4462"/>
                  </a:cubicBezTo>
                  <a:lnTo>
                    <a:pt x="3536" y="4462"/>
                  </a:lnTo>
                  <a:cubicBezTo>
                    <a:pt x="3136" y="5730"/>
                    <a:pt x="3336" y="7164"/>
                    <a:pt x="3436" y="8465"/>
                  </a:cubicBezTo>
                  <a:cubicBezTo>
                    <a:pt x="3521" y="9543"/>
                    <a:pt x="3968" y="9897"/>
                    <a:pt x="4899" y="9897"/>
                  </a:cubicBezTo>
                  <a:cubicBezTo>
                    <a:pt x="5063" y="9897"/>
                    <a:pt x="5242" y="9886"/>
                    <a:pt x="5437" y="9866"/>
                  </a:cubicBezTo>
                  <a:cubicBezTo>
                    <a:pt x="5938" y="9800"/>
                    <a:pt x="6471" y="9533"/>
                    <a:pt x="6672" y="9066"/>
                  </a:cubicBezTo>
                  <a:cubicBezTo>
                    <a:pt x="6772" y="8832"/>
                    <a:pt x="6805" y="8599"/>
                    <a:pt x="6838" y="8332"/>
                  </a:cubicBezTo>
                  <a:cubicBezTo>
                    <a:pt x="6905" y="7798"/>
                    <a:pt x="7038" y="6497"/>
                    <a:pt x="7472" y="6097"/>
                  </a:cubicBezTo>
                  <a:cubicBezTo>
                    <a:pt x="7706" y="5930"/>
                    <a:pt x="8073" y="6097"/>
                    <a:pt x="8239" y="5863"/>
                  </a:cubicBezTo>
                  <a:cubicBezTo>
                    <a:pt x="8306" y="5797"/>
                    <a:pt x="8306" y="5697"/>
                    <a:pt x="8339" y="5597"/>
                  </a:cubicBezTo>
                  <a:lnTo>
                    <a:pt x="8406" y="4763"/>
                  </a:lnTo>
                  <a:cubicBezTo>
                    <a:pt x="8424" y="4759"/>
                    <a:pt x="8442" y="4757"/>
                    <a:pt x="8459" y="4757"/>
                  </a:cubicBezTo>
                  <a:cubicBezTo>
                    <a:pt x="8602" y="4757"/>
                    <a:pt x="8721" y="4870"/>
                    <a:pt x="8840" y="4929"/>
                  </a:cubicBezTo>
                  <a:cubicBezTo>
                    <a:pt x="8889" y="4949"/>
                    <a:pt x="8943" y="4957"/>
                    <a:pt x="9001" y="4957"/>
                  </a:cubicBezTo>
                  <a:cubicBezTo>
                    <a:pt x="9140" y="4957"/>
                    <a:pt x="9299" y="4910"/>
                    <a:pt x="9440" y="4863"/>
                  </a:cubicBezTo>
                  <a:cubicBezTo>
                    <a:pt x="10174" y="4562"/>
                    <a:pt x="10875" y="4229"/>
                    <a:pt x="11642" y="3962"/>
                  </a:cubicBezTo>
                  <a:cubicBezTo>
                    <a:pt x="12376" y="3695"/>
                    <a:pt x="12476" y="3628"/>
                    <a:pt x="12175" y="2828"/>
                  </a:cubicBezTo>
                  <a:lnTo>
                    <a:pt x="12175" y="2795"/>
                  </a:lnTo>
                  <a:cubicBezTo>
                    <a:pt x="11842" y="1794"/>
                    <a:pt x="10975" y="927"/>
                    <a:pt x="9941" y="660"/>
                  </a:cubicBezTo>
                  <a:cubicBezTo>
                    <a:pt x="9546" y="561"/>
                    <a:pt x="9139" y="532"/>
                    <a:pt x="8735" y="532"/>
                  </a:cubicBezTo>
                  <a:cubicBezTo>
                    <a:pt x="8456" y="532"/>
                    <a:pt x="8178" y="546"/>
                    <a:pt x="7906" y="560"/>
                  </a:cubicBezTo>
                  <a:cubicBezTo>
                    <a:pt x="7172" y="626"/>
                    <a:pt x="6538" y="860"/>
                    <a:pt x="5938" y="1227"/>
                  </a:cubicBezTo>
                  <a:cubicBezTo>
                    <a:pt x="5637" y="1394"/>
                    <a:pt x="5337" y="1627"/>
                    <a:pt x="5070" y="1894"/>
                  </a:cubicBezTo>
                  <a:cubicBezTo>
                    <a:pt x="5104" y="1694"/>
                    <a:pt x="5070" y="1460"/>
                    <a:pt x="5004" y="1260"/>
                  </a:cubicBezTo>
                  <a:cubicBezTo>
                    <a:pt x="4804" y="726"/>
                    <a:pt x="4437" y="359"/>
                    <a:pt x="3936" y="159"/>
                  </a:cubicBezTo>
                  <a:cubicBezTo>
                    <a:pt x="3663" y="50"/>
                    <a:pt x="3382" y="0"/>
                    <a:pt x="3102" y="0"/>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18;p56">
              <a:extLst>
                <a:ext uri="{FF2B5EF4-FFF2-40B4-BE49-F238E27FC236}">
                  <a16:creationId xmlns:a16="http://schemas.microsoft.com/office/drawing/2014/main" id="{E2439482-1CFE-1899-2D05-137CEF7E890C}"/>
                </a:ext>
              </a:extLst>
            </p:cNvPr>
            <p:cNvSpPr/>
            <p:nvPr/>
          </p:nvSpPr>
          <p:spPr>
            <a:xfrm>
              <a:off x="1693111" y="2249119"/>
              <a:ext cx="63147" cy="62740"/>
            </a:xfrm>
            <a:custGeom>
              <a:avLst/>
              <a:gdLst/>
              <a:ahLst/>
              <a:cxnLst/>
              <a:rect l="l" t="t" r="r" b="b"/>
              <a:pathLst>
                <a:path w="2638" h="2621" extrusionOk="0">
                  <a:moveTo>
                    <a:pt x="1258" y="0"/>
                  </a:moveTo>
                  <a:cubicBezTo>
                    <a:pt x="1147" y="0"/>
                    <a:pt x="1038" y="18"/>
                    <a:pt x="935" y="54"/>
                  </a:cubicBezTo>
                  <a:cubicBezTo>
                    <a:pt x="701" y="155"/>
                    <a:pt x="468" y="355"/>
                    <a:pt x="334" y="588"/>
                  </a:cubicBezTo>
                  <a:cubicBezTo>
                    <a:pt x="1" y="1122"/>
                    <a:pt x="101" y="1856"/>
                    <a:pt x="568" y="2289"/>
                  </a:cubicBezTo>
                  <a:cubicBezTo>
                    <a:pt x="817" y="2516"/>
                    <a:pt x="1125" y="2621"/>
                    <a:pt x="1424" y="2621"/>
                  </a:cubicBezTo>
                  <a:cubicBezTo>
                    <a:pt x="2049" y="2621"/>
                    <a:pt x="2637" y="2166"/>
                    <a:pt x="2569" y="1422"/>
                  </a:cubicBezTo>
                  <a:cubicBezTo>
                    <a:pt x="2536" y="1089"/>
                    <a:pt x="2403" y="822"/>
                    <a:pt x="2269" y="555"/>
                  </a:cubicBezTo>
                  <a:cubicBezTo>
                    <a:pt x="2061" y="217"/>
                    <a:pt x="1650" y="0"/>
                    <a:pt x="1258"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19;p56">
              <a:extLst>
                <a:ext uri="{FF2B5EF4-FFF2-40B4-BE49-F238E27FC236}">
                  <a16:creationId xmlns:a16="http://schemas.microsoft.com/office/drawing/2014/main" id="{B9F8DFBE-566D-1D6E-1A94-28DE373A43F4}"/>
                </a:ext>
              </a:extLst>
            </p:cNvPr>
            <p:cNvSpPr/>
            <p:nvPr/>
          </p:nvSpPr>
          <p:spPr>
            <a:xfrm>
              <a:off x="1802768" y="2314875"/>
              <a:ext cx="30760" cy="9216"/>
            </a:xfrm>
            <a:custGeom>
              <a:avLst/>
              <a:gdLst/>
              <a:ahLst/>
              <a:cxnLst/>
              <a:rect l="l" t="t" r="r" b="b"/>
              <a:pathLst>
                <a:path w="1285" h="385" extrusionOk="0">
                  <a:moveTo>
                    <a:pt x="1193" y="1"/>
                  </a:moveTo>
                  <a:cubicBezTo>
                    <a:pt x="1182" y="1"/>
                    <a:pt x="1170" y="3"/>
                    <a:pt x="1157" y="9"/>
                  </a:cubicBezTo>
                  <a:cubicBezTo>
                    <a:pt x="1124" y="43"/>
                    <a:pt x="1091" y="43"/>
                    <a:pt x="1057" y="76"/>
                  </a:cubicBezTo>
                  <a:cubicBezTo>
                    <a:pt x="1024" y="109"/>
                    <a:pt x="991" y="143"/>
                    <a:pt x="924" y="143"/>
                  </a:cubicBezTo>
                  <a:cubicBezTo>
                    <a:pt x="857" y="176"/>
                    <a:pt x="757" y="210"/>
                    <a:pt x="690" y="210"/>
                  </a:cubicBezTo>
                  <a:cubicBezTo>
                    <a:pt x="655" y="215"/>
                    <a:pt x="620" y="218"/>
                    <a:pt x="587" y="218"/>
                  </a:cubicBezTo>
                  <a:cubicBezTo>
                    <a:pt x="431" y="218"/>
                    <a:pt x="294" y="158"/>
                    <a:pt x="157" y="76"/>
                  </a:cubicBezTo>
                  <a:cubicBezTo>
                    <a:pt x="146" y="72"/>
                    <a:pt x="135" y="71"/>
                    <a:pt x="125" y="71"/>
                  </a:cubicBezTo>
                  <a:cubicBezTo>
                    <a:pt x="44" y="71"/>
                    <a:pt x="1" y="180"/>
                    <a:pt x="90" y="210"/>
                  </a:cubicBezTo>
                  <a:cubicBezTo>
                    <a:pt x="228" y="320"/>
                    <a:pt x="412" y="385"/>
                    <a:pt x="585" y="385"/>
                  </a:cubicBezTo>
                  <a:cubicBezTo>
                    <a:pt x="621" y="385"/>
                    <a:pt x="656" y="382"/>
                    <a:pt x="690" y="376"/>
                  </a:cubicBezTo>
                  <a:cubicBezTo>
                    <a:pt x="790" y="376"/>
                    <a:pt x="890" y="343"/>
                    <a:pt x="991" y="310"/>
                  </a:cubicBezTo>
                  <a:cubicBezTo>
                    <a:pt x="1057" y="276"/>
                    <a:pt x="1091" y="276"/>
                    <a:pt x="1157" y="243"/>
                  </a:cubicBezTo>
                  <a:cubicBezTo>
                    <a:pt x="1191" y="210"/>
                    <a:pt x="1224" y="176"/>
                    <a:pt x="1257" y="109"/>
                  </a:cubicBezTo>
                  <a:cubicBezTo>
                    <a:pt x="1285" y="55"/>
                    <a:pt x="1245" y="1"/>
                    <a:pt x="1193" y="1"/>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20;p56">
              <a:extLst>
                <a:ext uri="{FF2B5EF4-FFF2-40B4-BE49-F238E27FC236}">
                  <a16:creationId xmlns:a16="http://schemas.microsoft.com/office/drawing/2014/main" id="{4014B8D9-C4A3-F66A-2B39-7C62E90A8D24}"/>
                </a:ext>
              </a:extLst>
            </p:cNvPr>
            <p:cNvSpPr/>
            <p:nvPr/>
          </p:nvSpPr>
          <p:spPr>
            <a:xfrm>
              <a:off x="1721070" y="2263194"/>
              <a:ext cx="18384" cy="18384"/>
            </a:xfrm>
            <a:custGeom>
              <a:avLst/>
              <a:gdLst/>
              <a:ahLst/>
              <a:cxnLst/>
              <a:rect l="l" t="t" r="r" b="b"/>
              <a:pathLst>
                <a:path w="768" h="768" extrusionOk="0">
                  <a:moveTo>
                    <a:pt x="100" y="0"/>
                  </a:moveTo>
                  <a:cubicBezTo>
                    <a:pt x="34" y="0"/>
                    <a:pt x="0" y="100"/>
                    <a:pt x="67" y="134"/>
                  </a:cubicBezTo>
                  <a:cubicBezTo>
                    <a:pt x="134" y="167"/>
                    <a:pt x="201" y="200"/>
                    <a:pt x="234" y="234"/>
                  </a:cubicBezTo>
                  <a:cubicBezTo>
                    <a:pt x="301" y="267"/>
                    <a:pt x="334" y="300"/>
                    <a:pt x="401" y="334"/>
                  </a:cubicBezTo>
                  <a:cubicBezTo>
                    <a:pt x="401" y="367"/>
                    <a:pt x="401" y="367"/>
                    <a:pt x="434" y="400"/>
                  </a:cubicBezTo>
                  <a:cubicBezTo>
                    <a:pt x="467" y="434"/>
                    <a:pt x="467" y="467"/>
                    <a:pt x="501" y="501"/>
                  </a:cubicBezTo>
                  <a:cubicBezTo>
                    <a:pt x="501" y="501"/>
                    <a:pt x="501" y="534"/>
                    <a:pt x="501" y="534"/>
                  </a:cubicBezTo>
                  <a:cubicBezTo>
                    <a:pt x="501" y="551"/>
                    <a:pt x="501" y="551"/>
                    <a:pt x="501" y="551"/>
                  </a:cubicBezTo>
                  <a:cubicBezTo>
                    <a:pt x="501" y="551"/>
                    <a:pt x="501" y="551"/>
                    <a:pt x="501" y="567"/>
                  </a:cubicBezTo>
                  <a:cubicBezTo>
                    <a:pt x="534" y="601"/>
                    <a:pt x="534" y="634"/>
                    <a:pt x="534" y="667"/>
                  </a:cubicBezTo>
                  <a:cubicBezTo>
                    <a:pt x="567" y="734"/>
                    <a:pt x="634" y="767"/>
                    <a:pt x="668" y="767"/>
                  </a:cubicBezTo>
                  <a:cubicBezTo>
                    <a:pt x="734" y="734"/>
                    <a:pt x="768" y="667"/>
                    <a:pt x="734" y="634"/>
                  </a:cubicBezTo>
                  <a:cubicBezTo>
                    <a:pt x="668" y="334"/>
                    <a:pt x="401" y="100"/>
                    <a:pt x="100" y="34"/>
                  </a:cubicBezTo>
                  <a:lnTo>
                    <a:pt x="100" y="0"/>
                  </a:lnTo>
                  <a:close/>
                </a:path>
              </a:pathLst>
            </a:custGeom>
            <a:solidFill>
              <a:srgbClr val="AD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21;p56">
              <a:extLst>
                <a:ext uri="{FF2B5EF4-FFF2-40B4-BE49-F238E27FC236}">
                  <a16:creationId xmlns:a16="http://schemas.microsoft.com/office/drawing/2014/main" id="{B984368D-E892-B4B9-894B-6928A91B02BA}"/>
                </a:ext>
              </a:extLst>
            </p:cNvPr>
            <p:cNvSpPr/>
            <p:nvPr/>
          </p:nvSpPr>
          <p:spPr>
            <a:xfrm>
              <a:off x="1769783" y="2352026"/>
              <a:ext cx="32747" cy="15775"/>
            </a:xfrm>
            <a:custGeom>
              <a:avLst/>
              <a:gdLst/>
              <a:ahLst/>
              <a:cxnLst/>
              <a:rect l="l" t="t" r="r" b="b"/>
              <a:pathLst>
                <a:path w="1368" h="659" extrusionOk="0">
                  <a:moveTo>
                    <a:pt x="104" y="0"/>
                  </a:moveTo>
                  <a:cubicBezTo>
                    <a:pt x="75" y="0"/>
                    <a:pt x="50" y="9"/>
                    <a:pt x="34" y="25"/>
                  </a:cubicBezTo>
                  <a:cubicBezTo>
                    <a:pt x="0" y="59"/>
                    <a:pt x="0" y="125"/>
                    <a:pt x="34" y="159"/>
                  </a:cubicBezTo>
                  <a:cubicBezTo>
                    <a:pt x="367" y="459"/>
                    <a:pt x="801" y="659"/>
                    <a:pt x="1268" y="659"/>
                  </a:cubicBezTo>
                  <a:cubicBezTo>
                    <a:pt x="1334" y="659"/>
                    <a:pt x="1368" y="526"/>
                    <a:pt x="1301" y="492"/>
                  </a:cubicBezTo>
                  <a:cubicBezTo>
                    <a:pt x="901" y="425"/>
                    <a:pt x="501" y="292"/>
                    <a:pt x="200" y="25"/>
                  </a:cubicBezTo>
                  <a:cubicBezTo>
                    <a:pt x="167" y="9"/>
                    <a:pt x="134" y="0"/>
                    <a:pt x="104" y="0"/>
                  </a:cubicBezTo>
                  <a:close/>
                </a:path>
              </a:pathLst>
            </a:custGeom>
            <a:solidFill>
              <a:srgbClr val="AD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22;p56">
              <a:extLst>
                <a:ext uri="{FF2B5EF4-FFF2-40B4-BE49-F238E27FC236}">
                  <a16:creationId xmlns:a16="http://schemas.microsoft.com/office/drawing/2014/main" id="{DD126D9A-4A0A-2A2D-4E8B-50FC8135CFA0}"/>
                </a:ext>
              </a:extLst>
            </p:cNvPr>
            <p:cNvSpPr/>
            <p:nvPr/>
          </p:nvSpPr>
          <p:spPr>
            <a:xfrm>
              <a:off x="1716929" y="2679276"/>
              <a:ext cx="338524" cy="602914"/>
            </a:xfrm>
            <a:custGeom>
              <a:avLst/>
              <a:gdLst/>
              <a:ahLst/>
              <a:cxnLst/>
              <a:rect l="l" t="t" r="r" b="b"/>
              <a:pathLst>
                <a:path w="14142" h="25187" extrusionOk="0">
                  <a:moveTo>
                    <a:pt x="142" y="1"/>
                  </a:moveTo>
                  <a:cubicBezTo>
                    <a:pt x="67" y="1"/>
                    <a:pt x="0" y="65"/>
                    <a:pt x="40" y="164"/>
                  </a:cubicBezTo>
                  <a:cubicBezTo>
                    <a:pt x="1541" y="3800"/>
                    <a:pt x="3042" y="7403"/>
                    <a:pt x="4710" y="10972"/>
                  </a:cubicBezTo>
                  <a:cubicBezTo>
                    <a:pt x="6378" y="14541"/>
                    <a:pt x="8179" y="18044"/>
                    <a:pt x="10247" y="21379"/>
                  </a:cubicBezTo>
                  <a:cubicBezTo>
                    <a:pt x="11181" y="22880"/>
                    <a:pt x="12249" y="24515"/>
                    <a:pt x="13983" y="25182"/>
                  </a:cubicBezTo>
                  <a:cubicBezTo>
                    <a:pt x="13992" y="25185"/>
                    <a:pt x="14001" y="25186"/>
                    <a:pt x="14009" y="25186"/>
                  </a:cubicBezTo>
                  <a:cubicBezTo>
                    <a:pt x="14094" y="25186"/>
                    <a:pt x="14141" y="25046"/>
                    <a:pt x="14050" y="25015"/>
                  </a:cubicBezTo>
                  <a:cubicBezTo>
                    <a:pt x="12516" y="24315"/>
                    <a:pt x="11515" y="22914"/>
                    <a:pt x="10648" y="21546"/>
                  </a:cubicBezTo>
                  <a:cubicBezTo>
                    <a:pt x="9647" y="19945"/>
                    <a:pt x="8713" y="18277"/>
                    <a:pt x="7812" y="16609"/>
                  </a:cubicBezTo>
                  <a:cubicBezTo>
                    <a:pt x="5978" y="13207"/>
                    <a:pt x="4376" y="9704"/>
                    <a:pt x="2842" y="6168"/>
                  </a:cubicBezTo>
                  <a:cubicBezTo>
                    <a:pt x="1975" y="4167"/>
                    <a:pt x="1141" y="2132"/>
                    <a:pt x="273" y="97"/>
                  </a:cubicBezTo>
                  <a:cubicBezTo>
                    <a:pt x="247" y="30"/>
                    <a:pt x="192" y="1"/>
                    <a:pt x="142" y="1"/>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23;p56">
              <a:extLst>
                <a:ext uri="{FF2B5EF4-FFF2-40B4-BE49-F238E27FC236}">
                  <a16:creationId xmlns:a16="http://schemas.microsoft.com/office/drawing/2014/main" id="{42E7B4E2-6739-2BE8-20C6-72CD1CAA21C7}"/>
                </a:ext>
              </a:extLst>
            </p:cNvPr>
            <p:cNvSpPr/>
            <p:nvPr/>
          </p:nvSpPr>
          <p:spPr>
            <a:xfrm>
              <a:off x="1772487" y="3337749"/>
              <a:ext cx="71262" cy="255006"/>
            </a:xfrm>
            <a:custGeom>
              <a:avLst/>
              <a:gdLst/>
              <a:ahLst/>
              <a:cxnLst/>
              <a:rect l="l" t="t" r="r" b="b"/>
              <a:pathLst>
                <a:path w="2977" h="10653" extrusionOk="0">
                  <a:moveTo>
                    <a:pt x="105" y="1"/>
                  </a:moveTo>
                  <a:cubicBezTo>
                    <a:pt x="53" y="1"/>
                    <a:pt x="1" y="49"/>
                    <a:pt x="21" y="109"/>
                  </a:cubicBezTo>
                  <a:cubicBezTo>
                    <a:pt x="955" y="3612"/>
                    <a:pt x="1855" y="7147"/>
                    <a:pt x="2856" y="10617"/>
                  </a:cubicBezTo>
                  <a:cubicBezTo>
                    <a:pt x="2869" y="10642"/>
                    <a:pt x="2891" y="10653"/>
                    <a:pt x="2912" y="10653"/>
                  </a:cubicBezTo>
                  <a:cubicBezTo>
                    <a:pt x="2946" y="10653"/>
                    <a:pt x="2977" y="10624"/>
                    <a:pt x="2956" y="10583"/>
                  </a:cubicBezTo>
                  <a:cubicBezTo>
                    <a:pt x="2122" y="7047"/>
                    <a:pt x="1155" y="3578"/>
                    <a:pt x="187" y="76"/>
                  </a:cubicBezTo>
                  <a:cubicBezTo>
                    <a:pt x="174" y="22"/>
                    <a:pt x="139" y="1"/>
                    <a:pt x="105" y="1"/>
                  </a:cubicBezTo>
                  <a:close/>
                </a:path>
              </a:pathLst>
            </a:custGeom>
            <a:solidFill>
              <a:srgbClr val="EFF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24;p56">
              <a:extLst>
                <a:ext uri="{FF2B5EF4-FFF2-40B4-BE49-F238E27FC236}">
                  <a16:creationId xmlns:a16="http://schemas.microsoft.com/office/drawing/2014/main" id="{2A90CC9A-22D8-C2DB-2CDB-EFD7A57C0953}"/>
                </a:ext>
              </a:extLst>
            </p:cNvPr>
            <p:cNvSpPr/>
            <p:nvPr/>
          </p:nvSpPr>
          <p:spPr>
            <a:xfrm>
              <a:off x="1911899" y="2636883"/>
              <a:ext cx="83638" cy="184319"/>
            </a:xfrm>
            <a:custGeom>
              <a:avLst/>
              <a:gdLst/>
              <a:ahLst/>
              <a:cxnLst/>
              <a:rect l="l" t="t" r="r" b="b"/>
              <a:pathLst>
                <a:path w="3494" h="7700" extrusionOk="0">
                  <a:moveTo>
                    <a:pt x="1" y="0"/>
                  </a:moveTo>
                  <a:cubicBezTo>
                    <a:pt x="468" y="1301"/>
                    <a:pt x="935" y="2636"/>
                    <a:pt x="1468" y="3903"/>
                  </a:cubicBezTo>
                  <a:cubicBezTo>
                    <a:pt x="1769" y="4537"/>
                    <a:pt x="2036" y="5204"/>
                    <a:pt x="2336" y="5838"/>
                  </a:cubicBezTo>
                  <a:cubicBezTo>
                    <a:pt x="2503" y="6138"/>
                    <a:pt x="2669" y="6472"/>
                    <a:pt x="2836" y="6805"/>
                  </a:cubicBezTo>
                  <a:cubicBezTo>
                    <a:pt x="2970" y="7072"/>
                    <a:pt x="3103" y="7439"/>
                    <a:pt x="3336" y="7673"/>
                  </a:cubicBezTo>
                  <a:cubicBezTo>
                    <a:pt x="3346" y="7691"/>
                    <a:pt x="3363" y="7699"/>
                    <a:pt x="3382" y="7699"/>
                  </a:cubicBezTo>
                  <a:cubicBezTo>
                    <a:pt x="3431" y="7699"/>
                    <a:pt x="3494" y="7645"/>
                    <a:pt x="3470" y="7572"/>
                  </a:cubicBezTo>
                  <a:cubicBezTo>
                    <a:pt x="3403" y="7272"/>
                    <a:pt x="3170" y="6972"/>
                    <a:pt x="3036" y="6672"/>
                  </a:cubicBezTo>
                  <a:cubicBezTo>
                    <a:pt x="2869" y="6405"/>
                    <a:pt x="2736" y="6105"/>
                    <a:pt x="2603" y="5805"/>
                  </a:cubicBezTo>
                  <a:cubicBezTo>
                    <a:pt x="2269" y="5171"/>
                    <a:pt x="1969" y="4537"/>
                    <a:pt x="1669" y="3903"/>
                  </a:cubicBezTo>
                  <a:cubicBezTo>
                    <a:pt x="1102" y="2636"/>
                    <a:pt x="501" y="1301"/>
                    <a:pt x="1" y="0"/>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5;p56">
              <a:extLst>
                <a:ext uri="{FF2B5EF4-FFF2-40B4-BE49-F238E27FC236}">
                  <a16:creationId xmlns:a16="http://schemas.microsoft.com/office/drawing/2014/main" id="{CE9C552D-AB2A-3AD5-298F-4CB479046BF1}"/>
                </a:ext>
              </a:extLst>
            </p:cNvPr>
            <p:cNvSpPr/>
            <p:nvPr/>
          </p:nvSpPr>
          <p:spPr>
            <a:xfrm>
              <a:off x="1760184" y="4526245"/>
              <a:ext cx="16014" cy="34207"/>
            </a:xfrm>
            <a:custGeom>
              <a:avLst/>
              <a:gdLst/>
              <a:ahLst/>
              <a:cxnLst/>
              <a:rect l="l" t="t" r="r" b="b"/>
              <a:pathLst>
                <a:path w="669" h="1429" extrusionOk="0">
                  <a:moveTo>
                    <a:pt x="395" y="1"/>
                  </a:moveTo>
                  <a:cubicBezTo>
                    <a:pt x="340" y="1"/>
                    <a:pt x="287" y="36"/>
                    <a:pt x="268" y="95"/>
                  </a:cubicBezTo>
                  <a:cubicBezTo>
                    <a:pt x="234" y="261"/>
                    <a:pt x="201" y="462"/>
                    <a:pt x="168" y="628"/>
                  </a:cubicBezTo>
                  <a:cubicBezTo>
                    <a:pt x="134" y="728"/>
                    <a:pt x="101" y="828"/>
                    <a:pt x="68" y="895"/>
                  </a:cubicBezTo>
                  <a:cubicBezTo>
                    <a:pt x="68" y="929"/>
                    <a:pt x="68" y="962"/>
                    <a:pt x="68" y="962"/>
                  </a:cubicBezTo>
                  <a:lnTo>
                    <a:pt x="34" y="995"/>
                  </a:lnTo>
                  <a:cubicBezTo>
                    <a:pt x="48" y="981"/>
                    <a:pt x="56" y="973"/>
                    <a:pt x="59" y="973"/>
                  </a:cubicBezTo>
                  <a:lnTo>
                    <a:pt x="59" y="973"/>
                  </a:lnTo>
                  <a:cubicBezTo>
                    <a:pt x="62" y="973"/>
                    <a:pt x="54" y="990"/>
                    <a:pt x="34" y="1029"/>
                  </a:cubicBezTo>
                  <a:cubicBezTo>
                    <a:pt x="1" y="1129"/>
                    <a:pt x="1" y="1229"/>
                    <a:pt x="34" y="1295"/>
                  </a:cubicBezTo>
                  <a:cubicBezTo>
                    <a:pt x="101" y="1396"/>
                    <a:pt x="201" y="1429"/>
                    <a:pt x="301" y="1429"/>
                  </a:cubicBezTo>
                  <a:cubicBezTo>
                    <a:pt x="468" y="1396"/>
                    <a:pt x="535" y="1195"/>
                    <a:pt x="568" y="1062"/>
                  </a:cubicBezTo>
                  <a:cubicBezTo>
                    <a:pt x="601" y="929"/>
                    <a:pt x="635" y="828"/>
                    <a:pt x="635" y="695"/>
                  </a:cubicBezTo>
                  <a:cubicBezTo>
                    <a:pt x="668" y="495"/>
                    <a:pt x="601" y="261"/>
                    <a:pt x="501" y="61"/>
                  </a:cubicBezTo>
                  <a:cubicBezTo>
                    <a:pt x="473" y="19"/>
                    <a:pt x="434" y="1"/>
                    <a:pt x="395"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26;p56">
              <a:extLst>
                <a:ext uri="{FF2B5EF4-FFF2-40B4-BE49-F238E27FC236}">
                  <a16:creationId xmlns:a16="http://schemas.microsoft.com/office/drawing/2014/main" id="{F657CCDA-0648-0295-7C34-E2B9F36DC7A8}"/>
                </a:ext>
              </a:extLst>
            </p:cNvPr>
            <p:cNvSpPr/>
            <p:nvPr/>
          </p:nvSpPr>
          <p:spPr>
            <a:xfrm>
              <a:off x="1791326" y="4534863"/>
              <a:ext cx="14410" cy="38372"/>
            </a:xfrm>
            <a:custGeom>
              <a:avLst/>
              <a:gdLst/>
              <a:ahLst/>
              <a:cxnLst/>
              <a:rect l="l" t="t" r="r" b="b"/>
              <a:pathLst>
                <a:path w="602" h="1603" extrusionOk="0">
                  <a:moveTo>
                    <a:pt x="328" y="0"/>
                  </a:moveTo>
                  <a:cubicBezTo>
                    <a:pt x="246" y="0"/>
                    <a:pt x="168" y="60"/>
                    <a:pt x="168" y="168"/>
                  </a:cubicBezTo>
                  <a:cubicBezTo>
                    <a:pt x="134" y="368"/>
                    <a:pt x="134" y="569"/>
                    <a:pt x="101" y="769"/>
                  </a:cubicBezTo>
                  <a:lnTo>
                    <a:pt x="101" y="802"/>
                  </a:lnTo>
                  <a:cubicBezTo>
                    <a:pt x="101" y="802"/>
                    <a:pt x="101" y="835"/>
                    <a:pt x="101" y="869"/>
                  </a:cubicBezTo>
                  <a:cubicBezTo>
                    <a:pt x="68" y="902"/>
                    <a:pt x="68" y="969"/>
                    <a:pt x="68" y="1002"/>
                  </a:cubicBezTo>
                  <a:cubicBezTo>
                    <a:pt x="34" y="1102"/>
                    <a:pt x="1" y="1236"/>
                    <a:pt x="1" y="1336"/>
                  </a:cubicBezTo>
                  <a:cubicBezTo>
                    <a:pt x="1" y="1469"/>
                    <a:pt x="68" y="1569"/>
                    <a:pt x="168" y="1603"/>
                  </a:cubicBezTo>
                  <a:cubicBezTo>
                    <a:pt x="301" y="1603"/>
                    <a:pt x="401" y="1569"/>
                    <a:pt x="468" y="1469"/>
                  </a:cubicBezTo>
                  <a:cubicBezTo>
                    <a:pt x="535" y="1369"/>
                    <a:pt x="568" y="1202"/>
                    <a:pt x="568" y="1069"/>
                  </a:cubicBezTo>
                  <a:cubicBezTo>
                    <a:pt x="568" y="969"/>
                    <a:pt x="601" y="869"/>
                    <a:pt x="601" y="769"/>
                  </a:cubicBezTo>
                  <a:cubicBezTo>
                    <a:pt x="601" y="569"/>
                    <a:pt x="568" y="335"/>
                    <a:pt x="501" y="135"/>
                  </a:cubicBezTo>
                  <a:cubicBezTo>
                    <a:pt x="471" y="43"/>
                    <a:pt x="398" y="0"/>
                    <a:pt x="328"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27;p56">
              <a:extLst>
                <a:ext uri="{FF2B5EF4-FFF2-40B4-BE49-F238E27FC236}">
                  <a16:creationId xmlns:a16="http://schemas.microsoft.com/office/drawing/2014/main" id="{DC530303-9120-E5BD-09CB-B7F0760C4464}"/>
                </a:ext>
              </a:extLst>
            </p:cNvPr>
            <p:cNvSpPr/>
            <p:nvPr/>
          </p:nvSpPr>
          <p:spPr>
            <a:xfrm>
              <a:off x="2278407" y="4528089"/>
              <a:ext cx="14410" cy="35068"/>
            </a:xfrm>
            <a:custGeom>
              <a:avLst/>
              <a:gdLst/>
              <a:ahLst/>
              <a:cxnLst/>
              <a:rect l="l" t="t" r="r" b="b"/>
              <a:pathLst>
                <a:path w="602" h="1465" extrusionOk="0">
                  <a:moveTo>
                    <a:pt x="384" y="1"/>
                  </a:moveTo>
                  <a:cubicBezTo>
                    <a:pt x="343" y="1"/>
                    <a:pt x="301" y="18"/>
                    <a:pt x="268" y="51"/>
                  </a:cubicBezTo>
                  <a:cubicBezTo>
                    <a:pt x="201" y="118"/>
                    <a:pt x="201" y="251"/>
                    <a:pt x="167" y="385"/>
                  </a:cubicBezTo>
                  <a:cubicBezTo>
                    <a:pt x="167" y="418"/>
                    <a:pt x="167" y="418"/>
                    <a:pt x="167" y="451"/>
                  </a:cubicBezTo>
                  <a:lnTo>
                    <a:pt x="167" y="485"/>
                  </a:lnTo>
                  <a:cubicBezTo>
                    <a:pt x="167" y="518"/>
                    <a:pt x="134" y="585"/>
                    <a:pt x="134" y="618"/>
                  </a:cubicBezTo>
                  <a:cubicBezTo>
                    <a:pt x="134" y="718"/>
                    <a:pt x="101" y="785"/>
                    <a:pt x="67" y="885"/>
                  </a:cubicBezTo>
                  <a:cubicBezTo>
                    <a:pt x="34" y="985"/>
                    <a:pt x="1" y="1085"/>
                    <a:pt x="1" y="1218"/>
                  </a:cubicBezTo>
                  <a:cubicBezTo>
                    <a:pt x="1" y="1319"/>
                    <a:pt x="101" y="1452"/>
                    <a:pt x="201" y="1452"/>
                  </a:cubicBezTo>
                  <a:cubicBezTo>
                    <a:pt x="226" y="1460"/>
                    <a:pt x="253" y="1464"/>
                    <a:pt x="281" y="1464"/>
                  </a:cubicBezTo>
                  <a:cubicBezTo>
                    <a:pt x="363" y="1464"/>
                    <a:pt x="451" y="1427"/>
                    <a:pt x="501" y="1352"/>
                  </a:cubicBezTo>
                  <a:cubicBezTo>
                    <a:pt x="501" y="1285"/>
                    <a:pt x="534" y="1218"/>
                    <a:pt x="534" y="1152"/>
                  </a:cubicBezTo>
                  <a:cubicBezTo>
                    <a:pt x="568" y="1085"/>
                    <a:pt x="568" y="1018"/>
                    <a:pt x="568" y="985"/>
                  </a:cubicBezTo>
                  <a:cubicBezTo>
                    <a:pt x="568" y="885"/>
                    <a:pt x="601" y="785"/>
                    <a:pt x="601" y="685"/>
                  </a:cubicBezTo>
                  <a:lnTo>
                    <a:pt x="601" y="385"/>
                  </a:lnTo>
                  <a:cubicBezTo>
                    <a:pt x="601" y="284"/>
                    <a:pt x="601" y="118"/>
                    <a:pt x="501" y="51"/>
                  </a:cubicBezTo>
                  <a:cubicBezTo>
                    <a:pt x="468" y="18"/>
                    <a:pt x="426" y="1"/>
                    <a:pt x="384"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28;p56">
              <a:extLst>
                <a:ext uri="{FF2B5EF4-FFF2-40B4-BE49-F238E27FC236}">
                  <a16:creationId xmlns:a16="http://schemas.microsoft.com/office/drawing/2014/main" id="{21E6639D-3C7C-F362-C016-959AE114C552}"/>
                </a:ext>
              </a:extLst>
            </p:cNvPr>
            <p:cNvSpPr/>
            <p:nvPr/>
          </p:nvSpPr>
          <p:spPr>
            <a:xfrm>
              <a:off x="2317544" y="4530889"/>
              <a:ext cx="14386" cy="40742"/>
            </a:xfrm>
            <a:custGeom>
              <a:avLst/>
              <a:gdLst/>
              <a:ahLst/>
              <a:cxnLst/>
              <a:rect l="l" t="t" r="r" b="b"/>
              <a:pathLst>
                <a:path w="601" h="1702" extrusionOk="0">
                  <a:moveTo>
                    <a:pt x="300" y="1"/>
                  </a:moveTo>
                  <a:cubicBezTo>
                    <a:pt x="200" y="1"/>
                    <a:pt x="100" y="67"/>
                    <a:pt x="67" y="167"/>
                  </a:cubicBezTo>
                  <a:cubicBezTo>
                    <a:pt x="34" y="401"/>
                    <a:pt x="34" y="601"/>
                    <a:pt x="34" y="835"/>
                  </a:cubicBezTo>
                  <a:lnTo>
                    <a:pt x="34" y="1135"/>
                  </a:lnTo>
                  <a:cubicBezTo>
                    <a:pt x="34" y="1235"/>
                    <a:pt x="0" y="1368"/>
                    <a:pt x="67" y="1502"/>
                  </a:cubicBezTo>
                  <a:cubicBezTo>
                    <a:pt x="100" y="1602"/>
                    <a:pt x="200" y="1702"/>
                    <a:pt x="300" y="1702"/>
                  </a:cubicBezTo>
                  <a:cubicBezTo>
                    <a:pt x="434" y="1702"/>
                    <a:pt x="534" y="1602"/>
                    <a:pt x="567" y="1502"/>
                  </a:cubicBezTo>
                  <a:cubicBezTo>
                    <a:pt x="601" y="1368"/>
                    <a:pt x="601" y="1235"/>
                    <a:pt x="601" y="1135"/>
                  </a:cubicBezTo>
                  <a:cubicBezTo>
                    <a:pt x="601" y="1035"/>
                    <a:pt x="601" y="935"/>
                    <a:pt x="567" y="835"/>
                  </a:cubicBezTo>
                  <a:cubicBezTo>
                    <a:pt x="567" y="601"/>
                    <a:pt x="534" y="401"/>
                    <a:pt x="501" y="167"/>
                  </a:cubicBezTo>
                  <a:cubicBezTo>
                    <a:pt x="467" y="67"/>
                    <a:pt x="367" y="1"/>
                    <a:pt x="300"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29;p56">
              <a:extLst>
                <a:ext uri="{FF2B5EF4-FFF2-40B4-BE49-F238E27FC236}">
                  <a16:creationId xmlns:a16="http://schemas.microsoft.com/office/drawing/2014/main" id="{E8888DC7-0E1F-E052-8594-2985F79ED3E6}"/>
                </a:ext>
              </a:extLst>
            </p:cNvPr>
            <p:cNvSpPr/>
            <p:nvPr/>
          </p:nvSpPr>
          <p:spPr>
            <a:xfrm rot="-1430105" flipH="1">
              <a:off x="1158997" y="3867976"/>
              <a:ext cx="151798" cy="268546"/>
            </a:xfrm>
            <a:custGeom>
              <a:avLst/>
              <a:gdLst/>
              <a:ahLst/>
              <a:cxnLst/>
              <a:rect l="l" t="t" r="r" b="b"/>
              <a:pathLst>
                <a:path w="6072" h="10742" fill="none" extrusionOk="0">
                  <a:moveTo>
                    <a:pt x="901" y="10741"/>
                  </a:moveTo>
                  <a:lnTo>
                    <a:pt x="1" y="8339"/>
                  </a:lnTo>
                  <a:lnTo>
                    <a:pt x="2402" y="8139"/>
                  </a:lnTo>
                  <a:lnTo>
                    <a:pt x="1702" y="5537"/>
                  </a:lnTo>
                  <a:lnTo>
                    <a:pt x="4270" y="5437"/>
                  </a:lnTo>
                  <a:lnTo>
                    <a:pt x="3503" y="2869"/>
                  </a:lnTo>
                  <a:lnTo>
                    <a:pt x="6072" y="2602"/>
                  </a:lnTo>
                  <a:lnTo>
                    <a:pt x="5371" y="0"/>
                  </a:lnTo>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30;p56">
              <a:extLst>
                <a:ext uri="{FF2B5EF4-FFF2-40B4-BE49-F238E27FC236}">
                  <a16:creationId xmlns:a16="http://schemas.microsoft.com/office/drawing/2014/main" id="{4DA8A26E-F17C-E835-B599-468659B49431}"/>
                </a:ext>
              </a:extLst>
            </p:cNvPr>
            <p:cNvSpPr/>
            <p:nvPr/>
          </p:nvSpPr>
          <p:spPr>
            <a:xfrm rot="1845327">
              <a:off x="1637924" y="1771775"/>
              <a:ext cx="54228" cy="109280"/>
            </a:xfrm>
            <a:custGeom>
              <a:avLst/>
              <a:gdLst/>
              <a:ahLst/>
              <a:cxnLst/>
              <a:rect l="l" t="t" r="r" b="b"/>
              <a:pathLst>
                <a:path w="2169" h="4371" fill="none" extrusionOk="0">
                  <a:moveTo>
                    <a:pt x="0" y="0"/>
                  </a:moveTo>
                  <a:cubicBezTo>
                    <a:pt x="1201" y="0"/>
                    <a:pt x="2168" y="968"/>
                    <a:pt x="2168" y="2202"/>
                  </a:cubicBezTo>
                  <a:cubicBezTo>
                    <a:pt x="2168" y="3403"/>
                    <a:pt x="1201" y="4370"/>
                    <a:pt x="0" y="4370"/>
                  </a:cubicBezTo>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31;p56">
              <a:extLst>
                <a:ext uri="{FF2B5EF4-FFF2-40B4-BE49-F238E27FC236}">
                  <a16:creationId xmlns:a16="http://schemas.microsoft.com/office/drawing/2014/main" id="{66C8F81E-A7C5-5206-174A-BFFB1C7D88E7}"/>
                </a:ext>
              </a:extLst>
            </p:cNvPr>
            <p:cNvSpPr/>
            <p:nvPr/>
          </p:nvSpPr>
          <p:spPr>
            <a:xfrm flipH="1">
              <a:off x="2408938" y="4014925"/>
              <a:ext cx="124275" cy="201025"/>
            </a:xfrm>
            <a:custGeom>
              <a:avLst/>
              <a:gdLst/>
              <a:ahLst/>
              <a:cxnLst/>
              <a:rect l="l" t="t" r="r" b="b"/>
              <a:pathLst>
                <a:path w="4971" h="8041" fill="none" extrusionOk="0">
                  <a:moveTo>
                    <a:pt x="835" y="8040"/>
                  </a:moveTo>
                  <a:lnTo>
                    <a:pt x="1" y="5371"/>
                  </a:lnTo>
                  <a:lnTo>
                    <a:pt x="2703" y="5572"/>
                  </a:lnTo>
                  <a:lnTo>
                    <a:pt x="2002" y="2670"/>
                  </a:lnTo>
                  <a:lnTo>
                    <a:pt x="4971" y="2569"/>
                  </a:lnTo>
                  <a:lnTo>
                    <a:pt x="4037" y="1"/>
                  </a:lnTo>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32;p56">
              <a:extLst>
                <a:ext uri="{FF2B5EF4-FFF2-40B4-BE49-F238E27FC236}">
                  <a16:creationId xmlns:a16="http://schemas.microsoft.com/office/drawing/2014/main" id="{5BA3FCC7-5B43-3010-AC27-9BE23819B0FC}"/>
                </a:ext>
              </a:extLst>
            </p:cNvPr>
            <p:cNvSpPr/>
            <p:nvPr/>
          </p:nvSpPr>
          <p:spPr>
            <a:xfrm flipH="1">
              <a:off x="2344338" y="2720050"/>
              <a:ext cx="156825" cy="208500"/>
            </a:xfrm>
            <a:custGeom>
              <a:avLst/>
              <a:gdLst/>
              <a:ahLst/>
              <a:cxnLst/>
              <a:rect l="l" t="t" r="r" b="b"/>
              <a:pathLst>
                <a:path w="6273" h="8340" fill="none" extrusionOk="0">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33;p56">
              <a:extLst>
                <a:ext uri="{FF2B5EF4-FFF2-40B4-BE49-F238E27FC236}">
                  <a16:creationId xmlns:a16="http://schemas.microsoft.com/office/drawing/2014/main" id="{CD780EB4-3B20-B449-CA0A-4E06F9A173F9}"/>
                </a:ext>
              </a:extLst>
            </p:cNvPr>
            <p:cNvSpPr/>
            <p:nvPr/>
          </p:nvSpPr>
          <p:spPr>
            <a:xfrm>
              <a:off x="1207763" y="2337563"/>
              <a:ext cx="54225" cy="54250"/>
            </a:xfrm>
            <a:custGeom>
              <a:avLst/>
              <a:gdLst/>
              <a:ahLst/>
              <a:cxnLst/>
              <a:rect l="l" t="t" r="r" b="b"/>
              <a:pathLst>
                <a:path w="2169" h="2170" fill="none" extrusionOk="0">
                  <a:moveTo>
                    <a:pt x="2168" y="1068"/>
                  </a:moveTo>
                  <a:cubicBezTo>
                    <a:pt x="2168" y="1669"/>
                    <a:pt x="1701" y="2169"/>
                    <a:pt x="1101" y="2169"/>
                  </a:cubicBezTo>
                  <a:cubicBezTo>
                    <a:pt x="500" y="2169"/>
                    <a:pt x="0" y="1669"/>
                    <a:pt x="0" y="1068"/>
                  </a:cubicBezTo>
                  <a:cubicBezTo>
                    <a:pt x="0" y="501"/>
                    <a:pt x="500" y="1"/>
                    <a:pt x="1101" y="1"/>
                  </a:cubicBezTo>
                  <a:cubicBezTo>
                    <a:pt x="1701" y="1"/>
                    <a:pt x="2168" y="501"/>
                    <a:pt x="2168" y="1068"/>
                  </a:cubicBezTo>
                  <a:close/>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34;p56">
              <a:extLst>
                <a:ext uri="{FF2B5EF4-FFF2-40B4-BE49-F238E27FC236}">
                  <a16:creationId xmlns:a16="http://schemas.microsoft.com/office/drawing/2014/main" id="{00E3A56B-2D21-2876-F737-A949756A82F4}"/>
                </a:ext>
              </a:extLst>
            </p:cNvPr>
            <p:cNvSpPr/>
            <p:nvPr/>
          </p:nvSpPr>
          <p:spPr>
            <a:xfrm>
              <a:off x="1111188" y="3181300"/>
              <a:ext cx="156825" cy="208500"/>
            </a:xfrm>
            <a:custGeom>
              <a:avLst/>
              <a:gdLst/>
              <a:ahLst/>
              <a:cxnLst/>
              <a:rect l="l" t="t" r="r" b="b"/>
              <a:pathLst>
                <a:path w="6273" h="8340" fill="none" extrusionOk="0">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 name="Picture 34" descr="A red and white sign&#10;&#10;Description automatically generated with medium confidence">
            <a:extLst>
              <a:ext uri="{FF2B5EF4-FFF2-40B4-BE49-F238E27FC236}">
                <a16:creationId xmlns:a16="http://schemas.microsoft.com/office/drawing/2014/main" id="{239EE739-0CAD-49E0-4D30-A0751213BC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71" b="89914" l="9500" r="90000">
                        <a14:foregroundMark x1="48800" y1="52361" x2="48800" y2="52361"/>
                        <a14:foregroundMark x1="57100" y1="53004" x2="57100" y2="53004"/>
                        <a14:foregroundMark x1="64300" y1="53004" x2="64300" y2="53004"/>
                        <a14:foregroundMark x1="71900" y1="52361" x2="71900" y2="52361"/>
                        <a14:foregroundMark x1="72700" y1="46137" x2="72700" y2="46137"/>
                        <a14:foregroundMark x1="84800" y1="46567" x2="84800" y2="46567"/>
                        <a14:foregroundMark x1="9500" y1="43777" x2="9500" y2="43777"/>
                      </a14:backgroundRemoval>
                    </a14:imgEffect>
                  </a14:imgLayer>
                </a14:imgProps>
              </a:ext>
            </a:extLst>
          </a:blip>
          <a:stretch>
            <a:fillRect/>
          </a:stretch>
        </p:blipFill>
        <p:spPr>
          <a:xfrm>
            <a:off x="2473905" y="779346"/>
            <a:ext cx="2767832" cy="1289810"/>
          </a:xfrm>
          <a:prstGeom prst="rect">
            <a:avLst/>
          </a:prstGeom>
        </p:spPr>
      </p:pic>
      <p:sp>
        <p:nvSpPr>
          <p:cNvPr id="34" name="Oval 33">
            <a:extLst>
              <a:ext uri="{FF2B5EF4-FFF2-40B4-BE49-F238E27FC236}">
                <a16:creationId xmlns:a16="http://schemas.microsoft.com/office/drawing/2014/main" id="{449289E9-2DDA-6750-9568-35FD397147CE}"/>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4/37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0" y="198615"/>
            <a:ext cx="914400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kumimoji="0" lang="en" sz="3200" b="1" i="0" u="none" strike="noStrike" kern="0" cap="none" spc="0" normalizeH="0" baseline="0" noProof="0" dirty="0">
                <a:ln>
                  <a:noFill/>
                </a:ln>
                <a:solidFill>
                  <a:srgbClr val="77457D"/>
                </a:solidFill>
                <a:effectLst/>
                <a:uLnTx/>
                <a:uFillTx/>
                <a:latin typeface="Segoe UI" panose="020B0502040204020203" pitchFamily="34" charset="0"/>
                <a:cs typeface="Segoe UI" panose="020B0502040204020203" pitchFamily="34" charset="0"/>
                <a:sym typeface="Bayon"/>
              </a:rPr>
              <a:t>INVISION STUDIO LÀ GÌ ?</a:t>
            </a:r>
            <a:endParaRPr lang="en-US" sz="2000" b="1" dirty="0">
              <a:latin typeface="Segoe UI" panose="020B0502040204020203" pitchFamily="34" charset="0"/>
              <a:cs typeface="Segoe UI" panose="020B0502040204020203" pitchFamily="34" charset="0"/>
            </a:endParaRPr>
          </a:p>
        </p:txBody>
      </p:sp>
      <p:sp>
        <p:nvSpPr>
          <p:cNvPr id="41" name="TextBox 4">
            <a:extLst>
              <a:ext uri="{FF2B5EF4-FFF2-40B4-BE49-F238E27FC236}">
                <a16:creationId xmlns:a16="http://schemas.microsoft.com/office/drawing/2014/main" id="{065EEF44-86D1-1A0C-9FD3-7A6D47AD4ACB}"/>
              </a:ext>
            </a:extLst>
          </p:cNvPr>
          <p:cNvSpPr txBox="1"/>
          <p:nvPr/>
        </p:nvSpPr>
        <p:spPr>
          <a:xfrm>
            <a:off x="3536496" y="1160812"/>
            <a:ext cx="4912180" cy="1068178"/>
          </a:xfrm>
          <a:prstGeom prst="rect">
            <a:avLst/>
          </a:prstGeom>
        </p:spPr>
        <p:txBody>
          <a:bodyPr wrap="square" lIns="0" tIns="0" rIns="0" bIns="0" rtlCol="0" anchor="ctr">
            <a:spAutoFit/>
          </a:bodyPr>
          <a:lstStyle/>
          <a:p>
            <a:pPr marL="285750" indent="-285750">
              <a:lnSpc>
                <a:spcPct val="150000"/>
              </a:lnSpc>
              <a:buFont typeface="Wingdings" panose="05000000000000000000" pitchFamily="2" charset="2"/>
              <a:buChar char="q"/>
            </a:pPr>
            <a:r>
              <a:rPr lang="en-US" sz="1600" dirty="0" err="1">
                <a:solidFill>
                  <a:schemeClr val="tx1"/>
                </a:solidFill>
                <a:latin typeface="Montserrat" panose="00000500000000000000" pitchFamily="2" charset="0"/>
              </a:rPr>
              <a:t>Là</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một</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công</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cụ</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tạo</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mẫu</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cho</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phép</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các</a:t>
            </a:r>
            <a:r>
              <a:rPr lang="en-US" sz="1600" dirty="0">
                <a:solidFill>
                  <a:schemeClr val="tx1"/>
                </a:solidFill>
                <a:latin typeface="Montserrat" panose="00000500000000000000" pitchFamily="2" charset="0"/>
              </a:rPr>
              <a:t> designer </a:t>
            </a:r>
            <a:r>
              <a:rPr lang="en-US" sz="1600" dirty="0" err="1">
                <a:solidFill>
                  <a:schemeClr val="tx1"/>
                </a:solidFill>
                <a:latin typeface="Montserrat" panose="00000500000000000000" pitchFamily="2" charset="0"/>
              </a:rPr>
              <a:t>chinh</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phục</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mọi</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quy</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trình</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thiết</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kế</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sản</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phẩm</a:t>
            </a:r>
            <a:r>
              <a:rPr lang="en-US" sz="1600" dirty="0">
                <a:solidFill>
                  <a:schemeClr val="tx1"/>
                </a:solidFill>
                <a:latin typeface="Montserrat" panose="00000500000000000000" pitchFamily="2" charset="0"/>
              </a:rPr>
              <a:t>. </a:t>
            </a:r>
          </a:p>
        </p:txBody>
      </p:sp>
      <p:sp>
        <p:nvSpPr>
          <p:cNvPr id="42" name="TextBox 5">
            <a:extLst>
              <a:ext uri="{FF2B5EF4-FFF2-40B4-BE49-F238E27FC236}">
                <a16:creationId xmlns:a16="http://schemas.microsoft.com/office/drawing/2014/main" id="{E95744AD-7536-A1A0-B773-234865EA3612}"/>
              </a:ext>
            </a:extLst>
          </p:cNvPr>
          <p:cNvSpPr txBox="1"/>
          <p:nvPr/>
        </p:nvSpPr>
        <p:spPr>
          <a:xfrm>
            <a:off x="874512" y="2425265"/>
            <a:ext cx="4248988" cy="2173544"/>
          </a:xfrm>
          <a:prstGeom prst="rect">
            <a:avLst/>
          </a:prstGeom>
        </p:spPr>
        <p:txBody>
          <a:bodyPr wrap="square" lIns="0" tIns="0" rIns="0" bIns="0" rtlCol="0" anchor="t">
            <a:spAutoFit/>
          </a:bodyPr>
          <a:lstStyle/>
          <a:p>
            <a:pPr marL="285750" indent="-285750">
              <a:lnSpc>
                <a:spcPct val="150000"/>
              </a:lnSpc>
              <a:buFont typeface="Wingdings" panose="05000000000000000000" pitchFamily="2" charset="2"/>
              <a:buChar char="q"/>
            </a:pPr>
            <a:r>
              <a:rPr lang="en-US" sz="1600" dirty="0">
                <a:solidFill>
                  <a:schemeClr val="tx1"/>
                </a:solidFill>
                <a:latin typeface="Montserrat" panose="00000500000000000000" pitchFamily="2" charset="0"/>
              </a:rPr>
              <a:t>H</a:t>
            </a:r>
            <a:r>
              <a:rPr lang="vi-VN" sz="1600" dirty="0">
                <a:solidFill>
                  <a:schemeClr val="tx1"/>
                </a:solidFill>
                <a:latin typeface="Montserrat" panose="00000500000000000000" pitchFamily="2" charset="0"/>
              </a:rPr>
              <a:t>ướng tới là công cụ dẫn đầu về ý tưởng và sáng tạo cho dân thiết kế. </a:t>
            </a:r>
            <a:endParaRPr lang="en-US" sz="1600" dirty="0">
              <a:solidFill>
                <a:schemeClr val="tx1"/>
              </a:solidFill>
              <a:latin typeface="Montserrat" panose="00000500000000000000" pitchFamily="2" charset="0"/>
            </a:endParaRPr>
          </a:p>
          <a:p>
            <a:pPr marL="285750" indent="-285750">
              <a:lnSpc>
                <a:spcPct val="150000"/>
              </a:lnSpc>
              <a:buFont typeface="Wingdings" panose="05000000000000000000" pitchFamily="2" charset="2"/>
              <a:buChar char="q"/>
            </a:pPr>
            <a:endParaRPr lang="en-US" sz="1600" dirty="0">
              <a:solidFill>
                <a:schemeClr val="tx1"/>
              </a:solidFill>
              <a:latin typeface="Montserrat" panose="00000500000000000000" pitchFamily="2" charset="0"/>
            </a:endParaRPr>
          </a:p>
          <a:p>
            <a:pPr marL="285750" indent="-285750">
              <a:lnSpc>
                <a:spcPct val="150000"/>
              </a:lnSpc>
              <a:buFont typeface="Wingdings" panose="05000000000000000000" pitchFamily="2" charset="2"/>
              <a:buChar char="q"/>
            </a:pPr>
            <a:r>
              <a:rPr lang="en-US" sz="1600" dirty="0" err="1">
                <a:solidFill>
                  <a:schemeClr val="tx1"/>
                </a:solidFill>
                <a:latin typeface="Montserrat" panose="00000500000000000000" pitchFamily="2" charset="0"/>
              </a:rPr>
              <a:t>Độ</a:t>
            </a:r>
            <a:r>
              <a:rPr lang="en-US" sz="1600" dirty="0">
                <a:solidFill>
                  <a:schemeClr val="tx1"/>
                </a:solidFill>
                <a:latin typeface="Montserrat" panose="00000500000000000000" pitchFamily="2" charset="0"/>
              </a:rPr>
              <a:t> </a:t>
            </a:r>
            <a:r>
              <a:rPr lang="vi-VN" sz="1600" dirty="0">
                <a:solidFill>
                  <a:schemeClr val="tx1"/>
                </a:solidFill>
                <a:latin typeface="Montserrat" panose="00000500000000000000" pitchFamily="2" charset="0"/>
              </a:rPr>
              <a:t>chân thực rất cao dựa trên các vector, các lớp hình linh hoạt, các khung vẽ đa dạng… </a:t>
            </a:r>
            <a:endParaRPr lang="en-US" sz="1600" dirty="0">
              <a:solidFill>
                <a:schemeClr val="tx1"/>
              </a:solidFill>
              <a:latin typeface="Montserrat" panose="00000500000000000000" pitchFamily="2" charset="0"/>
            </a:endParaRPr>
          </a:p>
        </p:txBody>
      </p:sp>
      <p:sp>
        <p:nvSpPr>
          <p:cNvPr id="8" name="Oval 7">
            <a:extLst>
              <a:ext uri="{FF2B5EF4-FFF2-40B4-BE49-F238E27FC236}">
                <a16:creationId xmlns:a16="http://schemas.microsoft.com/office/drawing/2014/main" id="{4977FB44-4B9C-825D-45CE-206F95CDB34A}"/>
              </a:ext>
            </a:extLst>
          </p:cNvPr>
          <p:cNvSpPr/>
          <p:nvPr/>
        </p:nvSpPr>
        <p:spPr>
          <a:xfrm>
            <a:off x="8715374" y="4733469"/>
            <a:ext cx="336261" cy="308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Montserrat" panose="00000500000000000000" pitchFamily="2" charset="0"/>
              </a:rPr>
              <a:t>7</a:t>
            </a:r>
          </a:p>
        </p:txBody>
      </p:sp>
      <p:pic>
        <p:nvPicPr>
          <p:cNvPr id="10" name="Picture 9" descr="A red and white sign&#10;&#10;Description automatically generated with medium confidence">
            <a:extLst>
              <a:ext uri="{FF2B5EF4-FFF2-40B4-BE49-F238E27FC236}">
                <a16:creationId xmlns:a16="http://schemas.microsoft.com/office/drawing/2014/main" id="{25A0FE9D-615F-1E7D-7536-427D6E6D1A9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71" b="89914" l="9500" r="90000">
                        <a14:foregroundMark x1="48800" y1="52361" x2="48800" y2="52361"/>
                        <a14:foregroundMark x1="57100" y1="53004" x2="57100" y2="53004"/>
                        <a14:foregroundMark x1="64300" y1="53004" x2="64300" y2="53004"/>
                        <a14:foregroundMark x1="71900" y1="52361" x2="71900" y2="52361"/>
                        <a14:foregroundMark x1="72700" y1="46137" x2="72700" y2="46137"/>
                        <a14:foregroundMark x1="84800" y1="46567" x2="84800" y2="46567"/>
                        <a14:foregroundMark x1="9500" y1="43777" x2="9500" y2="43777"/>
                      </a14:backgroundRemoval>
                    </a14:imgEffect>
                  </a14:imgLayer>
                </a14:imgProps>
              </a:ext>
            </a:extLst>
          </a:blip>
          <a:stretch>
            <a:fillRect/>
          </a:stretch>
        </p:blipFill>
        <p:spPr>
          <a:xfrm>
            <a:off x="618847" y="1049996"/>
            <a:ext cx="2767832" cy="1289810"/>
          </a:xfrm>
          <a:prstGeom prst="rect">
            <a:avLst/>
          </a:prstGeom>
        </p:spPr>
      </p:pic>
      <p:pic>
        <p:nvPicPr>
          <p:cNvPr id="3" name="Picture 2">
            <a:extLst>
              <a:ext uri="{FF2B5EF4-FFF2-40B4-BE49-F238E27FC236}">
                <a16:creationId xmlns:a16="http://schemas.microsoft.com/office/drawing/2014/main" id="{5064C4DA-A2F9-84E1-E912-0C7C3042BFB4}"/>
              </a:ext>
            </a:extLst>
          </p:cNvPr>
          <p:cNvPicPr>
            <a:picLocks noChangeAspect="1"/>
          </p:cNvPicPr>
          <p:nvPr/>
        </p:nvPicPr>
        <p:blipFill>
          <a:blip r:embed="rId5"/>
          <a:srcRect l="956" r="956"/>
          <a:stretch/>
        </p:blipFill>
        <p:spPr>
          <a:xfrm>
            <a:off x="5123500" y="2339806"/>
            <a:ext cx="3553618" cy="2344462"/>
          </a:xfrm>
          <a:prstGeom prst="rect">
            <a:avLst/>
          </a:prstGeom>
        </p:spPr>
      </p:pic>
      <p:sp>
        <p:nvSpPr>
          <p:cNvPr id="2" name="Oval 1">
            <a:extLst>
              <a:ext uri="{FF2B5EF4-FFF2-40B4-BE49-F238E27FC236}">
                <a16:creationId xmlns:a16="http://schemas.microsoft.com/office/drawing/2014/main" id="{7A7EE082-D1C7-CA86-FD96-CC4F804ABD98}"/>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5/37</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animEffect transition="in" filter="barn(inVertical)">
                                      <p:cBhvr>
                                        <p:cTn id="17" dur="500"/>
                                        <p:tgtEl>
                                          <p:spTgt spid="4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2">
                                            <p:txEl>
                                              <p:pRg st="2" end="2"/>
                                            </p:txEl>
                                          </p:spTgt>
                                        </p:tgtEl>
                                        <p:attrNameLst>
                                          <p:attrName>style.visibility</p:attrName>
                                        </p:attrNameLst>
                                      </p:cBhvr>
                                      <p:to>
                                        <p:strVal val="visible"/>
                                      </p:to>
                                    </p:set>
                                    <p:animEffect transition="in" filter="barn(inVertical)">
                                      <p:cBhvr>
                                        <p:cTn id="22" dur="500"/>
                                        <p:tgtEl>
                                          <p:spTgt spid="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2"/>
        <p:cNvGrpSpPr/>
        <p:nvPr/>
      </p:nvGrpSpPr>
      <p:grpSpPr>
        <a:xfrm>
          <a:off x="0" y="0"/>
          <a:ext cx="0" cy="0"/>
          <a:chOff x="0" y="0"/>
          <a:chExt cx="0" cy="0"/>
        </a:xfrm>
      </p:grpSpPr>
      <p:sp>
        <p:nvSpPr>
          <p:cNvPr id="2893" name="Google Shape;2893;p56"/>
          <p:cNvSpPr txBox="1">
            <a:spLocks noGrp="1"/>
          </p:cNvSpPr>
          <p:nvPr>
            <p:ph type="title" idx="2"/>
          </p:nvPr>
        </p:nvSpPr>
        <p:spPr>
          <a:xfrm>
            <a:off x="2543819" y="2834358"/>
            <a:ext cx="3207300" cy="7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7,000,000</a:t>
            </a:r>
            <a:endParaRPr dirty="0"/>
          </a:p>
        </p:txBody>
      </p:sp>
      <p:sp>
        <p:nvSpPr>
          <p:cNvPr id="2902" name="Google Shape;2902;p56"/>
          <p:cNvSpPr/>
          <p:nvPr/>
        </p:nvSpPr>
        <p:spPr>
          <a:xfrm>
            <a:off x="-306837" y="2745963"/>
            <a:ext cx="54225" cy="54250"/>
          </a:xfrm>
          <a:custGeom>
            <a:avLst/>
            <a:gdLst/>
            <a:ahLst/>
            <a:cxnLst/>
            <a:rect l="l" t="t" r="r" b="b"/>
            <a:pathLst>
              <a:path w="2169" h="2170" fill="none" extrusionOk="0">
                <a:moveTo>
                  <a:pt x="2168" y="1068"/>
                </a:moveTo>
                <a:cubicBezTo>
                  <a:pt x="2168" y="1669"/>
                  <a:pt x="1701" y="2169"/>
                  <a:pt x="1101" y="2169"/>
                </a:cubicBezTo>
                <a:cubicBezTo>
                  <a:pt x="500" y="2169"/>
                  <a:pt x="0" y="1669"/>
                  <a:pt x="0" y="1068"/>
                </a:cubicBezTo>
                <a:cubicBezTo>
                  <a:pt x="0" y="501"/>
                  <a:pt x="500" y="1"/>
                  <a:pt x="1101" y="1"/>
                </a:cubicBezTo>
                <a:cubicBezTo>
                  <a:pt x="1701" y="1"/>
                  <a:pt x="2168" y="501"/>
                  <a:pt x="2168" y="1068"/>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86;p48">
            <a:extLst>
              <a:ext uri="{FF2B5EF4-FFF2-40B4-BE49-F238E27FC236}">
                <a16:creationId xmlns:a16="http://schemas.microsoft.com/office/drawing/2014/main" id="{D988A4C9-14A7-03D5-6A1F-26E07B40128B}"/>
              </a:ext>
            </a:extLst>
          </p:cNvPr>
          <p:cNvSpPr txBox="1">
            <a:spLocks/>
          </p:cNvSpPr>
          <p:nvPr/>
        </p:nvSpPr>
        <p:spPr>
          <a:xfrm>
            <a:off x="0" y="198615"/>
            <a:ext cx="9144000" cy="7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 sz="3200" b="1" dirty="0">
                <a:solidFill>
                  <a:srgbClr val="77457D"/>
                </a:solidFill>
                <a:latin typeface="Segoe UI" panose="020B0502040204020203" pitchFamily="34" charset="0"/>
                <a:cs typeface="Segoe UI" panose="020B0502040204020203" pitchFamily="34" charset="0"/>
                <a:sym typeface="Bayon"/>
              </a:rPr>
              <a:t>ĐƠN VỊ PHÁT TRIỂN</a:t>
            </a:r>
            <a:endParaRPr lang="en-US" sz="2000" b="1" dirty="0">
              <a:latin typeface="Segoe UI" panose="020B0502040204020203" pitchFamily="34" charset="0"/>
              <a:cs typeface="Segoe UI" panose="020B0502040204020203" pitchFamily="34" charset="0"/>
            </a:endParaRPr>
          </a:p>
        </p:txBody>
      </p:sp>
      <p:grpSp>
        <p:nvGrpSpPr>
          <p:cNvPr id="9" name="Google Shape;2111;p42">
            <a:extLst>
              <a:ext uri="{FF2B5EF4-FFF2-40B4-BE49-F238E27FC236}">
                <a16:creationId xmlns:a16="http://schemas.microsoft.com/office/drawing/2014/main" id="{ECBD8982-B331-9653-61F8-4921F2C18B7E}"/>
              </a:ext>
            </a:extLst>
          </p:cNvPr>
          <p:cNvGrpSpPr/>
          <p:nvPr/>
        </p:nvGrpSpPr>
        <p:grpSpPr>
          <a:xfrm>
            <a:off x="5861630" y="1374715"/>
            <a:ext cx="2912719" cy="2603898"/>
            <a:chOff x="4456381" y="1028825"/>
            <a:chExt cx="3657062" cy="3359867"/>
          </a:xfrm>
        </p:grpSpPr>
        <p:grpSp>
          <p:nvGrpSpPr>
            <p:cNvPr id="10" name="Google Shape;2112;p42">
              <a:extLst>
                <a:ext uri="{FF2B5EF4-FFF2-40B4-BE49-F238E27FC236}">
                  <a16:creationId xmlns:a16="http://schemas.microsoft.com/office/drawing/2014/main" id="{404DD1B0-B8B0-FEEB-46AB-837B6C34C129}"/>
                </a:ext>
              </a:extLst>
            </p:cNvPr>
            <p:cNvGrpSpPr/>
            <p:nvPr/>
          </p:nvGrpSpPr>
          <p:grpSpPr>
            <a:xfrm>
              <a:off x="4806350" y="1028825"/>
              <a:ext cx="2998000" cy="2881257"/>
              <a:chOff x="4758675" y="913000"/>
              <a:chExt cx="2998000" cy="2881257"/>
            </a:xfrm>
          </p:grpSpPr>
          <p:sp>
            <p:nvSpPr>
              <p:cNvPr id="3033" name="Google Shape;2113;p42">
                <a:extLst>
                  <a:ext uri="{FF2B5EF4-FFF2-40B4-BE49-F238E27FC236}">
                    <a16:creationId xmlns:a16="http://schemas.microsoft.com/office/drawing/2014/main" id="{66CBB719-BE55-F9D3-1E86-498ECB06B610}"/>
                  </a:ext>
                </a:extLst>
              </p:cNvPr>
              <p:cNvSpPr/>
              <p:nvPr/>
            </p:nvSpPr>
            <p:spPr>
              <a:xfrm>
                <a:off x="4958825" y="1196857"/>
                <a:ext cx="2597700" cy="2597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2114;p42">
                <a:extLst>
                  <a:ext uri="{FF2B5EF4-FFF2-40B4-BE49-F238E27FC236}">
                    <a16:creationId xmlns:a16="http://schemas.microsoft.com/office/drawing/2014/main" id="{FE1B33F1-F08C-4620-A0F1-9F817A3EC980}"/>
                  </a:ext>
                </a:extLst>
              </p:cNvPr>
              <p:cNvGrpSpPr/>
              <p:nvPr/>
            </p:nvGrpSpPr>
            <p:grpSpPr>
              <a:xfrm>
                <a:off x="4758675" y="913000"/>
                <a:ext cx="2998000" cy="1732100"/>
                <a:chOff x="4799625" y="135925"/>
                <a:chExt cx="2998000" cy="1732100"/>
              </a:xfrm>
            </p:grpSpPr>
            <p:sp>
              <p:nvSpPr>
                <p:cNvPr id="3035" name="Google Shape;2115;p42">
                  <a:extLst>
                    <a:ext uri="{FF2B5EF4-FFF2-40B4-BE49-F238E27FC236}">
                      <a16:creationId xmlns:a16="http://schemas.microsoft.com/office/drawing/2014/main" id="{45644D08-3B02-62D4-6AB0-7ED10482C382}"/>
                    </a:ext>
                  </a:extLst>
                </p:cNvPr>
                <p:cNvSpPr/>
                <p:nvPr/>
              </p:nvSpPr>
              <p:spPr>
                <a:xfrm>
                  <a:off x="4799625" y="371100"/>
                  <a:ext cx="31725" cy="850"/>
                </a:xfrm>
                <a:custGeom>
                  <a:avLst/>
                  <a:gdLst/>
                  <a:ahLst/>
                  <a:cxnLst/>
                  <a:rect l="l" t="t" r="r" b="b"/>
                  <a:pathLst>
                    <a:path w="1269" h="34" fill="none" extrusionOk="0">
                      <a:moveTo>
                        <a:pt x="1" y="1"/>
                      </a:moveTo>
                      <a:lnTo>
                        <a:pt x="1268" y="34"/>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2116;p42">
                  <a:extLst>
                    <a:ext uri="{FF2B5EF4-FFF2-40B4-BE49-F238E27FC236}">
                      <a16:creationId xmlns:a16="http://schemas.microsoft.com/office/drawing/2014/main" id="{4D4BB38D-9A59-CDF9-484D-62B43ABF8027}"/>
                    </a:ext>
                  </a:extLst>
                </p:cNvPr>
                <p:cNvSpPr/>
                <p:nvPr/>
              </p:nvSpPr>
              <p:spPr>
                <a:xfrm>
                  <a:off x="4866350" y="373600"/>
                  <a:ext cx="246025" cy="6700"/>
                </a:xfrm>
                <a:custGeom>
                  <a:avLst/>
                  <a:gdLst/>
                  <a:ahLst/>
                  <a:cxnLst/>
                  <a:rect l="l" t="t" r="r" b="b"/>
                  <a:pathLst>
                    <a:path w="9841" h="268" fill="none" extrusionOk="0">
                      <a:moveTo>
                        <a:pt x="0" y="1"/>
                      </a:moveTo>
                      <a:lnTo>
                        <a:pt x="9841" y="267"/>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2117;p42">
                  <a:extLst>
                    <a:ext uri="{FF2B5EF4-FFF2-40B4-BE49-F238E27FC236}">
                      <a16:creationId xmlns:a16="http://schemas.microsoft.com/office/drawing/2014/main" id="{E4D8D214-4775-895D-E4FA-B7A8F62177AF}"/>
                    </a:ext>
                  </a:extLst>
                </p:cNvPr>
                <p:cNvSpPr/>
                <p:nvPr/>
              </p:nvSpPr>
              <p:spPr>
                <a:xfrm>
                  <a:off x="5129875" y="381100"/>
                  <a:ext cx="31700" cy="31725"/>
                </a:xfrm>
                <a:custGeom>
                  <a:avLst/>
                  <a:gdLst/>
                  <a:ahLst/>
                  <a:cxnLst/>
                  <a:rect l="l" t="t" r="r" b="b"/>
                  <a:pathLst>
                    <a:path w="1268" h="1269" fill="none" extrusionOk="0">
                      <a:moveTo>
                        <a:pt x="0" y="1"/>
                      </a:moveTo>
                      <a:lnTo>
                        <a:pt x="1268" y="34"/>
                      </a:lnTo>
                      <a:lnTo>
                        <a:pt x="1234" y="1268"/>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2118;p42">
                  <a:extLst>
                    <a:ext uri="{FF2B5EF4-FFF2-40B4-BE49-F238E27FC236}">
                      <a16:creationId xmlns:a16="http://schemas.microsoft.com/office/drawing/2014/main" id="{B1DEFB8D-1794-6CDA-AB87-1DA269D7E792}"/>
                    </a:ext>
                  </a:extLst>
                </p:cNvPr>
                <p:cNvSpPr/>
                <p:nvPr/>
              </p:nvSpPr>
              <p:spPr>
                <a:xfrm>
                  <a:off x="5151550" y="455325"/>
                  <a:ext cx="8350" cy="508725"/>
                </a:xfrm>
                <a:custGeom>
                  <a:avLst/>
                  <a:gdLst/>
                  <a:ahLst/>
                  <a:cxnLst/>
                  <a:rect l="l" t="t" r="r" b="b"/>
                  <a:pathLst>
                    <a:path w="334" h="20349" fill="none" extrusionOk="0">
                      <a:moveTo>
                        <a:pt x="334" y="1"/>
                      </a:moveTo>
                      <a:lnTo>
                        <a:pt x="0" y="20349"/>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2119;p42">
                  <a:extLst>
                    <a:ext uri="{FF2B5EF4-FFF2-40B4-BE49-F238E27FC236}">
                      <a16:creationId xmlns:a16="http://schemas.microsoft.com/office/drawing/2014/main" id="{A6298318-25F8-1334-74A8-3C7996E7A351}"/>
                    </a:ext>
                  </a:extLst>
                </p:cNvPr>
                <p:cNvSpPr/>
                <p:nvPr/>
              </p:nvSpPr>
              <p:spPr>
                <a:xfrm>
                  <a:off x="5150725" y="984875"/>
                  <a:ext cx="31700" cy="33375"/>
                </a:xfrm>
                <a:custGeom>
                  <a:avLst/>
                  <a:gdLst/>
                  <a:ahLst/>
                  <a:cxnLst/>
                  <a:rect l="l" t="t" r="r" b="b"/>
                  <a:pathLst>
                    <a:path w="1268" h="1335" fill="none" extrusionOk="0">
                      <a:moveTo>
                        <a:pt x="33" y="0"/>
                      </a:moveTo>
                      <a:lnTo>
                        <a:pt x="0" y="1268"/>
                      </a:lnTo>
                      <a:lnTo>
                        <a:pt x="1268" y="1335"/>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2120;p42">
                  <a:extLst>
                    <a:ext uri="{FF2B5EF4-FFF2-40B4-BE49-F238E27FC236}">
                      <a16:creationId xmlns:a16="http://schemas.microsoft.com/office/drawing/2014/main" id="{0EB9D026-7C62-2F0D-2C8F-05DCF573E8B2}"/>
                    </a:ext>
                  </a:extLst>
                </p:cNvPr>
                <p:cNvSpPr/>
                <p:nvPr/>
              </p:nvSpPr>
              <p:spPr>
                <a:xfrm>
                  <a:off x="5223275" y="1019900"/>
                  <a:ext cx="82575" cy="4200"/>
                </a:xfrm>
                <a:custGeom>
                  <a:avLst/>
                  <a:gdLst/>
                  <a:ahLst/>
                  <a:cxnLst/>
                  <a:rect l="l" t="t" r="r" b="b"/>
                  <a:pathLst>
                    <a:path w="3303" h="168" fill="none" extrusionOk="0">
                      <a:moveTo>
                        <a:pt x="0" y="0"/>
                      </a:moveTo>
                      <a:lnTo>
                        <a:pt x="3302" y="167"/>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2121;p42">
                  <a:extLst>
                    <a:ext uri="{FF2B5EF4-FFF2-40B4-BE49-F238E27FC236}">
                      <a16:creationId xmlns:a16="http://schemas.microsoft.com/office/drawing/2014/main" id="{F34DBEAE-DD18-2626-5BE1-775FCD9FCE1D}"/>
                    </a:ext>
                  </a:extLst>
                </p:cNvPr>
                <p:cNvSpPr/>
                <p:nvPr/>
              </p:nvSpPr>
              <p:spPr>
                <a:xfrm>
                  <a:off x="5325850" y="995725"/>
                  <a:ext cx="31700" cy="30875"/>
                </a:xfrm>
                <a:custGeom>
                  <a:avLst/>
                  <a:gdLst/>
                  <a:ahLst/>
                  <a:cxnLst/>
                  <a:rect l="l" t="t" r="r" b="b"/>
                  <a:pathLst>
                    <a:path w="1268" h="1235" fill="none" extrusionOk="0">
                      <a:moveTo>
                        <a:pt x="0" y="1168"/>
                      </a:moveTo>
                      <a:lnTo>
                        <a:pt x="1268" y="1234"/>
                      </a:lnTo>
                      <a:lnTo>
                        <a:pt x="1268"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2122;p42">
                  <a:extLst>
                    <a:ext uri="{FF2B5EF4-FFF2-40B4-BE49-F238E27FC236}">
                      <a16:creationId xmlns:a16="http://schemas.microsoft.com/office/drawing/2014/main" id="{F9611D35-1F0C-348C-7569-2DA82B057CBF}"/>
                    </a:ext>
                  </a:extLst>
                </p:cNvPr>
                <p:cNvSpPr/>
                <p:nvPr/>
              </p:nvSpPr>
              <p:spPr>
                <a:xfrm>
                  <a:off x="5357525" y="301050"/>
                  <a:ext cx="4200" cy="649650"/>
                </a:xfrm>
                <a:custGeom>
                  <a:avLst/>
                  <a:gdLst/>
                  <a:ahLst/>
                  <a:cxnLst/>
                  <a:rect l="l" t="t" r="r" b="b"/>
                  <a:pathLst>
                    <a:path w="168" h="25986" fill="none" extrusionOk="0">
                      <a:moveTo>
                        <a:pt x="1" y="25986"/>
                      </a:moveTo>
                      <a:lnTo>
                        <a:pt x="167" y="1"/>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2123;p42">
                  <a:extLst>
                    <a:ext uri="{FF2B5EF4-FFF2-40B4-BE49-F238E27FC236}">
                      <a16:creationId xmlns:a16="http://schemas.microsoft.com/office/drawing/2014/main" id="{E31A184A-BCB7-4362-8EA2-E21FBCA33371}"/>
                    </a:ext>
                  </a:extLst>
                </p:cNvPr>
                <p:cNvSpPr/>
                <p:nvPr/>
              </p:nvSpPr>
              <p:spPr>
                <a:xfrm>
                  <a:off x="5362525" y="247675"/>
                  <a:ext cx="31725" cy="30875"/>
                </a:xfrm>
                <a:custGeom>
                  <a:avLst/>
                  <a:gdLst/>
                  <a:ahLst/>
                  <a:cxnLst/>
                  <a:rect l="l" t="t" r="r" b="b"/>
                  <a:pathLst>
                    <a:path w="1269" h="1235" fill="none" extrusionOk="0">
                      <a:moveTo>
                        <a:pt x="1" y="1235"/>
                      </a:moveTo>
                      <a:lnTo>
                        <a:pt x="1" y="1"/>
                      </a:lnTo>
                      <a:lnTo>
                        <a:pt x="1268" y="1"/>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2124;p42">
                  <a:extLst>
                    <a:ext uri="{FF2B5EF4-FFF2-40B4-BE49-F238E27FC236}">
                      <a16:creationId xmlns:a16="http://schemas.microsoft.com/office/drawing/2014/main" id="{6217938A-39A0-4FDB-3CE0-9A30C53DD4DB}"/>
                    </a:ext>
                  </a:extLst>
                </p:cNvPr>
                <p:cNvSpPr/>
                <p:nvPr/>
              </p:nvSpPr>
              <p:spPr>
                <a:xfrm>
                  <a:off x="5424250" y="247675"/>
                  <a:ext cx="61725" cy="25"/>
                </a:xfrm>
                <a:custGeom>
                  <a:avLst/>
                  <a:gdLst/>
                  <a:ahLst/>
                  <a:cxnLst/>
                  <a:rect l="l" t="t" r="r" b="b"/>
                  <a:pathLst>
                    <a:path w="2469" h="1" fill="none" extrusionOk="0">
                      <a:moveTo>
                        <a:pt x="0" y="1"/>
                      </a:moveTo>
                      <a:lnTo>
                        <a:pt x="2469" y="1"/>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2125;p42">
                  <a:extLst>
                    <a:ext uri="{FF2B5EF4-FFF2-40B4-BE49-F238E27FC236}">
                      <a16:creationId xmlns:a16="http://schemas.microsoft.com/office/drawing/2014/main" id="{48C7F799-38E3-1003-FF81-A7A64FFDB45A}"/>
                    </a:ext>
                  </a:extLst>
                </p:cNvPr>
                <p:cNvSpPr/>
                <p:nvPr/>
              </p:nvSpPr>
              <p:spPr>
                <a:xfrm>
                  <a:off x="5501800" y="247675"/>
                  <a:ext cx="30875" cy="30875"/>
                </a:xfrm>
                <a:custGeom>
                  <a:avLst/>
                  <a:gdLst/>
                  <a:ahLst/>
                  <a:cxnLst/>
                  <a:rect l="l" t="t" r="r" b="b"/>
                  <a:pathLst>
                    <a:path w="1235" h="1235" fill="none" extrusionOk="0">
                      <a:moveTo>
                        <a:pt x="0" y="1"/>
                      </a:moveTo>
                      <a:lnTo>
                        <a:pt x="1235" y="1"/>
                      </a:lnTo>
                      <a:lnTo>
                        <a:pt x="1235" y="1235"/>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2126;p42">
                  <a:extLst>
                    <a:ext uri="{FF2B5EF4-FFF2-40B4-BE49-F238E27FC236}">
                      <a16:creationId xmlns:a16="http://schemas.microsoft.com/office/drawing/2014/main" id="{FB254452-B94B-92DB-0CB6-2FF0DD5F9699}"/>
                    </a:ext>
                  </a:extLst>
                </p:cNvPr>
                <p:cNvSpPr/>
                <p:nvPr/>
              </p:nvSpPr>
              <p:spPr>
                <a:xfrm>
                  <a:off x="5528475" y="324400"/>
                  <a:ext cx="3375" cy="432000"/>
                </a:xfrm>
                <a:custGeom>
                  <a:avLst/>
                  <a:gdLst/>
                  <a:ahLst/>
                  <a:cxnLst/>
                  <a:rect l="l" t="t" r="r" b="b"/>
                  <a:pathLst>
                    <a:path w="135" h="17280" fill="none" extrusionOk="0">
                      <a:moveTo>
                        <a:pt x="134" y="1"/>
                      </a:moveTo>
                      <a:lnTo>
                        <a:pt x="1" y="1728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2127;p42">
                  <a:extLst>
                    <a:ext uri="{FF2B5EF4-FFF2-40B4-BE49-F238E27FC236}">
                      <a16:creationId xmlns:a16="http://schemas.microsoft.com/office/drawing/2014/main" id="{43D7936F-5D23-DA6B-466D-A9E2A989423E}"/>
                    </a:ext>
                  </a:extLst>
                </p:cNvPr>
                <p:cNvSpPr/>
                <p:nvPr/>
              </p:nvSpPr>
              <p:spPr>
                <a:xfrm>
                  <a:off x="5527650" y="778900"/>
                  <a:ext cx="31725" cy="30875"/>
                </a:xfrm>
                <a:custGeom>
                  <a:avLst/>
                  <a:gdLst/>
                  <a:ahLst/>
                  <a:cxnLst/>
                  <a:rect l="l" t="t" r="r" b="b"/>
                  <a:pathLst>
                    <a:path w="1269" h="1235" fill="none" extrusionOk="0">
                      <a:moveTo>
                        <a:pt x="0" y="0"/>
                      </a:moveTo>
                      <a:lnTo>
                        <a:pt x="0" y="1234"/>
                      </a:lnTo>
                      <a:lnTo>
                        <a:pt x="1268" y="1234"/>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2128;p42">
                  <a:extLst>
                    <a:ext uri="{FF2B5EF4-FFF2-40B4-BE49-F238E27FC236}">
                      <a16:creationId xmlns:a16="http://schemas.microsoft.com/office/drawing/2014/main" id="{FE734F66-F20D-987E-6CBC-4FB2DD9F5572}"/>
                    </a:ext>
                  </a:extLst>
                </p:cNvPr>
                <p:cNvSpPr/>
                <p:nvPr/>
              </p:nvSpPr>
              <p:spPr>
                <a:xfrm>
                  <a:off x="5602700" y="809750"/>
                  <a:ext cx="413650" cy="25"/>
                </a:xfrm>
                <a:custGeom>
                  <a:avLst/>
                  <a:gdLst/>
                  <a:ahLst/>
                  <a:cxnLst/>
                  <a:rect l="l" t="t" r="r" b="b"/>
                  <a:pathLst>
                    <a:path w="16546" h="1" fill="none" extrusionOk="0">
                      <a:moveTo>
                        <a:pt x="1" y="0"/>
                      </a:moveTo>
                      <a:lnTo>
                        <a:pt x="16546"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2129;p42">
                  <a:extLst>
                    <a:ext uri="{FF2B5EF4-FFF2-40B4-BE49-F238E27FC236}">
                      <a16:creationId xmlns:a16="http://schemas.microsoft.com/office/drawing/2014/main" id="{98CA93C1-E08E-6AE1-180D-C438BDFF323A}"/>
                    </a:ext>
                  </a:extLst>
                </p:cNvPr>
                <p:cNvSpPr/>
                <p:nvPr/>
              </p:nvSpPr>
              <p:spPr>
                <a:xfrm>
                  <a:off x="6038025" y="809750"/>
                  <a:ext cx="31700" cy="31700"/>
                </a:xfrm>
                <a:custGeom>
                  <a:avLst/>
                  <a:gdLst/>
                  <a:ahLst/>
                  <a:cxnLst/>
                  <a:rect l="l" t="t" r="r" b="b"/>
                  <a:pathLst>
                    <a:path w="1268" h="1268" fill="none" extrusionOk="0">
                      <a:moveTo>
                        <a:pt x="0" y="0"/>
                      </a:moveTo>
                      <a:lnTo>
                        <a:pt x="1268" y="0"/>
                      </a:lnTo>
                      <a:lnTo>
                        <a:pt x="1268" y="1268"/>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2130;p42">
                  <a:extLst>
                    <a:ext uri="{FF2B5EF4-FFF2-40B4-BE49-F238E27FC236}">
                      <a16:creationId xmlns:a16="http://schemas.microsoft.com/office/drawing/2014/main" id="{92504FAA-5CF3-1675-E3E5-8862D3B95702}"/>
                    </a:ext>
                  </a:extLst>
                </p:cNvPr>
                <p:cNvSpPr/>
                <p:nvPr/>
              </p:nvSpPr>
              <p:spPr>
                <a:xfrm>
                  <a:off x="6069700" y="883975"/>
                  <a:ext cx="25" cy="85075"/>
                </a:xfrm>
                <a:custGeom>
                  <a:avLst/>
                  <a:gdLst/>
                  <a:ahLst/>
                  <a:cxnLst/>
                  <a:rect l="l" t="t" r="r" b="b"/>
                  <a:pathLst>
                    <a:path w="1" h="3403" fill="none" extrusionOk="0">
                      <a:moveTo>
                        <a:pt x="1" y="0"/>
                      </a:moveTo>
                      <a:lnTo>
                        <a:pt x="1" y="3403"/>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2131;p42">
                  <a:extLst>
                    <a:ext uri="{FF2B5EF4-FFF2-40B4-BE49-F238E27FC236}">
                      <a16:creationId xmlns:a16="http://schemas.microsoft.com/office/drawing/2014/main" id="{57946310-4A3B-D217-DD3C-3C1106F0356C}"/>
                    </a:ext>
                  </a:extLst>
                </p:cNvPr>
                <p:cNvSpPr/>
                <p:nvPr/>
              </p:nvSpPr>
              <p:spPr>
                <a:xfrm>
                  <a:off x="6038025" y="990700"/>
                  <a:ext cx="31700" cy="30900"/>
                </a:xfrm>
                <a:custGeom>
                  <a:avLst/>
                  <a:gdLst/>
                  <a:ahLst/>
                  <a:cxnLst/>
                  <a:rect l="l" t="t" r="r" b="b"/>
                  <a:pathLst>
                    <a:path w="1268" h="1236" fill="none" extrusionOk="0">
                      <a:moveTo>
                        <a:pt x="1268" y="1"/>
                      </a:moveTo>
                      <a:lnTo>
                        <a:pt x="1268" y="1235"/>
                      </a:lnTo>
                      <a:lnTo>
                        <a:pt x="0" y="1202"/>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2132;p42">
                  <a:extLst>
                    <a:ext uri="{FF2B5EF4-FFF2-40B4-BE49-F238E27FC236}">
                      <a16:creationId xmlns:a16="http://schemas.microsoft.com/office/drawing/2014/main" id="{D46A1D18-4257-8729-2F1F-BDAE3F5BFA86}"/>
                    </a:ext>
                  </a:extLst>
                </p:cNvPr>
                <p:cNvSpPr/>
                <p:nvPr/>
              </p:nvSpPr>
              <p:spPr>
                <a:xfrm>
                  <a:off x="5561000" y="1012400"/>
                  <a:ext cx="432000" cy="7525"/>
                </a:xfrm>
                <a:custGeom>
                  <a:avLst/>
                  <a:gdLst/>
                  <a:ahLst/>
                  <a:cxnLst/>
                  <a:rect l="l" t="t" r="r" b="b"/>
                  <a:pathLst>
                    <a:path w="17280" h="301" fill="none" extrusionOk="0">
                      <a:moveTo>
                        <a:pt x="17280" y="300"/>
                      </a:moveTo>
                      <a:lnTo>
                        <a:pt x="1"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2133;p42">
                  <a:extLst>
                    <a:ext uri="{FF2B5EF4-FFF2-40B4-BE49-F238E27FC236}">
                      <a16:creationId xmlns:a16="http://schemas.microsoft.com/office/drawing/2014/main" id="{DE996F63-B340-DB51-5433-8300615AEBFB}"/>
                    </a:ext>
                  </a:extLst>
                </p:cNvPr>
                <p:cNvSpPr/>
                <p:nvPr/>
              </p:nvSpPr>
              <p:spPr>
                <a:xfrm>
                  <a:off x="5506800" y="1011550"/>
                  <a:ext cx="31725" cy="30900"/>
                </a:xfrm>
                <a:custGeom>
                  <a:avLst/>
                  <a:gdLst/>
                  <a:ahLst/>
                  <a:cxnLst/>
                  <a:rect l="l" t="t" r="r" b="b"/>
                  <a:pathLst>
                    <a:path w="1269" h="1236" fill="none" extrusionOk="0">
                      <a:moveTo>
                        <a:pt x="1268" y="1"/>
                      </a:moveTo>
                      <a:lnTo>
                        <a:pt x="1" y="1"/>
                      </a:lnTo>
                      <a:lnTo>
                        <a:pt x="34" y="1235"/>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2134;p42">
                  <a:extLst>
                    <a:ext uri="{FF2B5EF4-FFF2-40B4-BE49-F238E27FC236}">
                      <a16:creationId xmlns:a16="http://schemas.microsoft.com/office/drawing/2014/main" id="{8DD6F712-B315-AC4F-8438-EB112DE15B5C}"/>
                    </a:ext>
                  </a:extLst>
                </p:cNvPr>
                <p:cNvSpPr/>
                <p:nvPr/>
              </p:nvSpPr>
              <p:spPr>
                <a:xfrm>
                  <a:off x="5507625" y="1085775"/>
                  <a:ext cx="9200" cy="626300"/>
                </a:xfrm>
                <a:custGeom>
                  <a:avLst/>
                  <a:gdLst/>
                  <a:ahLst/>
                  <a:cxnLst/>
                  <a:rect l="l" t="t" r="r" b="b"/>
                  <a:pathLst>
                    <a:path w="368" h="25052" fill="none" extrusionOk="0">
                      <a:moveTo>
                        <a:pt x="1" y="1"/>
                      </a:moveTo>
                      <a:lnTo>
                        <a:pt x="368" y="25052"/>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2135;p42">
                  <a:extLst>
                    <a:ext uri="{FF2B5EF4-FFF2-40B4-BE49-F238E27FC236}">
                      <a16:creationId xmlns:a16="http://schemas.microsoft.com/office/drawing/2014/main" id="{386616DC-2CA9-34C5-231A-04B3774281D3}"/>
                    </a:ext>
                  </a:extLst>
                </p:cNvPr>
                <p:cNvSpPr/>
                <p:nvPr/>
              </p:nvSpPr>
              <p:spPr>
                <a:xfrm>
                  <a:off x="5516800" y="1733750"/>
                  <a:ext cx="31725" cy="31700"/>
                </a:xfrm>
                <a:custGeom>
                  <a:avLst/>
                  <a:gdLst/>
                  <a:ahLst/>
                  <a:cxnLst/>
                  <a:rect l="l" t="t" r="r" b="b"/>
                  <a:pathLst>
                    <a:path w="1269" h="1268" fill="none" extrusionOk="0">
                      <a:moveTo>
                        <a:pt x="1" y="0"/>
                      </a:moveTo>
                      <a:lnTo>
                        <a:pt x="34" y="1234"/>
                      </a:lnTo>
                      <a:lnTo>
                        <a:pt x="1268" y="1268"/>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2136;p42">
                  <a:extLst>
                    <a:ext uri="{FF2B5EF4-FFF2-40B4-BE49-F238E27FC236}">
                      <a16:creationId xmlns:a16="http://schemas.microsoft.com/office/drawing/2014/main" id="{43EBBF98-5DEA-19A9-5400-18B9ABBD49A7}"/>
                    </a:ext>
                  </a:extLst>
                </p:cNvPr>
                <p:cNvSpPr/>
                <p:nvPr/>
              </p:nvSpPr>
              <p:spPr>
                <a:xfrm>
                  <a:off x="5591025" y="1765425"/>
                  <a:ext cx="833950" cy="4200"/>
                </a:xfrm>
                <a:custGeom>
                  <a:avLst/>
                  <a:gdLst/>
                  <a:ahLst/>
                  <a:cxnLst/>
                  <a:rect l="l" t="t" r="r" b="b"/>
                  <a:pathLst>
                    <a:path w="33358" h="168" fill="none" extrusionOk="0">
                      <a:moveTo>
                        <a:pt x="1" y="1"/>
                      </a:moveTo>
                      <a:lnTo>
                        <a:pt x="33358" y="168"/>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2137;p42">
                  <a:extLst>
                    <a:ext uri="{FF2B5EF4-FFF2-40B4-BE49-F238E27FC236}">
                      <a16:creationId xmlns:a16="http://schemas.microsoft.com/office/drawing/2014/main" id="{96424592-A247-685B-F066-F80B8C1F4624}"/>
                    </a:ext>
                  </a:extLst>
                </p:cNvPr>
                <p:cNvSpPr/>
                <p:nvPr/>
              </p:nvSpPr>
              <p:spPr>
                <a:xfrm>
                  <a:off x="6445800" y="1738750"/>
                  <a:ext cx="31725" cy="31700"/>
                </a:xfrm>
                <a:custGeom>
                  <a:avLst/>
                  <a:gdLst/>
                  <a:ahLst/>
                  <a:cxnLst/>
                  <a:rect l="l" t="t" r="r" b="b"/>
                  <a:pathLst>
                    <a:path w="1269" h="1268" fill="none" extrusionOk="0">
                      <a:moveTo>
                        <a:pt x="1" y="1235"/>
                      </a:moveTo>
                      <a:lnTo>
                        <a:pt x="1268" y="1268"/>
                      </a:lnTo>
                      <a:lnTo>
                        <a:pt x="1202"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2138;p42">
                  <a:extLst>
                    <a:ext uri="{FF2B5EF4-FFF2-40B4-BE49-F238E27FC236}">
                      <a16:creationId xmlns:a16="http://schemas.microsoft.com/office/drawing/2014/main" id="{0E0E5198-D7F7-3623-EBED-406D7B72CB62}"/>
                    </a:ext>
                  </a:extLst>
                </p:cNvPr>
                <p:cNvSpPr/>
                <p:nvPr/>
              </p:nvSpPr>
              <p:spPr>
                <a:xfrm>
                  <a:off x="6443300" y="1016575"/>
                  <a:ext cx="30875" cy="682175"/>
                </a:xfrm>
                <a:custGeom>
                  <a:avLst/>
                  <a:gdLst/>
                  <a:ahLst/>
                  <a:cxnLst/>
                  <a:rect l="l" t="t" r="r" b="b"/>
                  <a:pathLst>
                    <a:path w="1235" h="27287" fill="none" extrusionOk="0">
                      <a:moveTo>
                        <a:pt x="1235" y="27286"/>
                      </a:moveTo>
                      <a:lnTo>
                        <a:pt x="1"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2139;p42">
                  <a:extLst>
                    <a:ext uri="{FF2B5EF4-FFF2-40B4-BE49-F238E27FC236}">
                      <a16:creationId xmlns:a16="http://schemas.microsoft.com/office/drawing/2014/main" id="{733E46BF-ECD0-5AA0-02EB-767AFAEA5862}"/>
                    </a:ext>
                  </a:extLst>
                </p:cNvPr>
                <p:cNvSpPr/>
                <p:nvPr/>
              </p:nvSpPr>
              <p:spPr>
                <a:xfrm>
                  <a:off x="6441625" y="928175"/>
                  <a:ext cx="50900" cy="68400"/>
                </a:xfrm>
                <a:custGeom>
                  <a:avLst/>
                  <a:gdLst/>
                  <a:ahLst/>
                  <a:cxnLst/>
                  <a:rect l="l" t="t" r="r" b="b"/>
                  <a:pathLst>
                    <a:path w="2036" h="2736" fill="none" extrusionOk="0">
                      <a:moveTo>
                        <a:pt x="34" y="2735"/>
                      </a:moveTo>
                      <a:lnTo>
                        <a:pt x="1" y="1468"/>
                      </a:lnTo>
                      <a:lnTo>
                        <a:pt x="2036" y="1268"/>
                      </a:lnTo>
                      <a:lnTo>
                        <a:pt x="2002"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2140;p42">
                  <a:extLst>
                    <a:ext uri="{FF2B5EF4-FFF2-40B4-BE49-F238E27FC236}">
                      <a16:creationId xmlns:a16="http://schemas.microsoft.com/office/drawing/2014/main" id="{6ED8BD0F-DC27-0007-313F-EF98A69F1E87}"/>
                    </a:ext>
                  </a:extLst>
                </p:cNvPr>
                <p:cNvSpPr/>
                <p:nvPr/>
              </p:nvSpPr>
              <p:spPr>
                <a:xfrm>
                  <a:off x="6473325" y="314400"/>
                  <a:ext cx="17525" cy="574600"/>
                </a:xfrm>
                <a:custGeom>
                  <a:avLst/>
                  <a:gdLst/>
                  <a:ahLst/>
                  <a:cxnLst/>
                  <a:rect l="l" t="t" r="r" b="b"/>
                  <a:pathLst>
                    <a:path w="701" h="22984" fill="none" extrusionOk="0">
                      <a:moveTo>
                        <a:pt x="701" y="22983"/>
                      </a:moveTo>
                      <a:lnTo>
                        <a:pt x="0"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2141;p42">
                  <a:extLst>
                    <a:ext uri="{FF2B5EF4-FFF2-40B4-BE49-F238E27FC236}">
                      <a16:creationId xmlns:a16="http://schemas.microsoft.com/office/drawing/2014/main" id="{F7788DF9-A158-B6B2-A73F-2C648556BE6D}"/>
                    </a:ext>
                  </a:extLst>
                </p:cNvPr>
                <p:cNvSpPr/>
                <p:nvPr/>
              </p:nvSpPr>
              <p:spPr>
                <a:xfrm>
                  <a:off x="6472500" y="262700"/>
                  <a:ext cx="30875" cy="31700"/>
                </a:xfrm>
                <a:custGeom>
                  <a:avLst/>
                  <a:gdLst/>
                  <a:ahLst/>
                  <a:cxnLst/>
                  <a:rect l="l" t="t" r="r" b="b"/>
                  <a:pathLst>
                    <a:path w="1235" h="1268" fill="none" extrusionOk="0">
                      <a:moveTo>
                        <a:pt x="33" y="1268"/>
                      </a:moveTo>
                      <a:lnTo>
                        <a:pt x="0" y="0"/>
                      </a:lnTo>
                      <a:lnTo>
                        <a:pt x="1234"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2142;p42">
                  <a:extLst>
                    <a:ext uri="{FF2B5EF4-FFF2-40B4-BE49-F238E27FC236}">
                      <a16:creationId xmlns:a16="http://schemas.microsoft.com/office/drawing/2014/main" id="{EC887781-0AC5-9B34-93E4-72BAFECB8F3B}"/>
                    </a:ext>
                  </a:extLst>
                </p:cNvPr>
                <p:cNvSpPr/>
                <p:nvPr/>
              </p:nvSpPr>
              <p:spPr>
                <a:xfrm>
                  <a:off x="6541700" y="262700"/>
                  <a:ext cx="458700" cy="25"/>
                </a:xfrm>
                <a:custGeom>
                  <a:avLst/>
                  <a:gdLst/>
                  <a:ahLst/>
                  <a:cxnLst/>
                  <a:rect l="l" t="t" r="r" b="b"/>
                  <a:pathLst>
                    <a:path w="18348" h="1" fill="none" extrusionOk="0">
                      <a:moveTo>
                        <a:pt x="1" y="0"/>
                      </a:moveTo>
                      <a:lnTo>
                        <a:pt x="18347"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2143;p42">
                  <a:extLst>
                    <a:ext uri="{FF2B5EF4-FFF2-40B4-BE49-F238E27FC236}">
                      <a16:creationId xmlns:a16="http://schemas.microsoft.com/office/drawing/2014/main" id="{C4883AC7-93D0-2BA2-09BF-D6A3AFEE2272}"/>
                    </a:ext>
                  </a:extLst>
                </p:cNvPr>
                <p:cNvSpPr/>
                <p:nvPr/>
              </p:nvSpPr>
              <p:spPr>
                <a:xfrm>
                  <a:off x="7018725" y="262700"/>
                  <a:ext cx="31700" cy="31700"/>
                </a:xfrm>
                <a:custGeom>
                  <a:avLst/>
                  <a:gdLst/>
                  <a:ahLst/>
                  <a:cxnLst/>
                  <a:rect l="l" t="t" r="r" b="b"/>
                  <a:pathLst>
                    <a:path w="1268" h="1268" fill="none" extrusionOk="0">
                      <a:moveTo>
                        <a:pt x="0" y="0"/>
                      </a:moveTo>
                      <a:lnTo>
                        <a:pt x="1268" y="0"/>
                      </a:lnTo>
                      <a:lnTo>
                        <a:pt x="1268" y="1268"/>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2144;p42">
                  <a:extLst>
                    <a:ext uri="{FF2B5EF4-FFF2-40B4-BE49-F238E27FC236}">
                      <a16:creationId xmlns:a16="http://schemas.microsoft.com/office/drawing/2014/main" id="{227AF969-EDB2-089B-5251-03BE43AC1CC7}"/>
                    </a:ext>
                  </a:extLst>
                </p:cNvPr>
                <p:cNvSpPr/>
                <p:nvPr/>
              </p:nvSpPr>
              <p:spPr>
                <a:xfrm>
                  <a:off x="7051225" y="335250"/>
                  <a:ext cx="9200" cy="995725"/>
                </a:xfrm>
                <a:custGeom>
                  <a:avLst/>
                  <a:gdLst/>
                  <a:ahLst/>
                  <a:cxnLst/>
                  <a:rect l="l" t="t" r="r" b="b"/>
                  <a:pathLst>
                    <a:path w="368" h="39829" fill="none" extrusionOk="0">
                      <a:moveTo>
                        <a:pt x="1" y="0"/>
                      </a:moveTo>
                      <a:lnTo>
                        <a:pt x="368" y="39829"/>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2145;p42">
                  <a:extLst>
                    <a:ext uri="{FF2B5EF4-FFF2-40B4-BE49-F238E27FC236}">
                      <a16:creationId xmlns:a16="http://schemas.microsoft.com/office/drawing/2014/main" id="{48983B08-6937-812B-50E3-2FDD28F65650}"/>
                    </a:ext>
                  </a:extLst>
                </p:cNvPr>
                <p:cNvSpPr/>
                <p:nvPr/>
              </p:nvSpPr>
              <p:spPr>
                <a:xfrm>
                  <a:off x="7060400" y="1351800"/>
                  <a:ext cx="31725" cy="30875"/>
                </a:xfrm>
                <a:custGeom>
                  <a:avLst/>
                  <a:gdLst/>
                  <a:ahLst/>
                  <a:cxnLst/>
                  <a:rect l="l" t="t" r="r" b="b"/>
                  <a:pathLst>
                    <a:path w="1269" h="1235" fill="none" extrusionOk="0">
                      <a:moveTo>
                        <a:pt x="1" y="1"/>
                      </a:moveTo>
                      <a:lnTo>
                        <a:pt x="1" y="1235"/>
                      </a:lnTo>
                      <a:lnTo>
                        <a:pt x="1268" y="1235"/>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2146;p42">
                  <a:extLst>
                    <a:ext uri="{FF2B5EF4-FFF2-40B4-BE49-F238E27FC236}">
                      <a16:creationId xmlns:a16="http://schemas.microsoft.com/office/drawing/2014/main" id="{A1EC6CC6-2E0A-5053-BEFF-C070D4F03195}"/>
                    </a:ext>
                  </a:extLst>
                </p:cNvPr>
                <p:cNvSpPr/>
                <p:nvPr/>
              </p:nvSpPr>
              <p:spPr>
                <a:xfrm>
                  <a:off x="7119625" y="1382650"/>
                  <a:ext cx="55900" cy="25"/>
                </a:xfrm>
                <a:custGeom>
                  <a:avLst/>
                  <a:gdLst/>
                  <a:ahLst/>
                  <a:cxnLst/>
                  <a:rect l="l" t="t" r="r" b="b"/>
                  <a:pathLst>
                    <a:path w="2236" h="1" fill="none" extrusionOk="0">
                      <a:moveTo>
                        <a:pt x="0" y="1"/>
                      </a:moveTo>
                      <a:lnTo>
                        <a:pt x="2235" y="1"/>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2147;p42">
                  <a:extLst>
                    <a:ext uri="{FF2B5EF4-FFF2-40B4-BE49-F238E27FC236}">
                      <a16:creationId xmlns:a16="http://schemas.microsoft.com/office/drawing/2014/main" id="{5C905191-C3CA-D803-A951-4996FFE17584}"/>
                    </a:ext>
                  </a:extLst>
                </p:cNvPr>
                <p:cNvSpPr/>
                <p:nvPr/>
              </p:nvSpPr>
              <p:spPr>
                <a:xfrm>
                  <a:off x="7189675" y="1351800"/>
                  <a:ext cx="30875" cy="30875"/>
                </a:xfrm>
                <a:custGeom>
                  <a:avLst/>
                  <a:gdLst/>
                  <a:ahLst/>
                  <a:cxnLst/>
                  <a:rect l="l" t="t" r="r" b="b"/>
                  <a:pathLst>
                    <a:path w="1235" h="1235" fill="none" extrusionOk="0">
                      <a:moveTo>
                        <a:pt x="0" y="1235"/>
                      </a:moveTo>
                      <a:lnTo>
                        <a:pt x="1234" y="1235"/>
                      </a:lnTo>
                      <a:lnTo>
                        <a:pt x="1234" y="1"/>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2148;p42">
                  <a:extLst>
                    <a:ext uri="{FF2B5EF4-FFF2-40B4-BE49-F238E27FC236}">
                      <a16:creationId xmlns:a16="http://schemas.microsoft.com/office/drawing/2014/main" id="{B3A8E582-58C9-83DD-C4CE-E978A6A453E5}"/>
                    </a:ext>
                  </a:extLst>
                </p:cNvPr>
                <p:cNvSpPr/>
                <p:nvPr/>
              </p:nvSpPr>
              <p:spPr>
                <a:xfrm>
                  <a:off x="7220525" y="1274250"/>
                  <a:ext cx="31725" cy="31700"/>
                </a:xfrm>
                <a:custGeom>
                  <a:avLst/>
                  <a:gdLst/>
                  <a:ahLst/>
                  <a:cxnLst/>
                  <a:rect l="l" t="t" r="r" b="b"/>
                  <a:pathLst>
                    <a:path w="1269" h="1268" fill="none" extrusionOk="0">
                      <a:moveTo>
                        <a:pt x="0" y="1268"/>
                      </a:moveTo>
                      <a:lnTo>
                        <a:pt x="0" y="0"/>
                      </a:lnTo>
                      <a:lnTo>
                        <a:pt x="1268"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2149;p42">
                  <a:extLst>
                    <a:ext uri="{FF2B5EF4-FFF2-40B4-BE49-F238E27FC236}">
                      <a16:creationId xmlns:a16="http://schemas.microsoft.com/office/drawing/2014/main" id="{F7F378E6-C466-8868-DD95-553B2342CFEE}"/>
                    </a:ext>
                  </a:extLst>
                </p:cNvPr>
                <p:cNvSpPr/>
                <p:nvPr/>
              </p:nvSpPr>
              <p:spPr>
                <a:xfrm>
                  <a:off x="7288900" y="1274250"/>
                  <a:ext cx="258550" cy="25"/>
                </a:xfrm>
                <a:custGeom>
                  <a:avLst/>
                  <a:gdLst/>
                  <a:ahLst/>
                  <a:cxnLst/>
                  <a:rect l="l" t="t" r="r" b="b"/>
                  <a:pathLst>
                    <a:path w="10342" h="1" fill="none" extrusionOk="0">
                      <a:moveTo>
                        <a:pt x="1" y="0"/>
                      </a:moveTo>
                      <a:lnTo>
                        <a:pt x="10341"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2150;p42">
                  <a:extLst>
                    <a:ext uri="{FF2B5EF4-FFF2-40B4-BE49-F238E27FC236}">
                      <a16:creationId xmlns:a16="http://schemas.microsoft.com/office/drawing/2014/main" id="{0DD2A2C3-6B01-DE1E-0372-5DB83D238794}"/>
                    </a:ext>
                  </a:extLst>
                </p:cNvPr>
                <p:cNvSpPr/>
                <p:nvPr/>
              </p:nvSpPr>
              <p:spPr>
                <a:xfrm>
                  <a:off x="7565775" y="1274250"/>
                  <a:ext cx="31700" cy="25"/>
                </a:xfrm>
                <a:custGeom>
                  <a:avLst/>
                  <a:gdLst/>
                  <a:ahLst/>
                  <a:cxnLst/>
                  <a:rect l="l" t="t" r="r" b="b"/>
                  <a:pathLst>
                    <a:path w="1268" h="1" fill="none" extrusionOk="0">
                      <a:moveTo>
                        <a:pt x="0" y="0"/>
                      </a:moveTo>
                      <a:lnTo>
                        <a:pt x="1268"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2151;p42">
                  <a:extLst>
                    <a:ext uri="{FF2B5EF4-FFF2-40B4-BE49-F238E27FC236}">
                      <a16:creationId xmlns:a16="http://schemas.microsoft.com/office/drawing/2014/main" id="{FD9788B8-AD8F-782C-0E7F-EDFD0E4DEB48}"/>
                    </a:ext>
                  </a:extLst>
                </p:cNvPr>
                <p:cNvSpPr/>
                <p:nvPr/>
              </p:nvSpPr>
              <p:spPr>
                <a:xfrm>
                  <a:off x="5509300" y="1416850"/>
                  <a:ext cx="237700" cy="25"/>
                </a:xfrm>
                <a:custGeom>
                  <a:avLst/>
                  <a:gdLst/>
                  <a:ahLst/>
                  <a:cxnLst/>
                  <a:rect l="l" t="t" r="r" b="b"/>
                  <a:pathLst>
                    <a:path w="9508" h="1" fill="none" extrusionOk="0">
                      <a:moveTo>
                        <a:pt x="9507" y="0"/>
                      </a:moveTo>
                      <a:lnTo>
                        <a:pt x="1" y="0"/>
                      </a:lnTo>
                    </a:path>
                  </a:pathLst>
                </a:custGeom>
                <a:noFill/>
                <a:ln w="1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2152;p42">
                  <a:extLst>
                    <a:ext uri="{FF2B5EF4-FFF2-40B4-BE49-F238E27FC236}">
                      <a16:creationId xmlns:a16="http://schemas.microsoft.com/office/drawing/2014/main" id="{D13AE428-5256-3305-57C3-691A0E5F89A9}"/>
                    </a:ext>
                  </a:extLst>
                </p:cNvPr>
                <p:cNvSpPr/>
                <p:nvPr/>
              </p:nvSpPr>
              <p:spPr>
                <a:xfrm>
                  <a:off x="5646900" y="1351800"/>
                  <a:ext cx="136800" cy="105925"/>
                </a:xfrm>
                <a:custGeom>
                  <a:avLst/>
                  <a:gdLst/>
                  <a:ahLst/>
                  <a:cxnLst/>
                  <a:rect l="l" t="t" r="r" b="b"/>
                  <a:pathLst>
                    <a:path w="5472" h="4237" extrusionOk="0">
                      <a:moveTo>
                        <a:pt x="2736" y="1"/>
                      </a:moveTo>
                      <a:cubicBezTo>
                        <a:pt x="1" y="1"/>
                        <a:pt x="1" y="4237"/>
                        <a:pt x="2736" y="4237"/>
                      </a:cubicBezTo>
                      <a:cubicBezTo>
                        <a:pt x="5471" y="4237"/>
                        <a:pt x="5471" y="1"/>
                        <a:pt x="2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2153;p42">
                  <a:extLst>
                    <a:ext uri="{FF2B5EF4-FFF2-40B4-BE49-F238E27FC236}">
                      <a16:creationId xmlns:a16="http://schemas.microsoft.com/office/drawing/2014/main" id="{9A1648DF-DCE4-9613-9C79-2B0DB925514B}"/>
                    </a:ext>
                  </a:extLst>
                </p:cNvPr>
                <p:cNvSpPr/>
                <p:nvPr/>
              </p:nvSpPr>
              <p:spPr>
                <a:xfrm>
                  <a:off x="7624150" y="1269250"/>
                  <a:ext cx="173475" cy="134275"/>
                </a:xfrm>
                <a:custGeom>
                  <a:avLst/>
                  <a:gdLst/>
                  <a:ahLst/>
                  <a:cxnLst/>
                  <a:rect l="l" t="t" r="r" b="b"/>
                  <a:pathLst>
                    <a:path w="6939" h="5371" extrusionOk="0">
                      <a:moveTo>
                        <a:pt x="3469" y="0"/>
                      </a:moveTo>
                      <a:cubicBezTo>
                        <a:pt x="0" y="0"/>
                        <a:pt x="0" y="5371"/>
                        <a:pt x="3469" y="5371"/>
                      </a:cubicBezTo>
                      <a:cubicBezTo>
                        <a:pt x="6939" y="5371"/>
                        <a:pt x="6939" y="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2154;p42">
                  <a:extLst>
                    <a:ext uri="{FF2B5EF4-FFF2-40B4-BE49-F238E27FC236}">
                      <a16:creationId xmlns:a16="http://schemas.microsoft.com/office/drawing/2014/main" id="{01290383-3F41-5D93-EDF7-52D5732CD573}"/>
                    </a:ext>
                  </a:extLst>
                </p:cNvPr>
                <p:cNvSpPr/>
                <p:nvPr/>
              </p:nvSpPr>
              <p:spPr>
                <a:xfrm>
                  <a:off x="5491800" y="205975"/>
                  <a:ext cx="97575" cy="98425"/>
                </a:xfrm>
                <a:custGeom>
                  <a:avLst/>
                  <a:gdLst/>
                  <a:ahLst/>
                  <a:cxnLst/>
                  <a:rect l="l" t="t" r="r" b="b"/>
                  <a:pathLst>
                    <a:path w="3903" h="3937" extrusionOk="0">
                      <a:moveTo>
                        <a:pt x="1968" y="1"/>
                      </a:moveTo>
                      <a:cubicBezTo>
                        <a:pt x="867" y="1"/>
                        <a:pt x="0" y="901"/>
                        <a:pt x="0" y="1969"/>
                      </a:cubicBezTo>
                      <a:cubicBezTo>
                        <a:pt x="0" y="3036"/>
                        <a:pt x="867" y="3937"/>
                        <a:pt x="1968" y="3937"/>
                      </a:cubicBezTo>
                      <a:cubicBezTo>
                        <a:pt x="3036" y="3937"/>
                        <a:pt x="3903" y="3070"/>
                        <a:pt x="3903" y="1969"/>
                      </a:cubicBezTo>
                      <a:cubicBezTo>
                        <a:pt x="3903" y="901"/>
                        <a:pt x="3036" y="1"/>
                        <a:pt x="1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2155;p42">
                  <a:extLst>
                    <a:ext uri="{FF2B5EF4-FFF2-40B4-BE49-F238E27FC236}">
                      <a16:creationId xmlns:a16="http://schemas.microsoft.com/office/drawing/2014/main" id="{239B766D-B144-2482-B050-2530960C8035}"/>
                    </a:ext>
                  </a:extLst>
                </p:cNvPr>
                <p:cNvSpPr/>
                <p:nvPr/>
              </p:nvSpPr>
              <p:spPr>
                <a:xfrm>
                  <a:off x="6986200" y="198475"/>
                  <a:ext cx="128450" cy="128450"/>
                </a:xfrm>
                <a:custGeom>
                  <a:avLst/>
                  <a:gdLst/>
                  <a:ahLst/>
                  <a:cxnLst/>
                  <a:rect l="l" t="t" r="r" b="b"/>
                  <a:pathLst>
                    <a:path w="5138" h="5138" extrusionOk="0">
                      <a:moveTo>
                        <a:pt x="2569" y="1"/>
                      </a:moveTo>
                      <a:cubicBezTo>
                        <a:pt x="1134" y="1"/>
                        <a:pt x="0" y="1168"/>
                        <a:pt x="0" y="2569"/>
                      </a:cubicBezTo>
                      <a:cubicBezTo>
                        <a:pt x="0" y="4003"/>
                        <a:pt x="1134" y="5138"/>
                        <a:pt x="2569" y="5138"/>
                      </a:cubicBezTo>
                      <a:cubicBezTo>
                        <a:pt x="4003" y="5138"/>
                        <a:pt x="5137" y="4003"/>
                        <a:pt x="5137" y="2569"/>
                      </a:cubicBezTo>
                      <a:cubicBezTo>
                        <a:pt x="5137" y="1168"/>
                        <a:pt x="4003" y="1"/>
                        <a:pt x="2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2156;p42">
                  <a:extLst>
                    <a:ext uri="{FF2B5EF4-FFF2-40B4-BE49-F238E27FC236}">
                      <a16:creationId xmlns:a16="http://schemas.microsoft.com/office/drawing/2014/main" id="{FB632603-ED14-A3A7-4DFD-BF1E3FD83777}"/>
                    </a:ext>
                  </a:extLst>
                </p:cNvPr>
                <p:cNvSpPr/>
                <p:nvPr/>
              </p:nvSpPr>
              <p:spPr>
                <a:xfrm>
                  <a:off x="6716000" y="490350"/>
                  <a:ext cx="297725" cy="1275100"/>
                </a:xfrm>
                <a:custGeom>
                  <a:avLst/>
                  <a:gdLst/>
                  <a:ahLst/>
                  <a:cxnLst/>
                  <a:rect l="l" t="t" r="r" b="b"/>
                  <a:pathLst>
                    <a:path w="11909" h="51004" fill="none" extrusionOk="0">
                      <a:moveTo>
                        <a:pt x="1201" y="1"/>
                      </a:moveTo>
                      <a:cubicBezTo>
                        <a:pt x="1201" y="2436"/>
                        <a:pt x="701" y="22684"/>
                        <a:pt x="2035" y="22750"/>
                      </a:cubicBezTo>
                      <a:cubicBezTo>
                        <a:pt x="4203" y="22817"/>
                        <a:pt x="6939" y="22217"/>
                        <a:pt x="7039" y="25185"/>
                      </a:cubicBezTo>
                      <a:cubicBezTo>
                        <a:pt x="7105" y="26386"/>
                        <a:pt x="7773" y="30723"/>
                        <a:pt x="6171" y="31156"/>
                      </a:cubicBezTo>
                      <a:cubicBezTo>
                        <a:pt x="5604" y="31290"/>
                        <a:pt x="5004" y="31123"/>
                        <a:pt x="4437" y="31090"/>
                      </a:cubicBezTo>
                      <a:cubicBezTo>
                        <a:pt x="0" y="30656"/>
                        <a:pt x="1401" y="34125"/>
                        <a:pt x="1401" y="36927"/>
                      </a:cubicBezTo>
                      <a:cubicBezTo>
                        <a:pt x="1401" y="40463"/>
                        <a:pt x="467" y="45466"/>
                        <a:pt x="1401" y="48869"/>
                      </a:cubicBezTo>
                      <a:cubicBezTo>
                        <a:pt x="2002" y="51004"/>
                        <a:pt x="3036" y="50370"/>
                        <a:pt x="5404" y="50370"/>
                      </a:cubicBezTo>
                      <a:lnTo>
                        <a:pt x="11909" y="5037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2157;p42">
                  <a:extLst>
                    <a:ext uri="{FF2B5EF4-FFF2-40B4-BE49-F238E27FC236}">
                      <a16:creationId xmlns:a16="http://schemas.microsoft.com/office/drawing/2014/main" id="{8EE88A95-D210-2CEE-D17B-B76A2241315A}"/>
                    </a:ext>
                  </a:extLst>
                </p:cNvPr>
                <p:cNvSpPr/>
                <p:nvPr/>
              </p:nvSpPr>
              <p:spPr>
                <a:xfrm>
                  <a:off x="5208250" y="135925"/>
                  <a:ext cx="2300000" cy="1040775"/>
                </a:xfrm>
                <a:custGeom>
                  <a:avLst/>
                  <a:gdLst/>
                  <a:ahLst/>
                  <a:cxnLst/>
                  <a:rect l="l" t="t" r="r" b="b"/>
                  <a:pathLst>
                    <a:path w="92000" h="41631" fill="none" extrusionOk="0">
                      <a:moveTo>
                        <a:pt x="91032" y="41631"/>
                      </a:moveTo>
                      <a:cubicBezTo>
                        <a:pt x="91066" y="33958"/>
                        <a:pt x="91299" y="29989"/>
                        <a:pt x="91333" y="22317"/>
                      </a:cubicBezTo>
                      <a:cubicBezTo>
                        <a:pt x="91333" y="19982"/>
                        <a:pt x="92000" y="601"/>
                        <a:pt x="90765" y="601"/>
                      </a:cubicBezTo>
                      <a:cubicBezTo>
                        <a:pt x="73687" y="635"/>
                        <a:pt x="56574" y="635"/>
                        <a:pt x="39462" y="668"/>
                      </a:cubicBezTo>
                      <a:cubicBezTo>
                        <a:pt x="30889" y="701"/>
                        <a:pt x="22350" y="701"/>
                        <a:pt x="13777" y="735"/>
                      </a:cubicBezTo>
                      <a:cubicBezTo>
                        <a:pt x="11742" y="735"/>
                        <a:pt x="9674" y="735"/>
                        <a:pt x="7639" y="735"/>
                      </a:cubicBezTo>
                      <a:cubicBezTo>
                        <a:pt x="6339" y="735"/>
                        <a:pt x="1969" y="1"/>
                        <a:pt x="968" y="735"/>
                      </a:cubicBezTo>
                      <a:cubicBezTo>
                        <a:pt x="1" y="1469"/>
                        <a:pt x="401" y="3637"/>
                        <a:pt x="401" y="4938"/>
                      </a:cubicBezTo>
                      <a:cubicBezTo>
                        <a:pt x="401" y="13344"/>
                        <a:pt x="434" y="21750"/>
                        <a:pt x="434" y="30156"/>
                      </a:cubicBez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2158;p42">
                  <a:extLst>
                    <a:ext uri="{FF2B5EF4-FFF2-40B4-BE49-F238E27FC236}">
                      <a16:creationId xmlns:a16="http://schemas.microsoft.com/office/drawing/2014/main" id="{64CE989E-03C2-F553-09D9-4904D93D0C75}"/>
                    </a:ext>
                  </a:extLst>
                </p:cNvPr>
                <p:cNvSpPr/>
                <p:nvPr/>
              </p:nvSpPr>
              <p:spPr>
                <a:xfrm>
                  <a:off x="5058975" y="507025"/>
                  <a:ext cx="381125" cy="617975"/>
                </a:xfrm>
                <a:custGeom>
                  <a:avLst/>
                  <a:gdLst/>
                  <a:ahLst/>
                  <a:cxnLst/>
                  <a:rect l="l" t="t" r="r" b="b"/>
                  <a:pathLst>
                    <a:path w="15245" h="24719" fill="none" extrusionOk="0">
                      <a:moveTo>
                        <a:pt x="1" y="1"/>
                      </a:moveTo>
                      <a:lnTo>
                        <a:pt x="501" y="22283"/>
                      </a:lnTo>
                      <a:cubicBezTo>
                        <a:pt x="534" y="23351"/>
                        <a:pt x="368" y="24518"/>
                        <a:pt x="1402" y="24518"/>
                      </a:cubicBezTo>
                      <a:lnTo>
                        <a:pt x="15245" y="24718"/>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2159;p42">
                  <a:extLst>
                    <a:ext uri="{FF2B5EF4-FFF2-40B4-BE49-F238E27FC236}">
                      <a16:creationId xmlns:a16="http://schemas.microsoft.com/office/drawing/2014/main" id="{72AEF451-E58C-A419-9CB4-3EDFE44682B6}"/>
                    </a:ext>
                  </a:extLst>
                </p:cNvPr>
                <p:cNvSpPr/>
                <p:nvPr/>
              </p:nvSpPr>
              <p:spPr>
                <a:xfrm>
                  <a:off x="5429250" y="338575"/>
                  <a:ext cx="35875" cy="1509450"/>
                </a:xfrm>
                <a:custGeom>
                  <a:avLst/>
                  <a:gdLst/>
                  <a:ahLst/>
                  <a:cxnLst/>
                  <a:rect l="l" t="t" r="r" b="b"/>
                  <a:pathLst>
                    <a:path w="1435" h="60378" fill="none" extrusionOk="0">
                      <a:moveTo>
                        <a:pt x="0" y="1"/>
                      </a:moveTo>
                      <a:cubicBezTo>
                        <a:pt x="467" y="20148"/>
                        <a:pt x="934" y="40263"/>
                        <a:pt x="1435" y="60377"/>
                      </a:cubicBez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2160;p42">
                  <a:extLst>
                    <a:ext uri="{FF2B5EF4-FFF2-40B4-BE49-F238E27FC236}">
                      <a16:creationId xmlns:a16="http://schemas.microsoft.com/office/drawing/2014/main" id="{A1720C6E-30CA-3FAF-CF22-E47F8FC17B06}"/>
                    </a:ext>
                  </a:extLst>
                </p:cNvPr>
                <p:cNvSpPr/>
                <p:nvPr/>
              </p:nvSpPr>
              <p:spPr>
                <a:xfrm>
                  <a:off x="4875525" y="1289250"/>
                  <a:ext cx="373625" cy="25"/>
                </a:xfrm>
                <a:custGeom>
                  <a:avLst/>
                  <a:gdLst/>
                  <a:ahLst/>
                  <a:cxnLst/>
                  <a:rect l="l" t="t" r="r" b="b"/>
                  <a:pathLst>
                    <a:path w="14945" h="1" fill="none" extrusionOk="0">
                      <a:moveTo>
                        <a:pt x="0" y="1"/>
                      </a:moveTo>
                      <a:lnTo>
                        <a:pt x="14944"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2161;p42">
                  <a:extLst>
                    <a:ext uri="{FF2B5EF4-FFF2-40B4-BE49-F238E27FC236}">
                      <a16:creationId xmlns:a16="http://schemas.microsoft.com/office/drawing/2014/main" id="{56DAD4A3-E699-9393-ACBD-A8638DA966EF}"/>
                    </a:ext>
                  </a:extLst>
                </p:cNvPr>
                <p:cNvSpPr/>
                <p:nvPr/>
              </p:nvSpPr>
              <p:spPr>
                <a:xfrm>
                  <a:off x="4885525" y="1681200"/>
                  <a:ext cx="373625" cy="25"/>
                </a:xfrm>
                <a:custGeom>
                  <a:avLst/>
                  <a:gdLst/>
                  <a:ahLst/>
                  <a:cxnLst/>
                  <a:rect l="l" t="t" r="r" b="b"/>
                  <a:pathLst>
                    <a:path w="14945" h="1" fill="none" extrusionOk="0">
                      <a:moveTo>
                        <a:pt x="0" y="1"/>
                      </a:moveTo>
                      <a:lnTo>
                        <a:pt x="14944"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2162;p42">
                  <a:extLst>
                    <a:ext uri="{FF2B5EF4-FFF2-40B4-BE49-F238E27FC236}">
                      <a16:creationId xmlns:a16="http://schemas.microsoft.com/office/drawing/2014/main" id="{ABB27EC4-2CE1-61CF-DE7D-92E57ECD0757}"/>
                    </a:ext>
                  </a:extLst>
                </p:cNvPr>
                <p:cNvSpPr/>
                <p:nvPr/>
              </p:nvSpPr>
              <p:spPr>
                <a:xfrm>
                  <a:off x="5074825" y="1463550"/>
                  <a:ext cx="373625" cy="25"/>
                </a:xfrm>
                <a:custGeom>
                  <a:avLst/>
                  <a:gdLst/>
                  <a:ahLst/>
                  <a:cxnLst/>
                  <a:rect l="l" t="t" r="r" b="b"/>
                  <a:pathLst>
                    <a:path w="14945" h="1" fill="none" extrusionOk="0">
                      <a:moveTo>
                        <a:pt x="1" y="0"/>
                      </a:moveTo>
                      <a:lnTo>
                        <a:pt x="14945" y="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2163;p42">
                  <a:extLst>
                    <a:ext uri="{FF2B5EF4-FFF2-40B4-BE49-F238E27FC236}">
                      <a16:creationId xmlns:a16="http://schemas.microsoft.com/office/drawing/2014/main" id="{BAE00FAD-DA4F-2C99-84B7-96BD643A6CB8}"/>
                    </a:ext>
                  </a:extLst>
                </p:cNvPr>
                <p:cNvSpPr/>
                <p:nvPr/>
              </p:nvSpPr>
              <p:spPr>
                <a:xfrm>
                  <a:off x="7127950" y="271025"/>
                  <a:ext cx="212675" cy="993250"/>
                </a:xfrm>
                <a:custGeom>
                  <a:avLst/>
                  <a:gdLst/>
                  <a:ahLst/>
                  <a:cxnLst/>
                  <a:rect l="l" t="t" r="r" b="b"/>
                  <a:pathLst>
                    <a:path w="8507" h="39730" fill="none" extrusionOk="0">
                      <a:moveTo>
                        <a:pt x="8507" y="1"/>
                      </a:moveTo>
                      <a:lnTo>
                        <a:pt x="8507" y="4070"/>
                      </a:lnTo>
                      <a:cubicBezTo>
                        <a:pt x="8507" y="4971"/>
                        <a:pt x="7740" y="5738"/>
                        <a:pt x="6839" y="5738"/>
                      </a:cubicBezTo>
                      <a:lnTo>
                        <a:pt x="735" y="5738"/>
                      </a:lnTo>
                      <a:cubicBezTo>
                        <a:pt x="334" y="5738"/>
                        <a:pt x="1" y="6072"/>
                        <a:pt x="1" y="6472"/>
                      </a:cubicBezTo>
                      <a:lnTo>
                        <a:pt x="1" y="39729"/>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2164;p42">
                  <a:extLst>
                    <a:ext uri="{FF2B5EF4-FFF2-40B4-BE49-F238E27FC236}">
                      <a16:creationId xmlns:a16="http://schemas.microsoft.com/office/drawing/2014/main" id="{1FA6BCF6-93CB-A00A-89CD-D48C41D22A53}"/>
                    </a:ext>
                  </a:extLst>
                </p:cNvPr>
                <p:cNvSpPr/>
                <p:nvPr/>
              </p:nvSpPr>
              <p:spPr>
                <a:xfrm>
                  <a:off x="7134625" y="1356800"/>
                  <a:ext cx="344450" cy="511225"/>
                </a:xfrm>
                <a:custGeom>
                  <a:avLst/>
                  <a:gdLst/>
                  <a:ahLst/>
                  <a:cxnLst/>
                  <a:rect l="l" t="t" r="r" b="b"/>
                  <a:pathLst>
                    <a:path w="13778" h="20449" fill="none" extrusionOk="0">
                      <a:moveTo>
                        <a:pt x="13777" y="1"/>
                      </a:moveTo>
                      <a:lnTo>
                        <a:pt x="13777" y="20449"/>
                      </a:lnTo>
                      <a:lnTo>
                        <a:pt x="1" y="20449"/>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2165;p42">
                  <a:extLst>
                    <a:ext uri="{FF2B5EF4-FFF2-40B4-BE49-F238E27FC236}">
                      <a16:creationId xmlns:a16="http://schemas.microsoft.com/office/drawing/2014/main" id="{438B90D3-1B18-08EF-A9CE-B6739FA8E95B}"/>
                    </a:ext>
                  </a:extLst>
                </p:cNvPr>
                <p:cNvSpPr/>
                <p:nvPr/>
              </p:nvSpPr>
              <p:spPr>
                <a:xfrm>
                  <a:off x="7132950" y="1099125"/>
                  <a:ext cx="174325" cy="25"/>
                </a:xfrm>
                <a:custGeom>
                  <a:avLst/>
                  <a:gdLst/>
                  <a:ahLst/>
                  <a:cxnLst/>
                  <a:rect l="l" t="t" r="r" b="b"/>
                  <a:pathLst>
                    <a:path w="6973" h="1" fill="none" extrusionOk="0">
                      <a:moveTo>
                        <a:pt x="1" y="0"/>
                      </a:moveTo>
                      <a:lnTo>
                        <a:pt x="6973" y="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2166;p42">
                  <a:extLst>
                    <a:ext uri="{FF2B5EF4-FFF2-40B4-BE49-F238E27FC236}">
                      <a16:creationId xmlns:a16="http://schemas.microsoft.com/office/drawing/2014/main" id="{E9617783-6BA3-6FC6-678D-76BBF8AA9012}"/>
                    </a:ext>
                  </a:extLst>
                </p:cNvPr>
                <p:cNvSpPr/>
                <p:nvPr/>
              </p:nvSpPr>
              <p:spPr>
                <a:xfrm>
                  <a:off x="7210525" y="903150"/>
                  <a:ext cx="288550" cy="25"/>
                </a:xfrm>
                <a:custGeom>
                  <a:avLst/>
                  <a:gdLst/>
                  <a:ahLst/>
                  <a:cxnLst/>
                  <a:rect l="l" t="t" r="r" b="b"/>
                  <a:pathLst>
                    <a:path w="11542" h="1" fill="none" extrusionOk="0">
                      <a:moveTo>
                        <a:pt x="0" y="0"/>
                      </a:moveTo>
                      <a:lnTo>
                        <a:pt x="11542" y="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2167;p42">
                  <a:extLst>
                    <a:ext uri="{FF2B5EF4-FFF2-40B4-BE49-F238E27FC236}">
                      <a16:creationId xmlns:a16="http://schemas.microsoft.com/office/drawing/2014/main" id="{19E111FC-F979-473F-2A0B-B7100561F3C8}"/>
                    </a:ext>
                  </a:extLst>
                </p:cNvPr>
                <p:cNvSpPr/>
                <p:nvPr/>
              </p:nvSpPr>
              <p:spPr>
                <a:xfrm>
                  <a:off x="7328925" y="1646175"/>
                  <a:ext cx="149300" cy="25"/>
                </a:xfrm>
                <a:custGeom>
                  <a:avLst/>
                  <a:gdLst/>
                  <a:ahLst/>
                  <a:cxnLst/>
                  <a:rect l="l" t="t" r="r" b="b"/>
                  <a:pathLst>
                    <a:path w="5972" h="1" fill="none" extrusionOk="0">
                      <a:moveTo>
                        <a:pt x="1" y="1"/>
                      </a:moveTo>
                      <a:lnTo>
                        <a:pt x="5972"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2168;p42">
                  <a:extLst>
                    <a:ext uri="{FF2B5EF4-FFF2-40B4-BE49-F238E27FC236}">
                      <a16:creationId xmlns:a16="http://schemas.microsoft.com/office/drawing/2014/main" id="{E2033DEA-3131-4AFB-FA6E-BB3F5411E95E}"/>
                    </a:ext>
                  </a:extLst>
                </p:cNvPr>
                <p:cNvSpPr/>
                <p:nvPr/>
              </p:nvSpPr>
              <p:spPr>
                <a:xfrm>
                  <a:off x="7269725" y="557075"/>
                  <a:ext cx="219350" cy="25"/>
                </a:xfrm>
                <a:custGeom>
                  <a:avLst/>
                  <a:gdLst/>
                  <a:ahLst/>
                  <a:cxnLst/>
                  <a:rect l="l" t="t" r="r" b="b"/>
                  <a:pathLst>
                    <a:path w="8774" h="1" fill="none" extrusionOk="0">
                      <a:moveTo>
                        <a:pt x="1" y="0"/>
                      </a:moveTo>
                      <a:lnTo>
                        <a:pt x="8773" y="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2169;p42">
                  <a:extLst>
                    <a:ext uri="{FF2B5EF4-FFF2-40B4-BE49-F238E27FC236}">
                      <a16:creationId xmlns:a16="http://schemas.microsoft.com/office/drawing/2014/main" id="{0B29B59F-951B-9D97-99B0-4B21E8D93C0B}"/>
                    </a:ext>
                  </a:extLst>
                </p:cNvPr>
                <p:cNvSpPr/>
                <p:nvPr/>
              </p:nvSpPr>
              <p:spPr>
                <a:xfrm>
                  <a:off x="7142975" y="712175"/>
                  <a:ext cx="174300" cy="25"/>
                </a:xfrm>
                <a:custGeom>
                  <a:avLst/>
                  <a:gdLst/>
                  <a:ahLst/>
                  <a:cxnLst/>
                  <a:rect l="l" t="t" r="r" b="b"/>
                  <a:pathLst>
                    <a:path w="6972" h="1" fill="none" extrusionOk="0">
                      <a:moveTo>
                        <a:pt x="0" y="1"/>
                      </a:moveTo>
                      <a:lnTo>
                        <a:pt x="6972"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2170;p42">
                  <a:extLst>
                    <a:ext uri="{FF2B5EF4-FFF2-40B4-BE49-F238E27FC236}">
                      <a16:creationId xmlns:a16="http://schemas.microsoft.com/office/drawing/2014/main" id="{211E86F6-89B0-BB50-973D-52E510AAF975}"/>
                    </a:ext>
                  </a:extLst>
                </p:cNvPr>
                <p:cNvSpPr/>
                <p:nvPr/>
              </p:nvSpPr>
              <p:spPr>
                <a:xfrm>
                  <a:off x="6374075" y="154275"/>
                  <a:ext cx="25" cy="1486925"/>
                </a:xfrm>
                <a:custGeom>
                  <a:avLst/>
                  <a:gdLst/>
                  <a:ahLst/>
                  <a:cxnLst/>
                  <a:rect l="l" t="t" r="r" b="b"/>
                  <a:pathLst>
                    <a:path w="1" h="59477" fill="none" extrusionOk="0">
                      <a:moveTo>
                        <a:pt x="1" y="59477"/>
                      </a:moveTo>
                      <a:lnTo>
                        <a:pt x="1"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2171;p42">
                  <a:extLst>
                    <a:ext uri="{FF2B5EF4-FFF2-40B4-BE49-F238E27FC236}">
                      <a16:creationId xmlns:a16="http://schemas.microsoft.com/office/drawing/2014/main" id="{8A5DBB31-AEE8-1567-F082-56CE3122B2AA}"/>
                    </a:ext>
                  </a:extLst>
                </p:cNvPr>
                <p:cNvSpPr/>
                <p:nvPr/>
              </p:nvSpPr>
              <p:spPr>
                <a:xfrm>
                  <a:off x="5610200" y="1504400"/>
                  <a:ext cx="668850" cy="171000"/>
                </a:xfrm>
                <a:custGeom>
                  <a:avLst/>
                  <a:gdLst/>
                  <a:ahLst/>
                  <a:cxnLst/>
                  <a:rect l="l" t="t" r="r" b="b"/>
                  <a:pathLst>
                    <a:path w="26754" h="6840" fill="none" extrusionOk="0">
                      <a:moveTo>
                        <a:pt x="635" y="1"/>
                      </a:moveTo>
                      <a:cubicBezTo>
                        <a:pt x="635" y="1168"/>
                        <a:pt x="1" y="4871"/>
                        <a:pt x="635" y="5772"/>
                      </a:cubicBezTo>
                      <a:cubicBezTo>
                        <a:pt x="1368" y="6839"/>
                        <a:pt x="4304" y="6305"/>
                        <a:pt x="5705" y="6305"/>
                      </a:cubicBezTo>
                      <a:lnTo>
                        <a:pt x="26753" y="6305"/>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2172;p42">
                  <a:extLst>
                    <a:ext uri="{FF2B5EF4-FFF2-40B4-BE49-F238E27FC236}">
                      <a16:creationId xmlns:a16="http://schemas.microsoft.com/office/drawing/2014/main" id="{17CAECB0-7365-1129-EF75-0697282F0A48}"/>
                    </a:ext>
                  </a:extLst>
                </p:cNvPr>
                <p:cNvSpPr/>
                <p:nvPr/>
              </p:nvSpPr>
              <p:spPr>
                <a:xfrm>
                  <a:off x="5593525" y="247675"/>
                  <a:ext cx="798925" cy="1236750"/>
                </a:xfrm>
                <a:custGeom>
                  <a:avLst/>
                  <a:gdLst/>
                  <a:ahLst/>
                  <a:cxnLst/>
                  <a:rect l="l" t="t" r="r" b="b"/>
                  <a:pathLst>
                    <a:path w="31957" h="49470" fill="none" extrusionOk="0">
                      <a:moveTo>
                        <a:pt x="23784" y="1"/>
                      </a:moveTo>
                      <a:lnTo>
                        <a:pt x="23784" y="5371"/>
                      </a:lnTo>
                      <a:cubicBezTo>
                        <a:pt x="23784" y="5371"/>
                        <a:pt x="16379" y="5571"/>
                        <a:pt x="14144" y="5571"/>
                      </a:cubicBezTo>
                      <a:lnTo>
                        <a:pt x="8040" y="5571"/>
                      </a:lnTo>
                      <a:cubicBezTo>
                        <a:pt x="6138" y="5571"/>
                        <a:pt x="3370" y="5671"/>
                        <a:pt x="1735" y="5705"/>
                      </a:cubicBezTo>
                      <a:cubicBezTo>
                        <a:pt x="1001" y="5738"/>
                        <a:pt x="434" y="6339"/>
                        <a:pt x="368" y="7072"/>
                      </a:cubicBezTo>
                      <a:cubicBezTo>
                        <a:pt x="234" y="9641"/>
                        <a:pt x="1" y="15412"/>
                        <a:pt x="801" y="17580"/>
                      </a:cubicBezTo>
                      <a:cubicBezTo>
                        <a:pt x="1368" y="19148"/>
                        <a:pt x="935" y="18814"/>
                        <a:pt x="2936" y="18981"/>
                      </a:cubicBezTo>
                      <a:cubicBezTo>
                        <a:pt x="4971" y="19148"/>
                        <a:pt x="7072" y="18981"/>
                        <a:pt x="9107" y="18981"/>
                      </a:cubicBezTo>
                      <a:lnTo>
                        <a:pt x="18214" y="18981"/>
                      </a:lnTo>
                      <a:cubicBezTo>
                        <a:pt x="19348" y="18981"/>
                        <a:pt x="21816" y="18514"/>
                        <a:pt x="22784" y="18981"/>
                      </a:cubicBezTo>
                      <a:cubicBezTo>
                        <a:pt x="24185" y="19648"/>
                        <a:pt x="23784" y="20215"/>
                        <a:pt x="23784" y="22050"/>
                      </a:cubicBezTo>
                      <a:lnTo>
                        <a:pt x="23784" y="36293"/>
                      </a:lnTo>
                      <a:cubicBezTo>
                        <a:pt x="23784" y="37928"/>
                        <a:pt x="24385" y="40630"/>
                        <a:pt x="23017" y="41364"/>
                      </a:cubicBezTo>
                      <a:cubicBezTo>
                        <a:pt x="22483" y="41664"/>
                        <a:pt x="20916" y="41364"/>
                        <a:pt x="20315" y="41364"/>
                      </a:cubicBezTo>
                      <a:lnTo>
                        <a:pt x="9674" y="41364"/>
                      </a:lnTo>
                      <a:cubicBezTo>
                        <a:pt x="8807" y="41364"/>
                        <a:pt x="8106" y="42064"/>
                        <a:pt x="8073" y="42931"/>
                      </a:cubicBezTo>
                      <a:cubicBezTo>
                        <a:pt x="8040" y="44599"/>
                        <a:pt x="7940" y="46300"/>
                        <a:pt x="8040" y="47935"/>
                      </a:cubicBezTo>
                      <a:cubicBezTo>
                        <a:pt x="8073" y="48802"/>
                        <a:pt x="8840" y="49469"/>
                        <a:pt x="9741" y="49436"/>
                      </a:cubicBezTo>
                      <a:cubicBezTo>
                        <a:pt x="17113" y="49036"/>
                        <a:pt x="24552" y="49436"/>
                        <a:pt x="31957" y="49436"/>
                      </a:cubicBez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2173;p42">
                  <a:extLst>
                    <a:ext uri="{FF2B5EF4-FFF2-40B4-BE49-F238E27FC236}">
                      <a16:creationId xmlns:a16="http://schemas.microsoft.com/office/drawing/2014/main" id="{6CB4FBE3-DF6F-C507-B60D-6E5D2E1F12CA}"/>
                    </a:ext>
                  </a:extLst>
                </p:cNvPr>
                <p:cNvSpPr/>
                <p:nvPr/>
              </p:nvSpPr>
              <p:spPr>
                <a:xfrm>
                  <a:off x="5636050" y="1092450"/>
                  <a:ext cx="386975" cy="233525"/>
                </a:xfrm>
                <a:custGeom>
                  <a:avLst/>
                  <a:gdLst/>
                  <a:ahLst/>
                  <a:cxnLst/>
                  <a:rect l="l" t="t" r="r" b="b"/>
                  <a:pathLst>
                    <a:path w="15479" h="9341" fill="none" extrusionOk="0">
                      <a:moveTo>
                        <a:pt x="1" y="9341"/>
                      </a:moveTo>
                      <a:cubicBezTo>
                        <a:pt x="1" y="7239"/>
                        <a:pt x="68" y="5138"/>
                        <a:pt x="34" y="3003"/>
                      </a:cubicBezTo>
                      <a:cubicBezTo>
                        <a:pt x="1" y="401"/>
                        <a:pt x="68" y="434"/>
                        <a:pt x="2736" y="267"/>
                      </a:cubicBezTo>
                      <a:cubicBezTo>
                        <a:pt x="6973" y="1"/>
                        <a:pt x="11242" y="468"/>
                        <a:pt x="15479" y="468"/>
                      </a:cubicBez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2174;p42">
                  <a:extLst>
                    <a:ext uri="{FF2B5EF4-FFF2-40B4-BE49-F238E27FC236}">
                      <a16:creationId xmlns:a16="http://schemas.microsoft.com/office/drawing/2014/main" id="{D6E173EB-B299-1AC5-A137-40AD39B6F0ED}"/>
                    </a:ext>
                  </a:extLst>
                </p:cNvPr>
                <p:cNvSpPr/>
                <p:nvPr/>
              </p:nvSpPr>
              <p:spPr>
                <a:xfrm>
                  <a:off x="5419250" y="898150"/>
                  <a:ext cx="555400" cy="25"/>
                </a:xfrm>
                <a:custGeom>
                  <a:avLst/>
                  <a:gdLst/>
                  <a:ahLst/>
                  <a:cxnLst/>
                  <a:rect l="l" t="t" r="r" b="b"/>
                  <a:pathLst>
                    <a:path w="22216" h="1" fill="none" extrusionOk="0">
                      <a:moveTo>
                        <a:pt x="22216" y="0"/>
                      </a:moveTo>
                      <a:lnTo>
                        <a:pt x="0" y="0"/>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2175;p42">
                  <a:extLst>
                    <a:ext uri="{FF2B5EF4-FFF2-40B4-BE49-F238E27FC236}">
                      <a16:creationId xmlns:a16="http://schemas.microsoft.com/office/drawing/2014/main" id="{21D6CFC3-8E39-6A40-F399-1BB2BED2D90C}"/>
                    </a:ext>
                  </a:extLst>
                </p:cNvPr>
                <p:cNvSpPr/>
                <p:nvPr/>
              </p:nvSpPr>
              <p:spPr>
                <a:xfrm>
                  <a:off x="5806175" y="547050"/>
                  <a:ext cx="583775" cy="25"/>
                </a:xfrm>
                <a:custGeom>
                  <a:avLst/>
                  <a:gdLst/>
                  <a:ahLst/>
                  <a:cxnLst/>
                  <a:rect l="l" t="t" r="r" b="b"/>
                  <a:pathLst>
                    <a:path w="23351" h="1" fill="none" extrusionOk="0">
                      <a:moveTo>
                        <a:pt x="1" y="1"/>
                      </a:moveTo>
                      <a:lnTo>
                        <a:pt x="23351" y="1"/>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2176;p42">
                  <a:extLst>
                    <a:ext uri="{FF2B5EF4-FFF2-40B4-BE49-F238E27FC236}">
                      <a16:creationId xmlns:a16="http://schemas.microsoft.com/office/drawing/2014/main" id="{8409495E-E773-6EAA-B4EE-BF869D04BF17}"/>
                    </a:ext>
                  </a:extLst>
                </p:cNvPr>
                <p:cNvSpPr/>
                <p:nvPr/>
              </p:nvSpPr>
              <p:spPr>
                <a:xfrm>
                  <a:off x="7656675" y="957550"/>
                  <a:ext cx="118575" cy="280975"/>
                </a:xfrm>
                <a:custGeom>
                  <a:avLst/>
                  <a:gdLst/>
                  <a:ahLst/>
                  <a:cxnLst/>
                  <a:rect l="l" t="t" r="r" b="b"/>
                  <a:pathLst>
                    <a:path w="4743" h="11239" extrusionOk="0">
                      <a:moveTo>
                        <a:pt x="1935" y="1"/>
                      </a:moveTo>
                      <a:cubicBezTo>
                        <a:pt x="1910" y="1"/>
                        <a:pt x="1885" y="9"/>
                        <a:pt x="1868" y="26"/>
                      </a:cubicBezTo>
                      <a:cubicBezTo>
                        <a:pt x="1768" y="159"/>
                        <a:pt x="1768" y="360"/>
                        <a:pt x="1768" y="526"/>
                      </a:cubicBezTo>
                      <a:cubicBezTo>
                        <a:pt x="1802" y="760"/>
                        <a:pt x="1802" y="993"/>
                        <a:pt x="1802" y="1194"/>
                      </a:cubicBezTo>
                      <a:cubicBezTo>
                        <a:pt x="1835" y="1661"/>
                        <a:pt x="1835" y="2128"/>
                        <a:pt x="1868" y="2595"/>
                      </a:cubicBezTo>
                      <a:cubicBezTo>
                        <a:pt x="1868" y="3462"/>
                        <a:pt x="1902" y="4362"/>
                        <a:pt x="1935" y="5263"/>
                      </a:cubicBezTo>
                      <a:cubicBezTo>
                        <a:pt x="1968" y="6130"/>
                        <a:pt x="2002" y="7031"/>
                        <a:pt x="2002" y="7932"/>
                      </a:cubicBezTo>
                      <a:cubicBezTo>
                        <a:pt x="2035" y="8699"/>
                        <a:pt x="2002" y="9499"/>
                        <a:pt x="2035" y="10300"/>
                      </a:cubicBezTo>
                      <a:cubicBezTo>
                        <a:pt x="1768" y="9833"/>
                        <a:pt x="1501" y="9333"/>
                        <a:pt x="1234" y="8832"/>
                      </a:cubicBezTo>
                      <a:cubicBezTo>
                        <a:pt x="1034" y="8499"/>
                        <a:pt x="868" y="8165"/>
                        <a:pt x="701" y="7832"/>
                      </a:cubicBezTo>
                      <a:cubicBezTo>
                        <a:pt x="601" y="7665"/>
                        <a:pt x="501" y="7498"/>
                        <a:pt x="401" y="7331"/>
                      </a:cubicBezTo>
                      <a:cubicBezTo>
                        <a:pt x="367" y="7231"/>
                        <a:pt x="300" y="7164"/>
                        <a:pt x="200" y="7131"/>
                      </a:cubicBezTo>
                      <a:lnTo>
                        <a:pt x="167" y="7098"/>
                      </a:lnTo>
                      <a:cubicBezTo>
                        <a:pt x="155" y="7074"/>
                        <a:pt x="131" y="7063"/>
                        <a:pt x="104" y="7063"/>
                      </a:cubicBezTo>
                      <a:cubicBezTo>
                        <a:pt x="56" y="7063"/>
                        <a:pt x="0" y="7100"/>
                        <a:pt x="0" y="7164"/>
                      </a:cubicBezTo>
                      <a:cubicBezTo>
                        <a:pt x="34" y="7231"/>
                        <a:pt x="0" y="7265"/>
                        <a:pt x="0" y="7331"/>
                      </a:cubicBezTo>
                      <a:cubicBezTo>
                        <a:pt x="0" y="7398"/>
                        <a:pt x="67" y="7498"/>
                        <a:pt x="67" y="7565"/>
                      </a:cubicBezTo>
                      <a:cubicBezTo>
                        <a:pt x="134" y="7732"/>
                        <a:pt x="200" y="7898"/>
                        <a:pt x="300" y="8065"/>
                      </a:cubicBezTo>
                      <a:cubicBezTo>
                        <a:pt x="434" y="8399"/>
                        <a:pt x="601" y="8766"/>
                        <a:pt x="767" y="9099"/>
                      </a:cubicBezTo>
                      <a:cubicBezTo>
                        <a:pt x="1134" y="9766"/>
                        <a:pt x="1468" y="10433"/>
                        <a:pt x="1868" y="11101"/>
                      </a:cubicBezTo>
                      <a:cubicBezTo>
                        <a:pt x="1916" y="11196"/>
                        <a:pt x="2002" y="11238"/>
                        <a:pt x="2089" y="11238"/>
                      </a:cubicBezTo>
                      <a:cubicBezTo>
                        <a:pt x="2185" y="11238"/>
                        <a:pt x="2283" y="11188"/>
                        <a:pt x="2335" y="11101"/>
                      </a:cubicBezTo>
                      <a:cubicBezTo>
                        <a:pt x="2402" y="11034"/>
                        <a:pt x="2435" y="10967"/>
                        <a:pt x="2469" y="10900"/>
                      </a:cubicBezTo>
                      <a:cubicBezTo>
                        <a:pt x="2535" y="10867"/>
                        <a:pt x="2569" y="10800"/>
                        <a:pt x="2602" y="10700"/>
                      </a:cubicBezTo>
                      <a:cubicBezTo>
                        <a:pt x="3269" y="9633"/>
                        <a:pt x="3970" y="8532"/>
                        <a:pt x="4604" y="7431"/>
                      </a:cubicBezTo>
                      <a:cubicBezTo>
                        <a:pt x="4742" y="7200"/>
                        <a:pt x="4560" y="7000"/>
                        <a:pt x="4369" y="7000"/>
                      </a:cubicBezTo>
                      <a:cubicBezTo>
                        <a:pt x="4284" y="7000"/>
                        <a:pt x="4198" y="7039"/>
                        <a:pt x="4137" y="7131"/>
                      </a:cubicBezTo>
                      <a:cubicBezTo>
                        <a:pt x="3603" y="7965"/>
                        <a:pt x="3102" y="8799"/>
                        <a:pt x="2602" y="9633"/>
                      </a:cubicBezTo>
                      <a:cubicBezTo>
                        <a:pt x="2569" y="9066"/>
                        <a:pt x="2535" y="8499"/>
                        <a:pt x="2535" y="7932"/>
                      </a:cubicBezTo>
                      <a:cubicBezTo>
                        <a:pt x="2502" y="7031"/>
                        <a:pt x="2469" y="6130"/>
                        <a:pt x="2435" y="5263"/>
                      </a:cubicBezTo>
                      <a:cubicBezTo>
                        <a:pt x="2402" y="4362"/>
                        <a:pt x="2335" y="3462"/>
                        <a:pt x="2302" y="2595"/>
                      </a:cubicBezTo>
                      <a:cubicBezTo>
                        <a:pt x="2269" y="2128"/>
                        <a:pt x="2235" y="1661"/>
                        <a:pt x="2202" y="1194"/>
                      </a:cubicBezTo>
                      <a:cubicBezTo>
                        <a:pt x="2202" y="993"/>
                        <a:pt x="2168" y="760"/>
                        <a:pt x="2168" y="526"/>
                      </a:cubicBezTo>
                      <a:cubicBezTo>
                        <a:pt x="2135" y="360"/>
                        <a:pt x="2135" y="159"/>
                        <a:pt x="2002" y="26"/>
                      </a:cubicBezTo>
                      <a:cubicBezTo>
                        <a:pt x="1985" y="9"/>
                        <a:pt x="1960" y="1"/>
                        <a:pt x="1935"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2177;p42">
                  <a:extLst>
                    <a:ext uri="{FF2B5EF4-FFF2-40B4-BE49-F238E27FC236}">
                      <a16:creationId xmlns:a16="http://schemas.microsoft.com/office/drawing/2014/main" id="{FD21A7BC-C893-9252-D2A6-34EF0FD6382D}"/>
                    </a:ext>
                  </a:extLst>
                </p:cNvPr>
                <p:cNvSpPr/>
                <p:nvPr/>
              </p:nvSpPr>
              <p:spPr>
                <a:xfrm>
                  <a:off x="4846325" y="323575"/>
                  <a:ext cx="2311675" cy="1534450"/>
                </a:xfrm>
                <a:custGeom>
                  <a:avLst/>
                  <a:gdLst/>
                  <a:ahLst/>
                  <a:cxnLst/>
                  <a:rect l="l" t="t" r="r" b="b"/>
                  <a:pathLst>
                    <a:path w="92467" h="61378" fill="none" extrusionOk="0">
                      <a:moveTo>
                        <a:pt x="1" y="5004"/>
                      </a:moveTo>
                      <a:cubicBezTo>
                        <a:pt x="268" y="15211"/>
                        <a:pt x="601" y="25452"/>
                        <a:pt x="1001" y="35692"/>
                      </a:cubicBezTo>
                      <a:cubicBezTo>
                        <a:pt x="1168" y="40796"/>
                        <a:pt x="1402" y="45933"/>
                        <a:pt x="1602" y="51037"/>
                      </a:cubicBezTo>
                      <a:cubicBezTo>
                        <a:pt x="1769" y="54506"/>
                        <a:pt x="234" y="61211"/>
                        <a:pt x="5004" y="61211"/>
                      </a:cubicBezTo>
                      <a:cubicBezTo>
                        <a:pt x="33858" y="61211"/>
                        <a:pt x="62679" y="61311"/>
                        <a:pt x="91533" y="61377"/>
                      </a:cubicBezTo>
                      <a:cubicBezTo>
                        <a:pt x="91599" y="57942"/>
                        <a:pt x="92166" y="54539"/>
                        <a:pt x="92166" y="51103"/>
                      </a:cubicBezTo>
                      <a:cubicBezTo>
                        <a:pt x="92166" y="50103"/>
                        <a:pt x="92467" y="47301"/>
                        <a:pt x="91633" y="46567"/>
                      </a:cubicBezTo>
                      <a:cubicBezTo>
                        <a:pt x="90899" y="45933"/>
                        <a:pt x="87430" y="46533"/>
                        <a:pt x="86429" y="46500"/>
                      </a:cubicBezTo>
                      <a:cubicBezTo>
                        <a:pt x="85762" y="43665"/>
                        <a:pt x="86229" y="40096"/>
                        <a:pt x="86196" y="37127"/>
                      </a:cubicBezTo>
                      <a:cubicBezTo>
                        <a:pt x="86162" y="32557"/>
                        <a:pt x="86095" y="28020"/>
                        <a:pt x="86029" y="23484"/>
                      </a:cubicBezTo>
                      <a:cubicBezTo>
                        <a:pt x="85995" y="19047"/>
                        <a:pt x="85962" y="14611"/>
                        <a:pt x="85895" y="10174"/>
                      </a:cubicBezTo>
                      <a:cubicBezTo>
                        <a:pt x="85895" y="7973"/>
                        <a:pt x="85995" y="5704"/>
                        <a:pt x="85829" y="3536"/>
                      </a:cubicBezTo>
                      <a:cubicBezTo>
                        <a:pt x="85528" y="0"/>
                        <a:pt x="80658" y="1301"/>
                        <a:pt x="77956" y="1234"/>
                      </a:cubicBezTo>
                      <a:cubicBezTo>
                        <a:pt x="74887" y="1201"/>
                        <a:pt x="71819" y="1101"/>
                        <a:pt x="68750" y="1068"/>
                      </a:cubicBezTo>
                      <a:cubicBezTo>
                        <a:pt x="69417" y="1134"/>
                        <a:pt x="69317" y="48702"/>
                        <a:pt x="69350" y="51370"/>
                      </a:cubicBezTo>
                      <a:lnTo>
                        <a:pt x="69384" y="54573"/>
                      </a:lnTo>
                    </a:path>
                  </a:pathLst>
                </a:custGeom>
                <a:solidFill>
                  <a:schemeClr val="dk2"/>
                </a:solidFill>
                <a:ln w="317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2178;p42">
              <a:extLst>
                <a:ext uri="{FF2B5EF4-FFF2-40B4-BE49-F238E27FC236}">
                  <a16:creationId xmlns:a16="http://schemas.microsoft.com/office/drawing/2014/main" id="{B7E1359F-A759-80B0-EBAB-8C76D37FA448}"/>
                </a:ext>
              </a:extLst>
            </p:cNvPr>
            <p:cNvGrpSpPr/>
            <p:nvPr/>
          </p:nvGrpSpPr>
          <p:grpSpPr>
            <a:xfrm>
              <a:off x="4456381" y="2032798"/>
              <a:ext cx="3657062" cy="2355894"/>
              <a:chOff x="4456381" y="2032798"/>
              <a:chExt cx="3657062" cy="2355894"/>
            </a:xfrm>
          </p:grpSpPr>
          <p:grpSp>
            <p:nvGrpSpPr>
              <p:cNvPr id="12" name="Google Shape;2179;p42">
                <a:extLst>
                  <a:ext uri="{FF2B5EF4-FFF2-40B4-BE49-F238E27FC236}">
                    <a16:creationId xmlns:a16="http://schemas.microsoft.com/office/drawing/2014/main" id="{93A3070B-BD4D-1C19-9FD6-CBC503FDF705}"/>
                  </a:ext>
                </a:extLst>
              </p:cNvPr>
              <p:cNvGrpSpPr/>
              <p:nvPr/>
            </p:nvGrpSpPr>
            <p:grpSpPr>
              <a:xfrm>
                <a:off x="4456381" y="2032798"/>
                <a:ext cx="3657062" cy="2314376"/>
                <a:chOff x="4429144" y="1915698"/>
                <a:chExt cx="3657062" cy="2314376"/>
              </a:xfrm>
            </p:grpSpPr>
            <p:sp>
              <p:nvSpPr>
                <p:cNvPr id="19" name="Google Shape;2180;p42">
                  <a:extLst>
                    <a:ext uri="{FF2B5EF4-FFF2-40B4-BE49-F238E27FC236}">
                      <a16:creationId xmlns:a16="http://schemas.microsoft.com/office/drawing/2014/main" id="{530CCB0F-2C51-E4F5-41FF-1C101AF15C6B}"/>
                    </a:ext>
                  </a:extLst>
                </p:cNvPr>
                <p:cNvSpPr/>
                <p:nvPr/>
              </p:nvSpPr>
              <p:spPr>
                <a:xfrm>
                  <a:off x="6702839" y="2842405"/>
                  <a:ext cx="111650" cy="294704"/>
                </a:xfrm>
                <a:custGeom>
                  <a:avLst/>
                  <a:gdLst/>
                  <a:ahLst/>
                  <a:cxnLst/>
                  <a:rect l="l" t="t" r="r" b="b"/>
                  <a:pathLst>
                    <a:path w="5371" h="14177" extrusionOk="0">
                      <a:moveTo>
                        <a:pt x="2414" y="0"/>
                      </a:moveTo>
                      <a:cubicBezTo>
                        <a:pt x="2139" y="0"/>
                        <a:pt x="1843" y="100"/>
                        <a:pt x="1535" y="332"/>
                      </a:cubicBezTo>
                      <a:cubicBezTo>
                        <a:pt x="234" y="1333"/>
                        <a:pt x="234" y="3802"/>
                        <a:pt x="334" y="5236"/>
                      </a:cubicBezTo>
                      <a:cubicBezTo>
                        <a:pt x="501" y="7571"/>
                        <a:pt x="0" y="9806"/>
                        <a:pt x="134" y="12108"/>
                      </a:cubicBezTo>
                      <a:cubicBezTo>
                        <a:pt x="167" y="12875"/>
                        <a:pt x="467" y="13709"/>
                        <a:pt x="1168" y="14042"/>
                      </a:cubicBezTo>
                      <a:cubicBezTo>
                        <a:pt x="1367" y="14134"/>
                        <a:pt x="1594" y="14177"/>
                        <a:pt x="1826" y="14177"/>
                      </a:cubicBezTo>
                      <a:cubicBezTo>
                        <a:pt x="2101" y="14177"/>
                        <a:pt x="2383" y="14117"/>
                        <a:pt x="2636" y="14009"/>
                      </a:cubicBezTo>
                      <a:cubicBezTo>
                        <a:pt x="5371" y="13042"/>
                        <a:pt x="5171" y="9672"/>
                        <a:pt x="4237" y="7504"/>
                      </a:cubicBezTo>
                      <a:cubicBezTo>
                        <a:pt x="4203" y="7438"/>
                        <a:pt x="4170" y="7371"/>
                        <a:pt x="4170" y="7337"/>
                      </a:cubicBezTo>
                      <a:cubicBezTo>
                        <a:pt x="4037" y="7071"/>
                        <a:pt x="3937" y="6770"/>
                        <a:pt x="3937" y="6470"/>
                      </a:cubicBezTo>
                      <a:cubicBezTo>
                        <a:pt x="3903" y="6203"/>
                        <a:pt x="3970" y="5936"/>
                        <a:pt x="4037" y="5670"/>
                      </a:cubicBezTo>
                      <a:cubicBezTo>
                        <a:pt x="4303" y="4502"/>
                        <a:pt x="4337" y="3301"/>
                        <a:pt x="4203" y="2134"/>
                      </a:cubicBezTo>
                      <a:cubicBezTo>
                        <a:pt x="4074" y="1177"/>
                        <a:pt x="3364" y="0"/>
                        <a:pt x="2414"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81;p42">
                  <a:extLst>
                    <a:ext uri="{FF2B5EF4-FFF2-40B4-BE49-F238E27FC236}">
                      <a16:creationId xmlns:a16="http://schemas.microsoft.com/office/drawing/2014/main" id="{EDC5321A-6756-E72C-1387-ABAC44F1BBD0}"/>
                    </a:ext>
                  </a:extLst>
                </p:cNvPr>
                <p:cNvSpPr/>
                <p:nvPr/>
              </p:nvSpPr>
              <p:spPr>
                <a:xfrm>
                  <a:off x="6440958" y="2144527"/>
                  <a:ext cx="379081" cy="812376"/>
                </a:xfrm>
                <a:custGeom>
                  <a:avLst/>
                  <a:gdLst/>
                  <a:ahLst/>
                  <a:cxnLst/>
                  <a:rect l="l" t="t" r="r" b="b"/>
                  <a:pathLst>
                    <a:path w="18236" h="39080" extrusionOk="0">
                      <a:moveTo>
                        <a:pt x="2970" y="0"/>
                      </a:moveTo>
                      <a:cubicBezTo>
                        <a:pt x="1" y="0"/>
                        <a:pt x="2352" y="4659"/>
                        <a:pt x="4326" y="8219"/>
                      </a:cubicBezTo>
                      <a:cubicBezTo>
                        <a:pt x="5226" y="9821"/>
                        <a:pt x="6060" y="11222"/>
                        <a:pt x="6327" y="11889"/>
                      </a:cubicBezTo>
                      <a:cubicBezTo>
                        <a:pt x="9029" y="19094"/>
                        <a:pt x="10997" y="31303"/>
                        <a:pt x="10830" y="39075"/>
                      </a:cubicBezTo>
                      <a:cubicBezTo>
                        <a:pt x="10925" y="39078"/>
                        <a:pt x="11022" y="39079"/>
                        <a:pt x="11121" y="39079"/>
                      </a:cubicBezTo>
                      <a:cubicBezTo>
                        <a:pt x="12544" y="39079"/>
                        <a:pt x="14373" y="38793"/>
                        <a:pt x="16011" y="38793"/>
                      </a:cubicBezTo>
                      <a:cubicBezTo>
                        <a:pt x="16825" y="38793"/>
                        <a:pt x="17591" y="38863"/>
                        <a:pt x="18236" y="39075"/>
                      </a:cubicBezTo>
                      <a:cubicBezTo>
                        <a:pt x="18069" y="31369"/>
                        <a:pt x="17035" y="20528"/>
                        <a:pt x="16034" y="13156"/>
                      </a:cubicBezTo>
                      <a:cubicBezTo>
                        <a:pt x="14867" y="4750"/>
                        <a:pt x="12031" y="781"/>
                        <a:pt x="3258" y="14"/>
                      </a:cubicBezTo>
                      <a:cubicBezTo>
                        <a:pt x="3157" y="5"/>
                        <a:pt x="3061" y="0"/>
                        <a:pt x="2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82;p42">
                  <a:extLst>
                    <a:ext uri="{FF2B5EF4-FFF2-40B4-BE49-F238E27FC236}">
                      <a16:creationId xmlns:a16="http://schemas.microsoft.com/office/drawing/2014/main" id="{6BE045CF-F77F-301B-7CB9-65C9062335A4}"/>
                    </a:ext>
                  </a:extLst>
                </p:cNvPr>
                <p:cNvSpPr/>
                <p:nvPr/>
              </p:nvSpPr>
              <p:spPr>
                <a:xfrm>
                  <a:off x="6627255" y="3843655"/>
                  <a:ext cx="151873" cy="255894"/>
                </a:xfrm>
                <a:custGeom>
                  <a:avLst/>
                  <a:gdLst/>
                  <a:ahLst/>
                  <a:cxnLst/>
                  <a:rect l="l" t="t" r="r" b="b"/>
                  <a:pathLst>
                    <a:path w="7306" h="12310" extrusionOk="0">
                      <a:moveTo>
                        <a:pt x="6939" y="1"/>
                      </a:moveTo>
                      <a:lnTo>
                        <a:pt x="0" y="468"/>
                      </a:lnTo>
                      <a:cubicBezTo>
                        <a:pt x="67" y="1468"/>
                        <a:pt x="1235" y="12310"/>
                        <a:pt x="1235" y="12310"/>
                      </a:cubicBezTo>
                      <a:lnTo>
                        <a:pt x="7306" y="11742"/>
                      </a:lnTo>
                      <a:lnTo>
                        <a:pt x="6939" y="1"/>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83;p42">
                  <a:extLst>
                    <a:ext uri="{FF2B5EF4-FFF2-40B4-BE49-F238E27FC236}">
                      <a16:creationId xmlns:a16="http://schemas.microsoft.com/office/drawing/2014/main" id="{BF56325D-2D42-BF4C-4001-EDCD7E5BC482}"/>
                    </a:ext>
                  </a:extLst>
                </p:cNvPr>
                <p:cNvSpPr/>
                <p:nvPr/>
              </p:nvSpPr>
              <p:spPr>
                <a:xfrm>
                  <a:off x="6487189" y="4049763"/>
                  <a:ext cx="311355" cy="120817"/>
                </a:xfrm>
                <a:custGeom>
                  <a:avLst/>
                  <a:gdLst/>
                  <a:ahLst/>
                  <a:cxnLst/>
                  <a:rect l="l" t="t" r="r" b="b"/>
                  <a:pathLst>
                    <a:path w="14978" h="5812" extrusionOk="0">
                      <a:moveTo>
                        <a:pt x="7939" y="1"/>
                      </a:moveTo>
                      <a:cubicBezTo>
                        <a:pt x="7877" y="1"/>
                        <a:pt x="7821" y="9"/>
                        <a:pt x="7773" y="26"/>
                      </a:cubicBezTo>
                      <a:cubicBezTo>
                        <a:pt x="7472" y="126"/>
                        <a:pt x="7039" y="827"/>
                        <a:pt x="6705" y="1027"/>
                      </a:cubicBezTo>
                      <a:cubicBezTo>
                        <a:pt x="6238" y="1327"/>
                        <a:pt x="5704" y="1527"/>
                        <a:pt x="5171" y="1727"/>
                      </a:cubicBezTo>
                      <a:cubicBezTo>
                        <a:pt x="4137" y="2161"/>
                        <a:pt x="3136" y="2661"/>
                        <a:pt x="2235" y="3262"/>
                      </a:cubicBezTo>
                      <a:cubicBezTo>
                        <a:pt x="1635" y="3695"/>
                        <a:pt x="334" y="4529"/>
                        <a:pt x="67" y="5230"/>
                      </a:cubicBezTo>
                      <a:cubicBezTo>
                        <a:pt x="0" y="5430"/>
                        <a:pt x="67" y="5730"/>
                        <a:pt x="301" y="5797"/>
                      </a:cubicBezTo>
                      <a:cubicBezTo>
                        <a:pt x="323" y="5808"/>
                        <a:pt x="345" y="5812"/>
                        <a:pt x="368" y="5812"/>
                      </a:cubicBezTo>
                      <a:cubicBezTo>
                        <a:pt x="415" y="5812"/>
                        <a:pt x="467" y="5797"/>
                        <a:pt x="534" y="5797"/>
                      </a:cubicBezTo>
                      <a:lnTo>
                        <a:pt x="13743" y="5530"/>
                      </a:lnTo>
                      <a:cubicBezTo>
                        <a:pt x="14177" y="5530"/>
                        <a:pt x="14444" y="5430"/>
                        <a:pt x="14611" y="5263"/>
                      </a:cubicBezTo>
                      <a:cubicBezTo>
                        <a:pt x="14978" y="4963"/>
                        <a:pt x="14878" y="4363"/>
                        <a:pt x="14744" y="3629"/>
                      </a:cubicBezTo>
                      <a:cubicBezTo>
                        <a:pt x="14677" y="3295"/>
                        <a:pt x="14544" y="2962"/>
                        <a:pt x="14477" y="2628"/>
                      </a:cubicBezTo>
                      <a:cubicBezTo>
                        <a:pt x="14344" y="2128"/>
                        <a:pt x="14511" y="1160"/>
                        <a:pt x="14277" y="760"/>
                      </a:cubicBezTo>
                      <a:cubicBezTo>
                        <a:pt x="14144" y="527"/>
                        <a:pt x="13944" y="460"/>
                        <a:pt x="13710" y="426"/>
                      </a:cubicBezTo>
                      <a:cubicBezTo>
                        <a:pt x="13325" y="406"/>
                        <a:pt x="12792" y="374"/>
                        <a:pt x="12284" y="374"/>
                      </a:cubicBezTo>
                      <a:cubicBezTo>
                        <a:pt x="11955" y="374"/>
                        <a:pt x="11637" y="387"/>
                        <a:pt x="11375" y="426"/>
                      </a:cubicBezTo>
                      <a:cubicBezTo>
                        <a:pt x="11075" y="456"/>
                        <a:pt x="10775" y="473"/>
                        <a:pt x="10472" y="473"/>
                      </a:cubicBezTo>
                      <a:cubicBezTo>
                        <a:pt x="10101" y="473"/>
                        <a:pt x="9726" y="448"/>
                        <a:pt x="9340" y="393"/>
                      </a:cubicBezTo>
                      <a:cubicBezTo>
                        <a:pt x="8993" y="335"/>
                        <a:pt x="8344" y="1"/>
                        <a:pt x="7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84;p42">
                  <a:extLst>
                    <a:ext uri="{FF2B5EF4-FFF2-40B4-BE49-F238E27FC236}">
                      <a16:creationId xmlns:a16="http://schemas.microsoft.com/office/drawing/2014/main" id="{EC3457FE-7E59-97D3-86F5-268376797610}"/>
                    </a:ext>
                  </a:extLst>
                </p:cNvPr>
                <p:cNvSpPr/>
                <p:nvPr/>
              </p:nvSpPr>
              <p:spPr>
                <a:xfrm>
                  <a:off x="6439336" y="2598630"/>
                  <a:ext cx="366837" cy="1407231"/>
                </a:xfrm>
                <a:custGeom>
                  <a:avLst/>
                  <a:gdLst/>
                  <a:ahLst/>
                  <a:cxnLst/>
                  <a:rect l="l" t="t" r="r" b="b"/>
                  <a:pathLst>
                    <a:path w="17647" h="67696" extrusionOk="0">
                      <a:moveTo>
                        <a:pt x="3867" y="1"/>
                      </a:moveTo>
                      <a:cubicBezTo>
                        <a:pt x="1779" y="1"/>
                        <a:pt x="521" y="1059"/>
                        <a:pt x="334" y="2986"/>
                      </a:cubicBezTo>
                      <a:cubicBezTo>
                        <a:pt x="1" y="6022"/>
                        <a:pt x="401" y="9224"/>
                        <a:pt x="368" y="12260"/>
                      </a:cubicBezTo>
                      <a:cubicBezTo>
                        <a:pt x="334" y="15529"/>
                        <a:pt x="634" y="18831"/>
                        <a:pt x="935" y="22100"/>
                      </a:cubicBezTo>
                      <a:cubicBezTo>
                        <a:pt x="935" y="28438"/>
                        <a:pt x="1568" y="34776"/>
                        <a:pt x="2269" y="41080"/>
                      </a:cubicBezTo>
                      <a:cubicBezTo>
                        <a:pt x="3003" y="47785"/>
                        <a:pt x="4537" y="54023"/>
                        <a:pt x="6038" y="60594"/>
                      </a:cubicBezTo>
                      <a:cubicBezTo>
                        <a:pt x="6405" y="62195"/>
                        <a:pt x="6739" y="63797"/>
                        <a:pt x="7239" y="65364"/>
                      </a:cubicBezTo>
                      <a:cubicBezTo>
                        <a:pt x="7439" y="65898"/>
                        <a:pt x="7639" y="66465"/>
                        <a:pt x="8040" y="66865"/>
                      </a:cubicBezTo>
                      <a:cubicBezTo>
                        <a:pt x="8573" y="67399"/>
                        <a:pt x="9374" y="67533"/>
                        <a:pt x="10141" y="67599"/>
                      </a:cubicBezTo>
                      <a:cubicBezTo>
                        <a:pt x="10850" y="67662"/>
                        <a:pt x="11566" y="67695"/>
                        <a:pt x="12286" y="67695"/>
                      </a:cubicBezTo>
                      <a:cubicBezTo>
                        <a:pt x="13091" y="67695"/>
                        <a:pt x="13901" y="67654"/>
                        <a:pt x="14711" y="67566"/>
                      </a:cubicBezTo>
                      <a:cubicBezTo>
                        <a:pt x="15245" y="67499"/>
                        <a:pt x="15812" y="67432"/>
                        <a:pt x="16212" y="67066"/>
                      </a:cubicBezTo>
                      <a:cubicBezTo>
                        <a:pt x="16779" y="66599"/>
                        <a:pt x="16879" y="65798"/>
                        <a:pt x="16979" y="65097"/>
                      </a:cubicBezTo>
                      <a:cubicBezTo>
                        <a:pt x="17647" y="58259"/>
                        <a:pt x="16879" y="51521"/>
                        <a:pt x="16346" y="44716"/>
                      </a:cubicBezTo>
                      <a:cubicBezTo>
                        <a:pt x="15812" y="38045"/>
                        <a:pt x="15245" y="31373"/>
                        <a:pt x="14444" y="24735"/>
                      </a:cubicBezTo>
                      <a:cubicBezTo>
                        <a:pt x="13977" y="20799"/>
                        <a:pt x="12977" y="16930"/>
                        <a:pt x="12610" y="12993"/>
                      </a:cubicBezTo>
                      <a:cubicBezTo>
                        <a:pt x="12243" y="9157"/>
                        <a:pt x="12109" y="5388"/>
                        <a:pt x="9174" y="2353"/>
                      </a:cubicBezTo>
                      <a:cubicBezTo>
                        <a:pt x="7873" y="1018"/>
                        <a:pt x="6172" y="151"/>
                        <a:pt x="4337" y="18"/>
                      </a:cubicBezTo>
                      <a:cubicBezTo>
                        <a:pt x="4176" y="6"/>
                        <a:pt x="4019" y="1"/>
                        <a:pt x="3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85;p42">
                  <a:extLst>
                    <a:ext uri="{FF2B5EF4-FFF2-40B4-BE49-F238E27FC236}">
                      <a16:creationId xmlns:a16="http://schemas.microsoft.com/office/drawing/2014/main" id="{0E25BD35-CA54-76E3-0658-E0A2F8252CA4}"/>
                    </a:ext>
                  </a:extLst>
                </p:cNvPr>
                <p:cNvSpPr/>
                <p:nvPr/>
              </p:nvSpPr>
              <p:spPr>
                <a:xfrm>
                  <a:off x="6140474" y="3861678"/>
                  <a:ext cx="162288" cy="246893"/>
                </a:xfrm>
                <a:custGeom>
                  <a:avLst/>
                  <a:gdLst/>
                  <a:ahLst/>
                  <a:cxnLst/>
                  <a:rect l="l" t="t" r="r" b="b"/>
                  <a:pathLst>
                    <a:path w="7807" h="11877" extrusionOk="0">
                      <a:moveTo>
                        <a:pt x="7806" y="1"/>
                      </a:moveTo>
                      <a:lnTo>
                        <a:pt x="234" y="1002"/>
                      </a:lnTo>
                      <a:cubicBezTo>
                        <a:pt x="201" y="2036"/>
                        <a:pt x="1" y="11876"/>
                        <a:pt x="1" y="11876"/>
                      </a:cubicBezTo>
                      <a:lnTo>
                        <a:pt x="6138" y="11476"/>
                      </a:lnTo>
                      <a:lnTo>
                        <a:pt x="7806" y="1"/>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86;p42">
                  <a:extLst>
                    <a:ext uri="{FF2B5EF4-FFF2-40B4-BE49-F238E27FC236}">
                      <a16:creationId xmlns:a16="http://schemas.microsoft.com/office/drawing/2014/main" id="{74515363-31AC-7825-B4DE-DAF3E7D6FFA6}"/>
                    </a:ext>
                  </a:extLst>
                </p:cNvPr>
                <p:cNvSpPr/>
                <p:nvPr/>
              </p:nvSpPr>
              <p:spPr>
                <a:xfrm>
                  <a:off x="6420628" y="2047719"/>
                  <a:ext cx="113728" cy="142872"/>
                </a:xfrm>
                <a:custGeom>
                  <a:avLst/>
                  <a:gdLst/>
                  <a:ahLst/>
                  <a:cxnLst/>
                  <a:rect l="l" t="t" r="r" b="b"/>
                  <a:pathLst>
                    <a:path w="5471" h="6873" extrusionOk="0">
                      <a:moveTo>
                        <a:pt x="0" y="1"/>
                      </a:moveTo>
                      <a:lnTo>
                        <a:pt x="0" y="6872"/>
                      </a:lnTo>
                      <a:lnTo>
                        <a:pt x="5471" y="6872"/>
                      </a:lnTo>
                      <a:lnTo>
                        <a:pt x="5471" y="1"/>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87;p42">
                  <a:extLst>
                    <a:ext uri="{FF2B5EF4-FFF2-40B4-BE49-F238E27FC236}">
                      <a16:creationId xmlns:a16="http://schemas.microsoft.com/office/drawing/2014/main" id="{C06E7434-C101-CBA4-4758-8917AFA10A3C}"/>
                    </a:ext>
                  </a:extLst>
                </p:cNvPr>
                <p:cNvSpPr/>
                <p:nvPr/>
              </p:nvSpPr>
              <p:spPr>
                <a:xfrm>
                  <a:off x="6078756" y="2536267"/>
                  <a:ext cx="532576" cy="1461049"/>
                </a:xfrm>
                <a:custGeom>
                  <a:avLst/>
                  <a:gdLst/>
                  <a:ahLst/>
                  <a:cxnLst/>
                  <a:rect l="l" t="t" r="r" b="b"/>
                  <a:pathLst>
                    <a:path w="25620" h="70285" extrusionOk="0">
                      <a:moveTo>
                        <a:pt x="18183" y="1"/>
                      </a:moveTo>
                      <a:cubicBezTo>
                        <a:pt x="15078" y="1"/>
                        <a:pt x="12495" y="3553"/>
                        <a:pt x="11442" y="6253"/>
                      </a:cubicBezTo>
                      <a:cubicBezTo>
                        <a:pt x="4304" y="24566"/>
                        <a:pt x="1" y="46382"/>
                        <a:pt x="568" y="66029"/>
                      </a:cubicBezTo>
                      <a:cubicBezTo>
                        <a:pt x="601" y="66696"/>
                        <a:pt x="635" y="67397"/>
                        <a:pt x="1002" y="67931"/>
                      </a:cubicBezTo>
                      <a:cubicBezTo>
                        <a:pt x="1502" y="68665"/>
                        <a:pt x="2436" y="68898"/>
                        <a:pt x="3303" y="69098"/>
                      </a:cubicBezTo>
                      <a:cubicBezTo>
                        <a:pt x="4704" y="69398"/>
                        <a:pt x="6105" y="69732"/>
                        <a:pt x="7540" y="70066"/>
                      </a:cubicBezTo>
                      <a:cubicBezTo>
                        <a:pt x="8015" y="70175"/>
                        <a:pt x="8520" y="70285"/>
                        <a:pt x="9011" y="70285"/>
                      </a:cubicBezTo>
                      <a:cubicBezTo>
                        <a:pt x="9417" y="70285"/>
                        <a:pt x="9813" y="70210"/>
                        <a:pt x="10175" y="69999"/>
                      </a:cubicBezTo>
                      <a:cubicBezTo>
                        <a:pt x="10909" y="69599"/>
                        <a:pt x="11242" y="68731"/>
                        <a:pt x="11509" y="67931"/>
                      </a:cubicBezTo>
                      <a:cubicBezTo>
                        <a:pt x="13978" y="60759"/>
                        <a:pt x="14745" y="53053"/>
                        <a:pt x="15979" y="45615"/>
                      </a:cubicBezTo>
                      <a:cubicBezTo>
                        <a:pt x="17046" y="39143"/>
                        <a:pt x="18247" y="32672"/>
                        <a:pt x="19782" y="26267"/>
                      </a:cubicBezTo>
                      <a:cubicBezTo>
                        <a:pt x="20249" y="24266"/>
                        <a:pt x="20782" y="22265"/>
                        <a:pt x="21350" y="20297"/>
                      </a:cubicBezTo>
                      <a:cubicBezTo>
                        <a:pt x="21350" y="20230"/>
                        <a:pt x="22417" y="16494"/>
                        <a:pt x="22751" y="14326"/>
                      </a:cubicBezTo>
                      <a:cubicBezTo>
                        <a:pt x="22751" y="13925"/>
                        <a:pt x="22717" y="13492"/>
                        <a:pt x="23017" y="13225"/>
                      </a:cubicBezTo>
                      <a:cubicBezTo>
                        <a:pt x="23084" y="13191"/>
                        <a:pt x="23151" y="13158"/>
                        <a:pt x="23218" y="13125"/>
                      </a:cubicBezTo>
                      <a:cubicBezTo>
                        <a:pt x="23484" y="12524"/>
                        <a:pt x="23785" y="11991"/>
                        <a:pt x="24085" y="11424"/>
                      </a:cubicBezTo>
                      <a:cubicBezTo>
                        <a:pt x="25619" y="8488"/>
                        <a:pt x="23284" y="2317"/>
                        <a:pt x="20449" y="649"/>
                      </a:cubicBezTo>
                      <a:cubicBezTo>
                        <a:pt x="19673" y="198"/>
                        <a:pt x="18913" y="1"/>
                        <a:pt x="18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88;p42">
                  <a:extLst>
                    <a:ext uri="{FF2B5EF4-FFF2-40B4-BE49-F238E27FC236}">
                      <a16:creationId xmlns:a16="http://schemas.microsoft.com/office/drawing/2014/main" id="{2B8F4C75-DFD7-976F-ABD8-78A90913E78F}"/>
                    </a:ext>
                  </a:extLst>
                </p:cNvPr>
                <p:cNvSpPr/>
                <p:nvPr/>
              </p:nvSpPr>
              <p:spPr>
                <a:xfrm>
                  <a:off x="6224373" y="2143965"/>
                  <a:ext cx="504138" cy="786433"/>
                </a:xfrm>
                <a:custGeom>
                  <a:avLst/>
                  <a:gdLst/>
                  <a:ahLst/>
                  <a:cxnLst/>
                  <a:rect l="l" t="t" r="r" b="b"/>
                  <a:pathLst>
                    <a:path w="24252" h="37832" extrusionOk="0">
                      <a:moveTo>
                        <a:pt x="13377" y="1"/>
                      </a:moveTo>
                      <a:cubicBezTo>
                        <a:pt x="13277" y="1"/>
                        <a:pt x="13177" y="3"/>
                        <a:pt x="13077" y="7"/>
                      </a:cubicBezTo>
                      <a:cubicBezTo>
                        <a:pt x="12601" y="27"/>
                        <a:pt x="12129" y="32"/>
                        <a:pt x="11657" y="32"/>
                      </a:cubicBezTo>
                      <a:cubicBezTo>
                        <a:pt x="11157" y="32"/>
                        <a:pt x="10659" y="26"/>
                        <a:pt x="10159" y="26"/>
                      </a:cubicBezTo>
                      <a:cubicBezTo>
                        <a:pt x="9544" y="26"/>
                        <a:pt x="8928" y="35"/>
                        <a:pt x="8307" y="74"/>
                      </a:cubicBezTo>
                      <a:cubicBezTo>
                        <a:pt x="5772" y="241"/>
                        <a:pt x="4904" y="1842"/>
                        <a:pt x="3870" y="4010"/>
                      </a:cubicBezTo>
                      <a:cubicBezTo>
                        <a:pt x="3437" y="4944"/>
                        <a:pt x="3103" y="5911"/>
                        <a:pt x="2903" y="6912"/>
                      </a:cubicBezTo>
                      <a:cubicBezTo>
                        <a:pt x="2336" y="9747"/>
                        <a:pt x="2536" y="12683"/>
                        <a:pt x="2536" y="15585"/>
                      </a:cubicBezTo>
                      <a:cubicBezTo>
                        <a:pt x="2536" y="19888"/>
                        <a:pt x="1002" y="33398"/>
                        <a:pt x="1" y="37601"/>
                      </a:cubicBezTo>
                      <a:cubicBezTo>
                        <a:pt x="1751" y="37770"/>
                        <a:pt x="3583" y="37831"/>
                        <a:pt x="5459" y="37831"/>
                      </a:cubicBezTo>
                      <a:cubicBezTo>
                        <a:pt x="10244" y="37831"/>
                        <a:pt x="15316" y="37435"/>
                        <a:pt x="20046" y="37435"/>
                      </a:cubicBezTo>
                      <a:cubicBezTo>
                        <a:pt x="21486" y="37435"/>
                        <a:pt x="22893" y="37472"/>
                        <a:pt x="24252" y="37567"/>
                      </a:cubicBezTo>
                      <a:cubicBezTo>
                        <a:pt x="24085" y="35866"/>
                        <a:pt x="23484" y="25225"/>
                        <a:pt x="23318" y="23524"/>
                      </a:cubicBezTo>
                      <a:cubicBezTo>
                        <a:pt x="23017" y="20055"/>
                        <a:pt x="22751" y="16586"/>
                        <a:pt x="22550" y="13117"/>
                      </a:cubicBezTo>
                      <a:cubicBezTo>
                        <a:pt x="22484" y="11816"/>
                        <a:pt x="22550" y="10448"/>
                        <a:pt x="22350" y="9180"/>
                      </a:cubicBezTo>
                      <a:cubicBezTo>
                        <a:pt x="22217" y="8213"/>
                        <a:pt x="21716" y="7312"/>
                        <a:pt x="21183" y="6478"/>
                      </a:cubicBezTo>
                      <a:cubicBezTo>
                        <a:pt x="20616" y="5511"/>
                        <a:pt x="20082" y="4544"/>
                        <a:pt x="19582" y="3576"/>
                      </a:cubicBezTo>
                      <a:cubicBezTo>
                        <a:pt x="19315" y="3076"/>
                        <a:pt x="19081" y="2576"/>
                        <a:pt x="18848" y="2042"/>
                      </a:cubicBezTo>
                      <a:cubicBezTo>
                        <a:pt x="18548" y="1408"/>
                        <a:pt x="18481" y="975"/>
                        <a:pt x="17714" y="774"/>
                      </a:cubicBezTo>
                      <a:cubicBezTo>
                        <a:pt x="16310" y="431"/>
                        <a:pt x="14819" y="1"/>
                        <a:pt x="13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89;p42">
                  <a:extLst>
                    <a:ext uri="{FF2B5EF4-FFF2-40B4-BE49-F238E27FC236}">
                      <a16:creationId xmlns:a16="http://schemas.microsoft.com/office/drawing/2014/main" id="{F0C7B85A-4B79-EB9C-A3C7-27770E32B87B}"/>
                    </a:ext>
                  </a:extLst>
                </p:cNvPr>
                <p:cNvSpPr/>
                <p:nvPr/>
              </p:nvSpPr>
              <p:spPr>
                <a:xfrm>
                  <a:off x="5844398" y="2107359"/>
                  <a:ext cx="210806" cy="319857"/>
                </a:xfrm>
                <a:custGeom>
                  <a:avLst/>
                  <a:gdLst/>
                  <a:ahLst/>
                  <a:cxnLst/>
                  <a:rect l="l" t="t" r="r" b="b"/>
                  <a:pathLst>
                    <a:path w="10141" h="15387" extrusionOk="0">
                      <a:moveTo>
                        <a:pt x="2035" y="0"/>
                      </a:moveTo>
                      <a:cubicBezTo>
                        <a:pt x="1802" y="0"/>
                        <a:pt x="1635" y="267"/>
                        <a:pt x="1601" y="501"/>
                      </a:cubicBezTo>
                      <a:cubicBezTo>
                        <a:pt x="1601" y="701"/>
                        <a:pt x="1701" y="934"/>
                        <a:pt x="1802" y="1134"/>
                      </a:cubicBezTo>
                      <a:lnTo>
                        <a:pt x="2669" y="2936"/>
                      </a:lnTo>
                      <a:cubicBezTo>
                        <a:pt x="2702" y="3002"/>
                        <a:pt x="2736" y="3069"/>
                        <a:pt x="2702" y="3136"/>
                      </a:cubicBezTo>
                      <a:cubicBezTo>
                        <a:pt x="2669" y="3203"/>
                        <a:pt x="2635" y="3236"/>
                        <a:pt x="2569" y="3269"/>
                      </a:cubicBezTo>
                      <a:cubicBezTo>
                        <a:pt x="2202" y="3503"/>
                        <a:pt x="1802" y="3636"/>
                        <a:pt x="1468" y="3870"/>
                      </a:cubicBezTo>
                      <a:cubicBezTo>
                        <a:pt x="1101" y="4137"/>
                        <a:pt x="834" y="4670"/>
                        <a:pt x="601" y="5071"/>
                      </a:cubicBezTo>
                      <a:cubicBezTo>
                        <a:pt x="0" y="6171"/>
                        <a:pt x="734" y="7039"/>
                        <a:pt x="1368" y="7839"/>
                      </a:cubicBezTo>
                      <a:cubicBezTo>
                        <a:pt x="2135" y="8773"/>
                        <a:pt x="2736" y="9841"/>
                        <a:pt x="3303" y="10941"/>
                      </a:cubicBezTo>
                      <a:cubicBezTo>
                        <a:pt x="3770" y="11775"/>
                        <a:pt x="4203" y="12643"/>
                        <a:pt x="4637" y="13410"/>
                      </a:cubicBezTo>
                      <a:cubicBezTo>
                        <a:pt x="5137" y="14277"/>
                        <a:pt x="5771" y="15244"/>
                        <a:pt x="6772" y="15378"/>
                      </a:cubicBezTo>
                      <a:cubicBezTo>
                        <a:pt x="6840" y="15384"/>
                        <a:pt x="6908" y="15386"/>
                        <a:pt x="6975" y="15386"/>
                      </a:cubicBezTo>
                      <a:cubicBezTo>
                        <a:pt x="7298" y="15386"/>
                        <a:pt x="7602" y="15322"/>
                        <a:pt x="7906" y="15211"/>
                      </a:cubicBezTo>
                      <a:cubicBezTo>
                        <a:pt x="8740" y="15011"/>
                        <a:pt x="9674" y="14577"/>
                        <a:pt x="9907" y="13777"/>
                      </a:cubicBezTo>
                      <a:cubicBezTo>
                        <a:pt x="10141" y="13110"/>
                        <a:pt x="9841" y="12409"/>
                        <a:pt x="9540" y="11775"/>
                      </a:cubicBezTo>
                      <a:cubicBezTo>
                        <a:pt x="7639" y="7739"/>
                        <a:pt x="4737" y="4403"/>
                        <a:pt x="2602" y="501"/>
                      </a:cubicBezTo>
                      <a:cubicBezTo>
                        <a:pt x="2469" y="267"/>
                        <a:pt x="2302" y="0"/>
                        <a:pt x="2035"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90;p42">
                  <a:extLst>
                    <a:ext uri="{FF2B5EF4-FFF2-40B4-BE49-F238E27FC236}">
                      <a16:creationId xmlns:a16="http://schemas.microsoft.com/office/drawing/2014/main" id="{95054D01-550C-F788-2A3D-C3DC955FC898}"/>
                    </a:ext>
                  </a:extLst>
                </p:cNvPr>
                <p:cNvSpPr/>
                <p:nvPr/>
              </p:nvSpPr>
              <p:spPr>
                <a:xfrm>
                  <a:off x="5926218" y="2220775"/>
                  <a:ext cx="472916" cy="407830"/>
                </a:xfrm>
                <a:custGeom>
                  <a:avLst/>
                  <a:gdLst/>
                  <a:ahLst/>
                  <a:cxnLst/>
                  <a:rect l="l" t="t" r="r" b="b"/>
                  <a:pathLst>
                    <a:path w="22750" h="19619" extrusionOk="0">
                      <a:moveTo>
                        <a:pt x="18846" y="1"/>
                      </a:moveTo>
                      <a:cubicBezTo>
                        <a:pt x="18769" y="1"/>
                        <a:pt x="18692" y="5"/>
                        <a:pt x="18614" y="15"/>
                      </a:cubicBezTo>
                      <a:cubicBezTo>
                        <a:pt x="18047" y="82"/>
                        <a:pt x="17546" y="415"/>
                        <a:pt x="17079" y="749"/>
                      </a:cubicBezTo>
                      <a:cubicBezTo>
                        <a:pt x="13677" y="3217"/>
                        <a:pt x="10641" y="6253"/>
                        <a:pt x="8540" y="9889"/>
                      </a:cubicBezTo>
                      <a:cubicBezTo>
                        <a:pt x="8607" y="9755"/>
                        <a:pt x="7639" y="8454"/>
                        <a:pt x="7506" y="8287"/>
                      </a:cubicBezTo>
                      <a:cubicBezTo>
                        <a:pt x="7139" y="7754"/>
                        <a:pt x="6805" y="7187"/>
                        <a:pt x="6438" y="6653"/>
                      </a:cubicBezTo>
                      <a:cubicBezTo>
                        <a:pt x="5805" y="5719"/>
                        <a:pt x="5237" y="4752"/>
                        <a:pt x="4604" y="3784"/>
                      </a:cubicBezTo>
                      <a:cubicBezTo>
                        <a:pt x="3103" y="5052"/>
                        <a:pt x="1568" y="6286"/>
                        <a:pt x="0" y="7487"/>
                      </a:cubicBezTo>
                      <a:cubicBezTo>
                        <a:pt x="901" y="9388"/>
                        <a:pt x="1868" y="11290"/>
                        <a:pt x="2902" y="13124"/>
                      </a:cubicBezTo>
                      <a:cubicBezTo>
                        <a:pt x="3536" y="14158"/>
                        <a:pt x="4070" y="15192"/>
                        <a:pt x="4937" y="16026"/>
                      </a:cubicBezTo>
                      <a:cubicBezTo>
                        <a:pt x="5871" y="16894"/>
                        <a:pt x="6772" y="17761"/>
                        <a:pt x="7739" y="18595"/>
                      </a:cubicBezTo>
                      <a:cubicBezTo>
                        <a:pt x="8240" y="19028"/>
                        <a:pt x="8807" y="19495"/>
                        <a:pt x="9474" y="19596"/>
                      </a:cubicBezTo>
                      <a:cubicBezTo>
                        <a:pt x="9580" y="19611"/>
                        <a:pt x="9685" y="19619"/>
                        <a:pt x="9790" y="19619"/>
                      </a:cubicBezTo>
                      <a:cubicBezTo>
                        <a:pt x="10577" y="19619"/>
                        <a:pt x="11332" y="19203"/>
                        <a:pt x="12009" y="18762"/>
                      </a:cubicBezTo>
                      <a:cubicBezTo>
                        <a:pt x="14444" y="17227"/>
                        <a:pt x="16679" y="15326"/>
                        <a:pt x="18614" y="13191"/>
                      </a:cubicBezTo>
                      <a:cubicBezTo>
                        <a:pt x="21149" y="10389"/>
                        <a:pt x="22750" y="6019"/>
                        <a:pt x="21482" y="2450"/>
                      </a:cubicBezTo>
                      <a:cubicBezTo>
                        <a:pt x="21074" y="1255"/>
                        <a:pt x="20102" y="1"/>
                        <a:pt x="1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1;p42">
                  <a:extLst>
                    <a:ext uri="{FF2B5EF4-FFF2-40B4-BE49-F238E27FC236}">
                      <a16:creationId xmlns:a16="http://schemas.microsoft.com/office/drawing/2014/main" id="{4CBDEEDE-259B-09A8-5CAE-BFCC9FA6F173}"/>
                    </a:ext>
                  </a:extLst>
                </p:cNvPr>
                <p:cNvSpPr/>
                <p:nvPr/>
              </p:nvSpPr>
              <p:spPr>
                <a:xfrm>
                  <a:off x="6148103" y="2147707"/>
                  <a:ext cx="357815" cy="384839"/>
                </a:xfrm>
                <a:custGeom>
                  <a:avLst/>
                  <a:gdLst/>
                  <a:ahLst/>
                  <a:cxnLst/>
                  <a:rect l="l" t="t" r="r" b="b"/>
                  <a:pathLst>
                    <a:path w="17213" h="18513" extrusionOk="0">
                      <a:moveTo>
                        <a:pt x="11615" y="0"/>
                      </a:moveTo>
                      <a:cubicBezTo>
                        <a:pt x="10286" y="0"/>
                        <a:pt x="8922" y="502"/>
                        <a:pt x="7906" y="1395"/>
                      </a:cubicBezTo>
                      <a:cubicBezTo>
                        <a:pt x="5038" y="3930"/>
                        <a:pt x="2202" y="6599"/>
                        <a:pt x="301" y="9934"/>
                      </a:cubicBezTo>
                      <a:cubicBezTo>
                        <a:pt x="167" y="10201"/>
                        <a:pt x="34" y="10435"/>
                        <a:pt x="34" y="10702"/>
                      </a:cubicBezTo>
                      <a:cubicBezTo>
                        <a:pt x="1" y="11035"/>
                        <a:pt x="167" y="11302"/>
                        <a:pt x="301" y="11569"/>
                      </a:cubicBezTo>
                      <a:cubicBezTo>
                        <a:pt x="935" y="12636"/>
                        <a:pt x="1635" y="13704"/>
                        <a:pt x="2669" y="14404"/>
                      </a:cubicBezTo>
                      <a:cubicBezTo>
                        <a:pt x="3403" y="14938"/>
                        <a:pt x="4304" y="15238"/>
                        <a:pt x="5104" y="15672"/>
                      </a:cubicBezTo>
                      <a:cubicBezTo>
                        <a:pt x="5905" y="16105"/>
                        <a:pt x="6672" y="16773"/>
                        <a:pt x="6872" y="17673"/>
                      </a:cubicBezTo>
                      <a:cubicBezTo>
                        <a:pt x="6939" y="17873"/>
                        <a:pt x="6939" y="18074"/>
                        <a:pt x="7072" y="18240"/>
                      </a:cubicBezTo>
                      <a:cubicBezTo>
                        <a:pt x="7124" y="18327"/>
                        <a:pt x="7212" y="18404"/>
                        <a:pt x="7308" y="18445"/>
                      </a:cubicBezTo>
                      <a:lnTo>
                        <a:pt x="7308" y="18445"/>
                      </a:lnTo>
                      <a:cubicBezTo>
                        <a:pt x="9520" y="16431"/>
                        <a:pt x="11726" y="14412"/>
                        <a:pt x="13410" y="11969"/>
                      </a:cubicBezTo>
                      <a:cubicBezTo>
                        <a:pt x="15278" y="9301"/>
                        <a:pt x="17213" y="5364"/>
                        <a:pt x="15512" y="2229"/>
                      </a:cubicBezTo>
                      <a:cubicBezTo>
                        <a:pt x="14667" y="684"/>
                        <a:pt x="13165" y="0"/>
                        <a:pt x="11615" y="0"/>
                      </a:cubicBezTo>
                      <a:close/>
                      <a:moveTo>
                        <a:pt x="7873" y="18174"/>
                      </a:moveTo>
                      <a:lnTo>
                        <a:pt x="7573" y="18441"/>
                      </a:lnTo>
                      <a:cubicBezTo>
                        <a:pt x="7533" y="18464"/>
                        <a:pt x="7489" y="18475"/>
                        <a:pt x="7445" y="18475"/>
                      </a:cubicBezTo>
                      <a:cubicBezTo>
                        <a:pt x="7399" y="18475"/>
                        <a:pt x="7352" y="18464"/>
                        <a:pt x="7308" y="18445"/>
                      </a:cubicBezTo>
                      <a:lnTo>
                        <a:pt x="7308" y="18445"/>
                      </a:lnTo>
                      <a:cubicBezTo>
                        <a:pt x="7285" y="18466"/>
                        <a:pt x="7262" y="18486"/>
                        <a:pt x="7239" y="18507"/>
                      </a:cubicBezTo>
                      <a:cubicBezTo>
                        <a:pt x="7266" y="18511"/>
                        <a:pt x="7294" y="18512"/>
                        <a:pt x="7321" y="18512"/>
                      </a:cubicBezTo>
                      <a:cubicBezTo>
                        <a:pt x="7559" y="18512"/>
                        <a:pt x="7783" y="18383"/>
                        <a:pt x="7873" y="18174"/>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2;p42">
                  <a:extLst>
                    <a:ext uri="{FF2B5EF4-FFF2-40B4-BE49-F238E27FC236}">
                      <a16:creationId xmlns:a16="http://schemas.microsoft.com/office/drawing/2014/main" id="{96B050FE-1F4D-9898-F3E2-770228BED095}"/>
                    </a:ext>
                  </a:extLst>
                </p:cNvPr>
                <p:cNvSpPr/>
                <p:nvPr/>
              </p:nvSpPr>
              <p:spPr>
                <a:xfrm>
                  <a:off x="6389405" y="1940934"/>
                  <a:ext cx="133851" cy="174220"/>
                </a:xfrm>
                <a:custGeom>
                  <a:avLst/>
                  <a:gdLst/>
                  <a:ahLst/>
                  <a:cxnLst/>
                  <a:rect l="l" t="t" r="r" b="b"/>
                  <a:pathLst>
                    <a:path w="6439" h="8381" extrusionOk="0">
                      <a:moveTo>
                        <a:pt x="2236" y="1"/>
                      </a:moveTo>
                      <a:cubicBezTo>
                        <a:pt x="1836" y="1"/>
                        <a:pt x="1402" y="67"/>
                        <a:pt x="1168" y="367"/>
                      </a:cubicBezTo>
                      <a:cubicBezTo>
                        <a:pt x="1068" y="501"/>
                        <a:pt x="1035" y="634"/>
                        <a:pt x="1002" y="801"/>
                      </a:cubicBezTo>
                      <a:cubicBezTo>
                        <a:pt x="768" y="1535"/>
                        <a:pt x="568" y="2302"/>
                        <a:pt x="401" y="3069"/>
                      </a:cubicBezTo>
                      <a:cubicBezTo>
                        <a:pt x="134" y="4237"/>
                        <a:pt x="1" y="5438"/>
                        <a:pt x="168" y="6605"/>
                      </a:cubicBezTo>
                      <a:cubicBezTo>
                        <a:pt x="268" y="7339"/>
                        <a:pt x="868" y="7806"/>
                        <a:pt x="1502" y="8106"/>
                      </a:cubicBezTo>
                      <a:cubicBezTo>
                        <a:pt x="1926" y="8288"/>
                        <a:pt x="2384" y="8380"/>
                        <a:pt x="2842" y="8380"/>
                      </a:cubicBezTo>
                      <a:cubicBezTo>
                        <a:pt x="3394" y="8380"/>
                        <a:pt x="3945" y="8246"/>
                        <a:pt x="4437" y="7973"/>
                      </a:cubicBezTo>
                      <a:cubicBezTo>
                        <a:pt x="5105" y="7606"/>
                        <a:pt x="5538" y="7006"/>
                        <a:pt x="5672" y="6238"/>
                      </a:cubicBezTo>
                      <a:cubicBezTo>
                        <a:pt x="5772" y="5738"/>
                        <a:pt x="5805" y="5238"/>
                        <a:pt x="5905" y="4771"/>
                      </a:cubicBezTo>
                      <a:cubicBezTo>
                        <a:pt x="6039" y="4037"/>
                        <a:pt x="6439" y="3336"/>
                        <a:pt x="6372" y="2569"/>
                      </a:cubicBezTo>
                      <a:cubicBezTo>
                        <a:pt x="6339" y="1668"/>
                        <a:pt x="5672" y="901"/>
                        <a:pt x="4871" y="501"/>
                      </a:cubicBezTo>
                      <a:cubicBezTo>
                        <a:pt x="4071" y="67"/>
                        <a:pt x="3137" y="1"/>
                        <a:pt x="2236"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93;p42">
                  <a:extLst>
                    <a:ext uri="{FF2B5EF4-FFF2-40B4-BE49-F238E27FC236}">
                      <a16:creationId xmlns:a16="http://schemas.microsoft.com/office/drawing/2014/main" id="{5C9F5F5B-2367-B908-326E-5243755B4948}"/>
                    </a:ext>
                  </a:extLst>
                </p:cNvPr>
                <p:cNvSpPr/>
                <p:nvPr/>
              </p:nvSpPr>
              <p:spPr>
                <a:xfrm>
                  <a:off x="6386640" y="1915698"/>
                  <a:ext cx="187940" cy="187919"/>
                </a:xfrm>
                <a:custGeom>
                  <a:avLst/>
                  <a:gdLst/>
                  <a:ahLst/>
                  <a:cxnLst/>
                  <a:rect l="l" t="t" r="r" b="b"/>
                  <a:pathLst>
                    <a:path w="9041" h="9040" extrusionOk="0">
                      <a:moveTo>
                        <a:pt x="4517" y="1"/>
                      </a:moveTo>
                      <a:cubicBezTo>
                        <a:pt x="4123" y="1"/>
                        <a:pt x="3730" y="33"/>
                        <a:pt x="3336" y="80"/>
                      </a:cubicBezTo>
                      <a:cubicBezTo>
                        <a:pt x="2402" y="214"/>
                        <a:pt x="1435" y="414"/>
                        <a:pt x="834" y="1081"/>
                      </a:cubicBezTo>
                      <a:cubicBezTo>
                        <a:pt x="468" y="1481"/>
                        <a:pt x="1" y="2415"/>
                        <a:pt x="668" y="2682"/>
                      </a:cubicBezTo>
                      <a:cubicBezTo>
                        <a:pt x="1071" y="2872"/>
                        <a:pt x="1525" y="3045"/>
                        <a:pt x="1970" y="3045"/>
                      </a:cubicBezTo>
                      <a:cubicBezTo>
                        <a:pt x="2150" y="3045"/>
                        <a:pt x="2329" y="3017"/>
                        <a:pt x="2502" y="2949"/>
                      </a:cubicBezTo>
                      <a:cubicBezTo>
                        <a:pt x="2664" y="2889"/>
                        <a:pt x="2983" y="2719"/>
                        <a:pt x="3181" y="2719"/>
                      </a:cubicBezTo>
                      <a:cubicBezTo>
                        <a:pt x="3311" y="2719"/>
                        <a:pt x="3389" y="2791"/>
                        <a:pt x="3336" y="3016"/>
                      </a:cubicBezTo>
                      <a:cubicBezTo>
                        <a:pt x="3236" y="3449"/>
                        <a:pt x="2669" y="3783"/>
                        <a:pt x="2836" y="4283"/>
                      </a:cubicBezTo>
                      <a:cubicBezTo>
                        <a:pt x="2903" y="4617"/>
                        <a:pt x="3270" y="4784"/>
                        <a:pt x="3503" y="5017"/>
                      </a:cubicBezTo>
                      <a:cubicBezTo>
                        <a:pt x="3803" y="5284"/>
                        <a:pt x="3937" y="5718"/>
                        <a:pt x="3903" y="6118"/>
                      </a:cubicBezTo>
                      <a:cubicBezTo>
                        <a:pt x="3903" y="6151"/>
                        <a:pt x="3870" y="6185"/>
                        <a:pt x="3870" y="6218"/>
                      </a:cubicBezTo>
                      <a:cubicBezTo>
                        <a:pt x="3837" y="6418"/>
                        <a:pt x="3803" y="6585"/>
                        <a:pt x="3870" y="6785"/>
                      </a:cubicBezTo>
                      <a:cubicBezTo>
                        <a:pt x="3970" y="7085"/>
                        <a:pt x="4337" y="7185"/>
                        <a:pt x="4604" y="7386"/>
                      </a:cubicBezTo>
                      <a:cubicBezTo>
                        <a:pt x="4971" y="7686"/>
                        <a:pt x="5171" y="8086"/>
                        <a:pt x="5538" y="8386"/>
                      </a:cubicBezTo>
                      <a:cubicBezTo>
                        <a:pt x="5896" y="8660"/>
                        <a:pt x="6493" y="9040"/>
                        <a:pt x="6993" y="9040"/>
                      </a:cubicBezTo>
                      <a:cubicBezTo>
                        <a:pt x="7286" y="9040"/>
                        <a:pt x="7546" y="8910"/>
                        <a:pt x="7706" y="8553"/>
                      </a:cubicBezTo>
                      <a:cubicBezTo>
                        <a:pt x="7806" y="8286"/>
                        <a:pt x="7839" y="8019"/>
                        <a:pt x="7873" y="7719"/>
                      </a:cubicBezTo>
                      <a:cubicBezTo>
                        <a:pt x="8040" y="6819"/>
                        <a:pt x="8540" y="6051"/>
                        <a:pt x="8773" y="5184"/>
                      </a:cubicBezTo>
                      <a:cubicBezTo>
                        <a:pt x="9040" y="4150"/>
                        <a:pt x="8907" y="2982"/>
                        <a:pt x="8340" y="2048"/>
                      </a:cubicBezTo>
                      <a:cubicBezTo>
                        <a:pt x="7806" y="1114"/>
                        <a:pt x="6872" y="414"/>
                        <a:pt x="5838" y="147"/>
                      </a:cubicBezTo>
                      <a:cubicBezTo>
                        <a:pt x="5398" y="41"/>
                        <a:pt x="4957" y="1"/>
                        <a:pt x="4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4;p42">
                  <a:extLst>
                    <a:ext uri="{FF2B5EF4-FFF2-40B4-BE49-F238E27FC236}">
                      <a16:creationId xmlns:a16="http://schemas.microsoft.com/office/drawing/2014/main" id="{DAE553C8-796E-EF98-BF10-2AC55548332D}"/>
                    </a:ext>
                  </a:extLst>
                </p:cNvPr>
                <p:cNvSpPr/>
                <p:nvPr/>
              </p:nvSpPr>
              <p:spPr>
                <a:xfrm>
                  <a:off x="6437258" y="2013046"/>
                  <a:ext cx="61739" cy="43009"/>
                </a:xfrm>
                <a:custGeom>
                  <a:avLst/>
                  <a:gdLst/>
                  <a:ahLst/>
                  <a:cxnLst/>
                  <a:rect l="l" t="t" r="r" b="b"/>
                  <a:pathLst>
                    <a:path w="2970" h="2069" extrusionOk="0">
                      <a:moveTo>
                        <a:pt x="1502" y="1"/>
                      </a:moveTo>
                      <a:cubicBezTo>
                        <a:pt x="1" y="1"/>
                        <a:pt x="1" y="2069"/>
                        <a:pt x="1502" y="2069"/>
                      </a:cubicBezTo>
                      <a:cubicBezTo>
                        <a:pt x="2969" y="2069"/>
                        <a:pt x="2969" y="1"/>
                        <a:pt x="1502"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5;p42">
                  <a:extLst>
                    <a:ext uri="{FF2B5EF4-FFF2-40B4-BE49-F238E27FC236}">
                      <a16:creationId xmlns:a16="http://schemas.microsoft.com/office/drawing/2014/main" id="{A689ACA3-B737-20ED-2F38-3EDC699A44EB}"/>
                    </a:ext>
                  </a:extLst>
                </p:cNvPr>
                <p:cNvSpPr/>
                <p:nvPr/>
              </p:nvSpPr>
              <p:spPr>
                <a:xfrm>
                  <a:off x="5969892" y="4059305"/>
                  <a:ext cx="314141" cy="110964"/>
                </a:xfrm>
                <a:custGeom>
                  <a:avLst/>
                  <a:gdLst/>
                  <a:ahLst/>
                  <a:cxnLst/>
                  <a:rect l="l" t="t" r="r" b="b"/>
                  <a:pathLst>
                    <a:path w="15112" h="5338" extrusionOk="0">
                      <a:moveTo>
                        <a:pt x="8540" y="1"/>
                      </a:moveTo>
                      <a:cubicBezTo>
                        <a:pt x="7806" y="1"/>
                        <a:pt x="7306" y="1168"/>
                        <a:pt x="6506" y="1469"/>
                      </a:cubicBezTo>
                      <a:cubicBezTo>
                        <a:pt x="5238" y="1969"/>
                        <a:pt x="3904" y="2236"/>
                        <a:pt x="2669" y="2803"/>
                      </a:cubicBezTo>
                      <a:cubicBezTo>
                        <a:pt x="1635" y="3270"/>
                        <a:pt x="368" y="4170"/>
                        <a:pt x="1" y="5338"/>
                      </a:cubicBezTo>
                      <a:lnTo>
                        <a:pt x="14044" y="5338"/>
                      </a:lnTo>
                      <a:cubicBezTo>
                        <a:pt x="14645" y="5338"/>
                        <a:pt x="15112" y="4771"/>
                        <a:pt x="15012" y="4170"/>
                      </a:cubicBezTo>
                      <a:cubicBezTo>
                        <a:pt x="14845" y="3370"/>
                        <a:pt x="14745" y="2536"/>
                        <a:pt x="14845" y="1702"/>
                      </a:cubicBezTo>
                      <a:cubicBezTo>
                        <a:pt x="14845" y="1502"/>
                        <a:pt x="14878" y="1302"/>
                        <a:pt x="14845" y="1102"/>
                      </a:cubicBezTo>
                      <a:cubicBezTo>
                        <a:pt x="14811" y="935"/>
                        <a:pt x="14678" y="735"/>
                        <a:pt x="14478" y="668"/>
                      </a:cubicBezTo>
                      <a:cubicBezTo>
                        <a:pt x="14411" y="635"/>
                        <a:pt x="14344" y="626"/>
                        <a:pt x="14278" y="626"/>
                      </a:cubicBezTo>
                      <a:cubicBezTo>
                        <a:pt x="14211" y="626"/>
                        <a:pt x="14144" y="635"/>
                        <a:pt x="14078" y="635"/>
                      </a:cubicBezTo>
                      <a:cubicBezTo>
                        <a:pt x="13901" y="655"/>
                        <a:pt x="13727" y="663"/>
                        <a:pt x="13556" y="663"/>
                      </a:cubicBezTo>
                      <a:cubicBezTo>
                        <a:pt x="12949" y="663"/>
                        <a:pt x="12367" y="564"/>
                        <a:pt x="11772" y="564"/>
                      </a:cubicBezTo>
                      <a:cubicBezTo>
                        <a:pt x="11706" y="564"/>
                        <a:pt x="11641" y="565"/>
                        <a:pt x="11576" y="568"/>
                      </a:cubicBezTo>
                      <a:cubicBezTo>
                        <a:pt x="11109" y="568"/>
                        <a:pt x="10642" y="568"/>
                        <a:pt x="10175" y="501"/>
                      </a:cubicBezTo>
                      <a:cubicBezTo>
                        <a:pt x="9641" y="401"/>
                        <a:pt x="9041" y="34"/>
                        <a:pt x="85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6;p42">
                  <a:extLst>
                    <a:ext uri="{FF2B5EF4-FFF2-40B4-BE49-F238E27FC236}">
                      <a16:creationId xmlns:a16="http://schemas.microsoft.com/office/drawing/2014/main" id="{D22B4328-0A8F-CAA4-0E5F-437FF6F7AFCD}"/>
                    </a:ext>
                  </a:extLst>
                </p:cNvPr>
                <p:cNvSpPr/>
                <p:nvPr/>
              </p:nvSpPr>
              <p:spPr>
                <a:xfrm>
                  <a:off x="5922060" y="2171800"/>
                  <a:ext cx="50638" cy="58267"/>
                </a:xfrm>
                <a:custGeom>
                  <a:avLst/>
                  <a:gdLst/>
                  <a:ahLst/>
                  <a:cxnLst/>
                  <a:rect l="l" t="t" r="r" b="b"/>
                  <a:pathLst>
                    <a:path w="2436" h="2803" extrusionOk="0">
                      <a:moveTo>
                        <a:pt x="640" y="1"/>
                      </a:moveTo>
                      <a:cubicBezTo>
                        <a:pt x="326" y="1"/>
                        <a:pt x="55" y="140"/>
                        <a:pt x="34" y="570"/>
                      </a:cubicBezTo>
                      <a:cubicBezTo>
                        <a:pt x="0" y="736"/>
                        <a:pt x="34" y="903"/>
                        <a:pt x="134" y="1037"/>
                      </a:cubicBezTo>
                      <a:cubicBezTo>
                        <a:pt x="200" y="1137"/>
                        <a:pt x="300" y="1203"/>
                        <a:pt x="401" y="1270"/>
                      </a:cubicBezTo>
                      <a:cubicBezTo>
                        <a:pt x="567" y="1370"/>
                        <a:pt x="667" y="1504"/>
                        <a:pt x="801" y="1637"/>
                      </a:cubicBezTo>
                      <a:cubicBezTo>
                        <a:pt x="868" y="1737"/>
                        <a:pt x="934" y="1804"/>
                        <a:pt x="1001" y="1904"/>
                      </a:cubicBezTo>
                      <a:cubicBezTo>
                        <a:pt x="1131" y="2190"/>
                        <a:pt x="1343" y="2803"/>
                        <a:pt x="1684" y="2803"/>
                      </a:cubicBezTo>
                      <a:cubicBezTo>
                        <a:pt x="1779" y="2803"/>
                        <a:pt x="1885" y="2755"/>
                        <a:pt x="2002" y="2638"/>
                      </a:cubicBezTo>
                      <a:cubicBezTo>
                        <a:pt x="2135" y="2504"/>
                        <a:pt x="2202" y="2304"/>
                        <a:pt x="2269" y="2104"/>
                      </a:cubicBezTo>
                      <a:cubicBezTo>
                        <a:pt x="2369" y="1637"/>
                        <a:pt x="2435" y="1137"/>
                        <a:pt x="2202" y="736"/>
                      </a:cubicBezTo>
                      <a:cubicBezTo>
                        <a:pt x="2002" y="469"/>
                        <a:pt x="1701" y="303"/>
                        <a:pt x="1368" y="169"/>
                      </a:cubicBezTo>
                      <a:cubicBezTo>
                        <a:pt x="1301" y="136"/>
                        <a:pt x="1234" y="136"/>
                        <a:pt x="1168" y="103"/>
                      </a:cubicBezTo>
                      <a:cubicBezTo>
                        <a:pt x="1002" y="43"/>
                        <a:pt x="814" y="1"/>
                        <a:pt x="640"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97;p42">
                  <a:extLst>
                    <a:ext uri="{FF2B5EF4-FFF2-40B4-BE49-F238E27FC236}">
                      <a16:creationId xmlns:a16="http://schemas.microsoft.com/office/drawing/2014/main" id="{9D5237CE-0584-D4B9-AAA1-976A3DE85C2B}"/>
                    </a:ext>
                  </a:extLst>
                </p:cNvPr>
                <p:cNvSpPr/>
                <p:nvPr/>
              </p:nvSpPr>
              <p:spPr>
                <a:xfrm>
                  <a:off x="6036059" y="4091214"/>
                  <a:ext cx="27481" cy="43695"/>
                </a:xfrm>
                <a:custGeom>
                  <a:avLst/>
                  <a:gdLst/>
                  <a:ahLst/>
                  <a:cxnLst/>
                  <a:rect l="l" t="t" r="r" b="b"/>
                  <a:pathLst>
                    <a:path w="1322" h="2102" extrusionOk="0">
                      <a:moveTo>
                        <a:pt x="206" y="1"/>
                      </a:moveTo>
                      <a:cubicBezTo>
                        <a:pt x="101" y="1"/>
                        <a:pt x="0" y="93"/>
                        <a:pt x="20" y="234"/>
                      </a:cubicBezTo>
                      <a:cubicBezTo>
                        <a:pt x="87" y="767"/>
                        <a:pt x="354" y="1335"/>
                        <a:pt x="687" y="1768"/>
                      </a:cubicBezTo>
                      <a:cubicBezTo>
                        <a:pt x="787" y="1902"/>
                        <a:pt x="887" y="2102"/>
                        <a:pt x="1088" y="2102"/>
                      </a:cubicBezTo>
                      <a:cubicBezTo>
                        <a:pt x="1188" y="2102"/>
                        <a:pt x="1254" y="2035"/>
                        <a:pt x="1288" y="1935"/>
                      </a:cubicBezTo>
                      <a:cubicBezTo>
                        <a:pt x="1321" y="1835"/>
                        <a:pt x="1288" y="1735"/>
                        <a:pt x="1221" y="1668"/>
                      </a:cubicBezTo>
                      <a:cubicBezTo>
                        <a:pt x="1088" y="1435"/>
                        <a:pt x="887" y="1201"/>
                        <a:pt x="754" y="968"/>
                      </a:cubicBezTo>
                      <a:cubicBezTo>
                        <a:pt x="621" y="701"/>
                        <a:pt x="487" y="401"/>
                        <a:pt x="387" y="134"/>
                      </a:cubicBezTo>
                      <a:cubicBezTo>
                        <a:pt x="347" y="41"/>
                        <a:pt x="276" y="1"/>
                        <a:pt x="206"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98;p42">
                  <a:extLst>
                    <a:ext uri="{FF2B5EF4-FFF2-40B4-BE49-F238E27FC236}">
                      <a16:creationId xmlns:a16="http://schemas.microsoft.com/office/drawing/2014/main" id="{BEC5FD29-53D3-F713-8C4F-DDE152CF35BA}"/>
                    </a:ext>
                  </a:extLst>
                </p:cNvPr>
                <p:cNvSpPr/>
                <p:nvPr/>
              </p:nvSpPr>
              <p:spPr>
                <a:xfrm>
                  <a:off x="6066970" y="4087971"/>
                  <a:ext cx="29144" cy="29227"/>
                </a:xfrm>
                <a:custGeom>
                  <a:avLst/>
                  <a:gdLst/>
                  <a:ahLst/>
                  <a:cxnLst/>
                  <a:rect l="l" t="t" r="r" b="b"/>
                  <a:pathLst>
                    <a:path w="1402" h="1406" extrusionOk="0">
                      <a:moveTo>
                        <a:pt x="175" y="1"/>
                      </a:moveTo>
                      <a:cubicBezTo>
                        <a:pt x="130" y="1"/>
                        <a:pt x="87" y="17"/>
                        <a:pt x="68" y="56"/>
                      </a:cubicBezTo>
                      <a:cubicBezTo>
                        <a:pt x="1" y="123"/>
                        <a:pt x="1" y="223"/>
                        <a:pt x="68" y="290"/>
                      </a:cubicBezTo>
                      <a:cubicBezTo>
                        <a:pt x="201" y="423"/>
                        <a:pt x="334" y="557"/>
                        <a:pt x="468" y="723"/>
                      </a:cubicBezTo>
                      <a:cubicBezTo>
                        <a:pt x="535" y="790"/>
                        <a:pt x="601" y="890"/>
                        <a:pt x="668" y="957"/>
                      </a:cubicBezTo>
                      <a:cubicBezTo>
                        <a:pt x="658" y="936"/>
                        <a:pt x="654" y="928"/>
                        <a:pt x="654" y="928"/>
                      </a:cubicBezTo>
                      <a:lnTo>
                        <a:pt x="654" y="928"/>
                      </a:lnTo>
                      <a:cubicBezTo>
                        <a:pt x="655" y="928"/>
                        <a:pt x="678" y="967"/>
                        <a:pt x="701" y="990"/>
                      </a:cubicBezTo>
                      <a:cubicBezTo>
                        <a:pt x="701" y="990"/>
                        <a:pt x="735" y="1024"/>
                        <a:pt x="735" y="1024"/>
                      </a:cubicBezTo>
                      <a:cubicBezTo>
                        <a:pt x="768" y="1090"/>
                        <a:pt x="801" y="1124"/>
                        <a:pt x="835" y="1157"/>
                      </a:cubicBezTo>
                      <a:cubicBezTo>
                        <a:pt x="891" y="1269"/>
                        <a:pt x="995" y="1406"/>
                        <a:pt x="1126" y="1406"/>
                      </a:cubicBezTo>
                      <a:cubicBezTo>
                        <a:pt x="1150" y="1406"/>
                        <a:pt x="1176" y="1401"/>
                        <a:pt x="1202" y="1390"/>
                      </a:cubicBezTo>
                      <a:cubicBezTo>
                        <a:pt x="1335" y="1357"/>
                        <a:pt x="1402" y="1224"/>
                        <a:pt x="1369" y="1090"/>
                      </a:cubicBezTo>
                      <a:lnTo>
                        <a:pt x="1369" y="1090"/>
                      </a:lnTo>
                      <a:lnTo>
                        <a:pt x="1369" y="1124"/>
                      </a:lnTo>
                      <a:cubicBezTo>
                        <a:pt x="1369" y="1057"/>
                        <a:pt x="1335" y="990"/>
                        <a:pt x="1268" y="923"/>
                      </a:cubicBezTo>
                      <a:cubicBezTo>
                        <a:pt x="1168" y="757"/>
                        <a:pt x="1002" y="590"/>
                        <a:pt x="835" y="456"/>
                      </a:cubicBezTo>
                      <a:cubicBezTo>
                        <a:pt x="668" y="290"/>
                        <a:pt x="468" y="123"/>
                        <a:pt x="268" y="23"/>
                      </a:cubicBezTo>
                      <a:cubicBezTo>
                        <a:pt x="240" y="9"/>
                        <a:pt x="207" y="1"/>
                        <a:pt x="175"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99;p42">
                  <a:extLst>
                    <a:ext uri="{FF2B5EF4-FFF2-40B4-BE49-F238E27FC236}">
                      <a16:creationId xmlns:a16="http://schemas.microsoft.com/office/drawing/2014/main" id="{5537C952-AB00-9723-76F9-FA53109CDABE}"/>
                    </a:ext>
                  </a:extLst>
                </p:cNvPr>
                <p:cNvSpPr/>
                <p:nvPr/>
              </p:nvSpPr>
              <p:spPr>
                <a:xfrm>
                  <a:off x="6101643" y="4076226"/>
                  <a:ext cx="35048" cy="22866"/>
                </a:xfrm>
                <a:custGeom>
                  <a:avLst/>
                  <a:gdLst/>
                  <a:ahLst/>
                  <a:cxnLst/>
                  <a:rect l="l" t="t" r="r" b="b"/>
                  <a:pathLst>
                    <a:path w="1686" h="1100" extrusionOk="0">
                      <a:moveTo>
                        <a:pt x="193" y="1"/>
                      </a:moveTo>
                      <a:cubicBezTo>
                        <a:pt x="132" y="1"/>
                        <a:pt x="76" y="24"/>
                        <a:pt x="34" y="87"/>
                      </a:cubicBezTo>
                      <a:cubicBezTo>
                        <a:pt x="1" y="188"/>
                        <a:pt x="34" y="288"/>
                        <a:pt x="101" y="354"/>
                      </a:cubicBezTo>
                      <a:cubicBezTo>
                        <a:pt x="301" y="488"/>
                        <a:pt x="501" y="621"/>
                        <a:pt x="701" y="755"/>
                      </a:cubicBezTo>
                      <a:cubicBezTo>
                        <a:pt x="935" y="888"/>
                        <a:pt x="1135" y="1021"/>
                        <a:pt x="1368" y="1088"/>
                      </a:cubicBezTo>
                      <a:cubicBezTo>
                        <a:pt x="1393" y="1096"/>
                        <a:pt x="1416" y="1100"/>
                        <a:pt x="1438" y="1100"/>
                      </a:cubicBezTo>
                      <a:cubicBezTo>
                        <a:pt x="1597" y="1100"/>
                        <a:pt x="1686" y="905"/>
                        <a:pt x="1569" y="788"/>
                      </a:cubicBezTo>
                      <a:cubicBezTo>
                        <a:pt x="1368" y="588"/>
                        <a:pt x="1168" y="488"/>
                        <a:pt x="935" y="354"/>
                      </a:cubicBezTo>
                      <a:cubicBezTo>
                        <a:pt x="735" y="254"/>
                        <a:pt x="501" y="121"/>
                        <a:pt x="301" y="21"/>
                      </a:cubicBezTo>
                      <a:cubicBezTo>
                        <a:pt x="264" y="9"/>
                        <a:pt x="228" y="1"/>
                        <a:pt x="193"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00;p42">
                  <a:extLst>
                    <a:ext uri="{FF2B5EF4-FFF2-40B4-BE49-F238E27FC236}">
                      <a16:creationId xmlns:a16="http://schemas.microsoft.com/office/drawing/2014/main" id="{6644D050-666D-F617-BAA8-0A84357524C1}"/>
                    </a:ext>
                  </a:extLst>
                </p:cNvPr>
                <p:cNvSpPr/>
                <p:nvPr/>
              </p:nvSpPr>
              <p:spPr>
                <a:xfrm>
                  <a:off x="6581481" y="4067973"/>
                  <a:ext cx="29851" cy="30890"/>
                </a:xfrm>
                <a:custGeom>
                  <a:avLst/>
                  <a:gdLst/>
                  <a:ahLst/>
                  <a:cxnLst/>
                  <a:rect l="l" t="t" r="r" b="b"/>
                  <a:pathLst>
                    <a:path w="1436" h="1486" extrusionOk="0">
                      <a:moveTo>
                        <a:pt x="184" y="1"/>
                      </a:moveTo>
                      <a:cubicBezTo>
                        <a:pt x="143" y="1"/>
                        <a:pt x="101" y="17"/>
                        <a:pt x="68" y="51"/>
                      </a:cubicBezTo>
                      <a:cubicBezTo>
                        <a:pt x="34" y="84"/>
                        <a:pt x="1" y="184"/>
                        <a:pt x="34" y="251"/>
                      </a:cubicBezTo>
                      <a:cubicBezTo>
                        <a:pt x="168" y="484"/>
                        <a:pt x="334" y="718"/>
                        <a:pt x="535" y="918"/>
                      </a:cubicBezTo>
                      <a:cubicBezTo>
                        <a:pt x="601" y="1018"/>
                        <a:pt x="701" y="1118"/>
                        <a:pt x="801" y="1218"/>
                      </a:cubicBezTo>
                      <a:cubicBezTo>
                        <a:pt x="835" y="1285"/>
                        <a:pt x="868" y="1318"/>
                        <a:pt x="935" y="1352"/>
                      </a:cubicBezTo>
                      <a:cubicBezTo>
                        <a:pt x="968" y="1385"/>
                        <a:pt x="1002" y="1418"/>
                        <a:pt x="1035" y="1418"/>
                      </a:cubicBezTo>
                      <a:cubicBezTo>
                        <a:pt x="1068" y="1452"/>
                        <a:pt x="1102" y="1485"/>
                        <a:pt x="1168" y="1485"/>
                      </a:cubicBezTo>
                      <a:cubicBezTo>
                        <a:pt x="1235" y="1485"/>
                        <a:pt x="1302" y="1485"/>
                        <a:pt x="1369" y="1452"/>
                      </a:cubicBezTo>
                      <a:cubicBezTo>
                        <a:pt x="1402" y="1385"/>
                        <a:pt x="1435" y="1318"/>
                        <a:pt x="1402" y="1252"/>
                      </a:cubicBezTo>
                      <a:lnTo>
                        <a:pt x="1402" y="1218"/>
                      </a:lnTo>
                      <a:cubicBezTo>
                        <a:pt x="1402" y="1185"/>
                        <a:pt x="1369" y="1152"/>
                        <a:pt x="1369" y="1118"/>
                      </a:cubicBezTo>
                      <a:cubicBezTo>
                        <a:pt x="1335" y="1085"/>
                        <a:pt x="1302" y="1052"/>
                        <a:pt x="1268" y="1018"/>
                      </a:cubicBezTo>
                      <a:cubicBezTo>
                        <a:pt x="1235" y="985"/>
                        <a:pt x="1168" y="951"/>
                        <a:pt x="1135" y="885"/>
                      </a:cubicBezTo>
                      <a:cubicBezTo>
                        <a:pt x="1035" y="818"/>
                        <a:pt x="935" y="718"/>
                        <a:pt x="835" y="618"/>
                      </a:cubicBezTo>
                      <a:cubicBezTo>
                        <a:pt x="635" y="451"/>
                        <a:pt x="468" y="251"/>
                        <a:pt x="301" y="51"/>
                      </a:cubicBezTo>
                      <a:cubicBezTo>
                        <a:pt x="268" y="17"/>
                        <a:pt x="226" y="1"/>
                        <a:pt x="184"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01;p42">
                  <a:extLst>
                    <a:ext uri="{FF2B5EF4-FFF2-40B4-BE49-F238E27FC236}">
                      <a16:creationId xmlns:a16="http://schemas.microsoft.com/office/drawing/2014/main" id="{AF37AE75-61AB-5EAD-4686-FFAD562CA623}"/>
                    </a:ext>
                  </a:extLst>
                </p:cNvPr>
                <p:cNvSpPr/>
                <p:nvPr/>
              </p:nvSpPr>
              <p:spPr>
                <a:xfrm>
                  <a:off x="6613827" y="4055210"/>
                  <a:ext cx="34258" cy="34902"/>
                </a:xfrm>
                <a:custGeom>
                  <a:avLst/>
                  <a:gdLst/>
                  <a:ahLst/>
                  <a:cxnLst/>
                  <a:rect l="l" t="t" r="r" b="b"/>
                  <a:pathLst>
                    <a:path w="1648" h="1679" extrusionOk="0">
                      <a:moveTo>
                        <a:pt x="163" y="0"/>
                      </a:moveTo>
                      <a:cubicBezTo>
                        <a:pt x="67" y="0"/>
                        <a:pt x="1" y="126"/>
                        <a:pt x="79" y="231"/>
                      </a:cubicBezTo>
                      <a:cubicBezTo>
                        <a:pt x="313" y="465"/>
                        <a:pt x="546" y="732"/>
                        <a:pt x="780" y="998"/>
                      </a:cubicBezTo>
                      <a:cubicBezTo>
                        <a:pt x="880" y="1132"/>
                        <a:pt x="1013" y="1232"/>
                        <a:pt x="1147" y="1365"/>
                      </a:cubicBezTo>
                      <a:cubicBezTo>
                        <a:pt x="1147" y="1365"/>
                        <a:pt x="1147" y="1399"/>
                        <a:pt x="1180" y="1399"/>
                      </a:cubicBezTo>
                      <a:lnTo>
                        <a:pt x="1180" y="1432"/>
                      </a:lnTo>
                      <a:lnTo>
                        <a:pt x="1180" y="1465"/>
                      </a:lnTo>
                      <a:cubicBezTo>
                        <a:pt x="1180" y="1465"/>
                        <a:pt x="1180" y="1499"/>
                        <a:pt x="1180" y="1532"/>
                      </a:cubicBezTo>
                      <a:cubicBezTo>
                        <a:pt x="1214" y="1565"/>
                        <a:pt x="1214" y="1599"/>
                        <a:pt x="1247" y="1632"/>
                      </a:cubicBezTo>
                      <a:cubicBezTo>
                        <a:pt x="1292" y="1662"/>
                        <a:pt x="1344" y="1679"/>
                        <a:pt x="1393" y="1679"/>
                      </a:cubicBezTo>
                      <a:cubicBezTo>
                        <a:pt x="1453" y="1679"/>
                        <a:pt x="1510" y="1654"/>
                        <a:pt x="1547" y="1599"/>
                      </a:cubicBezTo>
                      <a:cubicBezTo>
                        <a:pt x="1647" y="1532"/>
                        <a:pt x="1647" y="1399"/>
                        <a:pt x="1614" y="1299"/>
                      </a:cubicBezTo>
                      <a:cubicBezTo>
                        <a:pt x="1580" y="1199"/>
                        <a:pt x="1514" y="1132"/>
                        <a:pt x="1447" y="1065"/>
                      </a:cubicBezTo>
                      <a:cubicBezTo>
                        <a:pt x="1380" y="998"/>
                        <a:pt x="1280" y="932"/>
                        <a:pt x="1214" y="865"/>
                      </a:cubicBezTo>
                      <a:cubicBezTo>
                        <a:pt x="1080" y="732"/>
                        <a:pt x="913" y="565"/>
                        <a:pt x="747" y="431"/>
                      </a:cubicBezTo>
                      <a:cubicBezTo>
                        <a:pt x="580" y="298"/>
                        <a:pt x="413" y="164"/>
                        <a:pt x="246" y="31"/>
                      </a:cubicBezTo>
                      <a:cubicBezTo>
                        <a:pt x="218" y="10"/>
                        <a:pt x="189" y="0"/>
                        <a:pt x="163"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02;p42">
                  <a:extLst>
                    <a:ext uri="{FF2B5EF4-FFF2-40B4-BE49-F238E27FC236}">
                      <a16:creationId xmlns:a16="http://schemas.microsoft.com/office/drawing/2014/main" id="{B73A49E0-7863-0756-9696-1259ACD42E41}"/>
                    </a:ext>
                  </a:extLst>
                </p:cNvPr>
                <p:cNvSpPr/>
                <p:nvPr/>
              </p:nvSpPr>
              <p:spPr>
                <a:xfrm>
                  <a:off x="6557825" y="4082254"/>
                  <a:ext cx="34777" cy="34798"/>
                </a:xfrm>
                <a:custGeom>
                  <a:avLst/>
                  <a:gdLst/>
                  <a:ahLst/>
                  <a:cxnLst/>
                  <a:rect l="l" t="t" r="r" b="b"/>
                  <a:pathLst>
                    <a:path w="1673" h="1674" extrusionOk="0">
                      <a:moveTo>
                        <a:pt x="183" y="0"/>
                      </a:moveTo>
                      <a:cubicBezTo>
                        <a:pt x="80" y="0"/>
                        <a:pt x="0" y="119"/>
                        <a:pt x="105" y="198"/>
                      </a:cubicBezTo>
                      <a:cubicBezTo>
                        <a:pt x="338" y="465"/>
                        <a:pt x="572" y="731"/>
                        <a:pt x="805" y="998"/>
                      </a:cubicBezTo>
                      <a:cubicBezTo>
                        <a:pt x="905" y="1098"/>
                        <a:pt x="1039" y="1232"/>
                        <a:pt x="1139" y="1365"/>
                      </a:cubicBezTo>
                      <a:cubicBezTo>
                        <a:pt x="1172" y="1365"/>
                        <a:pt x="1172" y="1399"/>
                        <a:pt x="1206" y="1399"/>
                      </a:cubicBezTo>
                      <a:lnTo>
                        <a:pt x="1206" y="1432"/>
                      </a:lnTo>
                      <a:cubicBezTo>
                        <a:pt x="1206" y="1465"/>
                        <a:pt x="1206" y="1499"/>
                        <a:pt x="1206" y="1499"/>
                      </a:cubicBezTo>
                      <a:cubicBezTo>
                        <a:pt x="1239" y="1532"/>
                        <a:pt x="1239" y="1599"/>
                        <a:pt x="1272" y="1599"/>
                      </a:cubicBezTo>
                      <a:cubicBezTo>
                        <a:pt x="1322" y="1649"/>
                        <a:pt x="1381" y="1674"/>
                        <a:pt x="1435" y="1674"/>
                      </a:cubicBezTo>
                      <a:cubicBezTo>
                        <a:pt x="1489" y="1674"/>
                        <a:pt x="1539" y="1649"/>
                        <a:pt x="1573" y="1599"/>
                      </a:cubicBezTo>
                      <a:cubicBezTo>
                        <a:pt x="1673" y="1532"/>
                        <a:pt x="1673" y="1399"/>
                        <a:pt x="1639" y="1299"/>
                      </a:cubicBezTo>
                      <a:cubicBezTo>
                        <a:pt x="1606" y="1198"/>
                        <a:pt x="1539" y="1132"/>
                        <a:pt x="1472" y="1065"/>
                      </a:cubicBezTo>
                      <a:cubicBezTo>
                        <a:pt x="1406" y="998"/>
                        <a:pt x="1306" y="898"/>
                        <a:pt x="1239" y="832"/>
                      </a:cubicBezTo>
                      <a:cubicBezTo>
                        <a:pt x="1072" y="698"/>
                        <a:pt x="939" y="565"/>
                        <a:pt x="772" y="431"/>
                      </a:cubicBezTo>
                      <a:cubicBezTo>
                        <a:pt x="605" y="298"/>
                        <a:pt x="438" y="164"/>
                        <a:pt x="272" y="31"/>
                      </a:cubicBezTo>
                      <a:cubicBezTo>
                        <a:pt x="243" y="9"/>
                        <a:pt x="212" y="0"/>
                        <a:pt x="183"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03;p42">
                  <a:extLst>
                    <a:ext uri="{FF2B5EF4-FFF2-40B4-BE49-F238E27FC236}">
                      <a16:creationId xmlns:a16="http://schemas.microsoft.com/office/drawing/2014/main" id="{5D073130-BE7B-5593-2063-528C34449A60}"/>
                    </a:ext>
                  </a:extLst>
                </p:cNvPr>
                <p:cNvSpPr/>
                <p:nvPr/>
              </p:nvSpPr>
              <p:spPr>
                <a:xfrm>
                  <a:off x="6638356" y="4084977"/>
                  <a:ext cx="21" cy="21"/>
                </a:xfrm>
                <a:custGeom>
                  <a:avLst/>
                  <a:gdLst/>
                  <a:ahLst/>
                  <a:cxnLst/>
                  <a:rect l="l" t="t" r="r" b="b"/>
                  <a:pathLst>
                    <a:path w="1" h="1" extrusionOk="0">
                      <a:moveTo>
                        <a:pt x="0" y="0"/>
                      </a:moveTo>
                      <a:lnTo>
                        <a:pt x="0" y="0"/>
                      </a:lnTo>
                      <a:lnTo>
                        <a:pt x="0" y="0"/>
                      </a:lnTo>
                      <a:lnTo>
                        <a:pt x="0" y="0"/>
                      </a:ln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04;p42">
                  <a:extLst>
                    <a:ext uri="{FF2B5EF4-FFF2-40B4-BE49-F238E27FC236}">
                      <a16:creationId xmlns:a16="http://schemas.microsoft.com/office/drawing/2014/main" id="{B93791C1-C396-F6E2-6C07-42782636508A}"/>
                    </a:ext>
                  </a:extLst>
                </p:cNvPr>
                <p:cNvSpPr/>
                <p:nvPr/>
              </p:nvSpPr>
              <p:spPr>
                <a:xfrm>
                  <a:off x="6638356" y="4084977"/>
                  <a:ext cx="21" cy="21"/>
                </a:xfrm>
                <a:custGeom>
                  <a:avLst/>
                  <a:gdLst/>
                  <a:ahLst/>
                  <a:cxnLst/>
                  <a:rect l="l" t="t" r="r" b="b"/>
                  <a:pathLst>
                    <a:path w="1" h="1" extrusionOk="0">
                      <a:moveTo>
                        <a:pt x="0" y="0"/>
                      </a:moveTo>
                      <a:lnTo>
                        <a:pt x="0" y="0"/>
                      </a:ln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05;p42">
                  <a:extLst>
                    <a:ext uri="{FF2B5EF4-FFF2-40B4-BE49-F238E27FC236}">
                      <a16:creationId xmlns:a16="http://schemas.microsoft.com/office/drawing/2014/main" id="{DF1078A7-9113-316F-D7CC-7E707CE994BA}"/>
                    </a:ext>
                  </a:extLst>
                </p:cNvPr>
                <p:cNvSpPr/>
                <p:nvPr/>
              </p:nvSpPr>
              <p:spPr>
                <a:xfrm>
                  <a:off x="6267029" y="2386472"/>
                  <a:ext cx="123436" cy="152954"/>
                </a:xfrm>
                <a:custGeom>
                  <a:avLst/>
                  <a:gdLst/>
                  <a:ahLst/>
                  <a:cxnLst/>
                  <a:rect l="l" t="t" r="r" b="b"/>
                  <a:pathLst>
                    <a:path w="5938" h="7358" extrusionOk="0">
                      <a:moveTo>
                        <a:pt x="5774" y="1"/>
                      </a:moveTo>
                      <a:cubicBezTo>
                        <a:pt x="5744" y="1"/>
                        <a:pt x="5714" y="15"/>
                        <a:pt x="5688" y="50"/>
                      </a:cubicBezTo>
                      <a:cubicBezTo>
                        <a:pt x="5187" y="583"/>
                        <a:pt x="4821" y="1250"/>
                        <a:pt x="4387" y="1851"/>
                      </a:cubicBezTo>
                      <a:cubicBezTo>
                        <a:pt x="3953" y="2485"/>
                        <a:pt x="3453" y="3085"/>
                        <a:pt x="2986" y="3719"/>
                      </a:cubicBezTo>
                      <a:cubicBezTo>
                        <a:pt x="2519" y="4319"/>
                        <a:pt x="2052" y="4886"/>
                        <a:pt x="1552" y="5453"/>
                      </a:cubicBezTo>
                      <a:cubicBezTo>
                        <a:pt x="1051" y="6054"/>
                        <a:pt x="551" y="6621"/>
                        <a:pt x="50" y="7221"/>
                      </a:cubicBezTo>
                      <a:cubicBezTo>
                        <a:pt x="1" y="7271"/>
                        <a:pt x="62" y="7357"/>
                        <a:pt x="124" y="7357"/>
                      </a:cubicBezTo>
                      <a:cubicBezTo>
                        <a:pt x="145" y="7357"/>
                        <a:pt x="167" y="7347"/>
                        <a:pt x="184" y="7321"/>
                      </a:cubicBezTo>
                      <a:cubicBezTo>
                        <a:pt x="784" y="6821"/>
                        <a:pt x="1285" y="6221"/>
                        <a:pt x="1818" y="5654"/>
                      </a:cubicBezTo>
                      <a:cubicBezTo>
                        <a:pt x="2319" y="5086"/>
                        <a:pt x="2786" y="4519"/>
                        <a:pt x="3253" y="3919"/>
                      </a:cubicBezTo>
                      <a:cubicBezTo>
                        <a:pt x="3720" y="3352"/>
                        <a:pt x="4187" y="2751"/>
                        <a:pt x="4620" y="2151"/>
                      </a:cubicBezTo>
                      <a:cubicBezTo>
                        <a:pt x="4854" y="1851"/>
                        <a:pt x="5054" y="1517"/>
                        <a:pt x="5288" y="1184"/>
                      </a:cubicBezTo>
                      <a:cubicBezTo>
                        <a:pt x="5521" y="883"/>
                        <a:pt x="5721" y="550"/>
                        <a:pt x="5888" y="216"/>
                      </a:cubicBezTo>
                      <a:cubicBezTo>
                        <a:pt x="5937" y="118"/>
                        <a:pt x="5859" y="1"/>
                        <a:pt x="5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06;p42">
                  <a:extLst>
                    <a:ext uri="{FF2B5EF4-FFF2-40B4-BE49-F238E27FC236}">
                      <a16:creationId xmlns:a16="http://schemas.microsoft.com/office/drawing/2014/main" id="{F1EDA6D2-BA8F-859D-6D1C-236F2A929A17}"/>
                    </a:ext>
                  </a:extLst>
                </p:cNvPr>
                <p:cNvSpPr/>
                <p:nvPr/>
              </p:nvSpPr>
              <p:spPr>
                <a:xfrm>
                  <a:off x="6457359" y="2025539"/>
                  <a:ext cx="22908" cy="13242"/>
                </a:xfrm>
                <a:custGeom>
                  <a:avLst/>
                  <a:gdLst/>
                  <a:ahLst/>
                  <a:cxnLst/>
                  <a:rect l="l" t="t" r="r" b="b"/>
                  <a:pathLst>
                    <a:path w="1102" h="637" extrusionOk="0">
                      <a:moveTo>
                        <a:pt x="768" y="0"/>
                      </a:moveTo>
                      <a:cubicBezTo>
                        <a:pt x="635" y="0"/>
                        <a:pt x="535" y="0"/>
                        <a:pt x="435" y="67"/>
                      </a:cubicBezTo>
                      <a:cubicBezTo>
                        <a:pt x="335" y="100"/>
                        <a:pt x="234" y="167"/>
                        <a:pt x="168" y="234"/>
                      </a:cubicBezTo>
                      <a:cubicBezTo>
                        <a:pt x="134" y="300"/>
                        <a:pt x="101" y="334"/>
                        <a:pt x="68" y="367"/>
                      </a:cubicBezTo>
                      <a:cubicBezTo>
                        <a:pt x="34" y="434"/>
                        <a:pt x="1" y="500"/>
                        <a:pt x="1" y="567"/>
                      </a:cubicBezTo>
                      <a:cubicBezTo>
                        <a:pt x="1" y="608"/>
                        <a:pt x="52" y="637"/>
                        <a:pt x="99" y="637"/>
                      </a:cubicBezTo>
                      <a:cubicBezTo>
                        <a:pt x="128" y="637"/>
                        <a:pt x="155" y="626"/>
                        <a:pt x="168" y="601"/>
                      </a:cubicBezTo>
                      <a:cubicBezTo>
                        <a:pt x="201" y="567"/>
                        <a:pt x="201" y="534"/>
                        <a:pt x="234" y="467"/>
                      </a:cubicBezTo>
                      <a:cubicBezTo>
                        <a:pt x="268" y="434"/>
                        <a:pt x="268" y="400"/>
                        <a:pt x="301" y="367"/>
                      </a:cubicBezTo>
                      <a:cubicBezTo>
                        <a:pt x="368" y="300"/>
                        <a:pt x="435" y="267"/>
                        <a:pt x="535" y="234"/>
                      </a:cubicBezTo>
                      <a:cubicBezTo>
                        <a:pt x="619" y="170"/>
                        <a:pt x="731" y="147"/>
                        <a:pt x="843" y="147"/>
                      </a:cubicBezTo>
                      <a:cubicBezTo>
                        <a:pt x="908" y="147"/>
                        <a:pt x="974" y="155"/>
                        <a:pt x="1035" y="167"/>
                      </a:cubicBezTo>
                      <a:cubicBezTo>
                        <a:pt x="1068" y="167"/>
                        <a:pt x="1102" y="100"/>
                        <a:pt x="1068" y="67"/>
                      </a:cubicBezTo>
                      <a:cubicBezTo>
                        <a:pt x="968" y="33"/>
                        <a:pt x="868" y="0"/>
                        <a:pt x="7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07;p42">
                  <a:extLst>
                    <a:ext uri="{FF2B5EF4-FFF2-40B4-BE49-F238E27FC236}">
                      <a16:creationId xmlns:a16="http://schemas.microsoft.com/office/drawing/2014/main" id="{3ACA33BC-12DF-19C4-414F-C43943FFCA94}"/>
                    </a:ext>
                  </a:extLst>
                </p:cNvPr>
                <p:cNvSpPr/>
                <p:nvPr/>
              </p:nvSpPr>
              <p:spPr>
                <a:xfrm>
                  <a:off x="6105697" y="2575472"/>
                  <a:ext cx="38956" cy="16256"/>
                </a:xfrm>
                <a:custGeom>
                  <a:avLst/>
                  <a:gdLst/>
                  <a:ahLst/>
                  <a:cxnLst/>
                  <a:rect l="l" t="t" r="r" b="b"/>
                  <a:pathLst>
                    <a:path w="1874" h="782" extrusionOk="0">
                      <a:moveTo>
                        <a:pt x="216" y="0"/>
                      </a:moveTo>
                      <a:cubicBezTo>
                        <a:pt x="103" y="0"/>
                        <a:pt x="1" y="126"/>
                        <a:pt x="106" y="231"/>
                      </a:cubicBezTo>
                      <a:cubicBezTo>
                        <a:pt x="423" y="548"/>
                        <a:pt x="887" y="782"/>
                        <a:pt x="1349" y="782"/>
                      </a:cubicBezTo>
                      <a:cubicBezTo>
                        <a:pt x="1469" y="782"/>
                        <a:pt x="1590" y="766"/>
                        <a:pt x="1707" y="731"/>
                      </a:cubicBezTo>
                      <a:cubicBezTo>
                        <a:pt x="1874" y="698"/>
                        <a:pt x="1841" y="498"/>
                        <a:pt x="1674" y="464"/>
                      </a:cubicBezTo>
                      <a:cubicBezTo>
                        <a:pt x="1440" y="464"/>
                        <a:pt x="1173" y="464"/>
                        <a:pt x="940" y="398"/>
                      </a:cubicBezTo>
                      <a:cubicBezTo>
                        <a:pt x="706" y="298"/>
                        <a:pt x="473" y="198"/>
                        <a:pt x="306" y="31"/>
                      </a:cubicBezTo>
                      <a:cubicBezTo>
                        <a:pt x="278" y="9"/>
                        <a:pt x="246" y="0"/>
                        <a:pt x="2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08;p42">
                  <a:extLst>
                    <a:ext uri="{FF2B5EF4-FFF2-40B4-BE49-F238E27FC236}">
                      <a16:creationId xmlns:a16="http://schemas.microsoft.com/office/drawing/2014/main" id="{CCE1E1B6-C9E2-D5C6-7B7A-8CDDAC4ED252}"/>
                    </a:ext>
                  </a:extLst>
                </p:cNvPr>
                <p:cNvSpPr/>
                <p:nvPr/>
              </p:nvSpPr>
              <p:spPr>
                <a:xfrm>
                  <a:off x="6100666" y="2419919"/>
                  <a:ext cx="25091" cy="33509"/>
                </a:xfrm>
                <a:custGeom>
                  <a:avLst/>
                  <a:gdLst/>
                  <a:ahLst/>
                  <a:cxnLst/>
                  <a:rect l="l" t="t" r="r" b="b"/>
                  <a:pathLst>
                    <a:path w="1207" h="1612" extrusionOk="0">
                      <a:moveTo>
                        <a:pt x="139" y="0"/>
                      </a:moveTo>
                      <a:cubicBezTo>
                        <a:pt x="70" y="0"/>
                        <a:pt x="1" y="71"/>
                        <a:pt x="48" y="142"/>
                      </a:cubicBezTo>
                      <a:cubicBezTo>
                        <a:pt x="215" y="409"/>
                        <a:pt x="348" y="642"/>
                        <a:pt x="515" y="876"/>
                      </a:cubicBezTo>
                      <a:lnTo>
                        <a:pt x="748" y="1243"/>
                      </a:lnTo>
                      <a:cubicBezTo>
                        <a:pt x="815" y="1343"/>
                        <a:pt x="915" y="1476"/>
                        <a:pt x="1015" y="1576"/>
                      </a:cubicBezTo>
                      <a:cubicBezTo>
                        <a:pt x="1040" y="1601"/>
                        <a:pt x="1065" y="1612"/>
                        <a:pt x="1088" y="1612"/>
                      </a:cubicBezTo>
                      <a:cubicBezTo>
                        <a:pt x="1157" y="1612"/>
                        <a:pt x="1207" y="1518"/>
                        <a:pt x="1182" y="1443"/>
                      </a:cubicBezTo>
                      <a:cubicBezTo>
                        <a:pt x="1115" y="1309"/>
                        <a:pt x="1048" y="1209"/>
                        <a:pt x="982" y="1076"/>
                      </a:cubicBezTo>
                      <a:lnTo>
                        <a:pt x="715" y="742"/>
                      </a:lnTo>
                      <a:cubicBezTo>
                        <a:pt x="548" y="509"/>
                        <a:pt x="381" y="275"/>
                        <a:pt x="215" y="42"/>
                      </a:cubicBezTo>
                      <a:cubicBezTo>
                        <a:pt x="195" y="12"/>
                        <a:pt x="167" y="0"/>
                        <a:pt x="1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09;p42">
                  <a:extLst>
                    <a:ext uri="{FF2B5EF4-FFF2-40B4-BE49-F238E27FC236}">
                      <a16:creationId xmlns:a16="http://schemas.microsoft.com/office/drawing/2014/main" id="{E73273FA-619E-B08A-533C-2FDF3668329C}"/>
                    </a:ext>
                  </a:extLst>
                </p:cNvPr>
                <p:cNvSpPr/>
                <p:nvPr/>
              </p:nvSpPr>
              <p:spPr>
                <a:xfrm>
                  <a:off x="6418528" y="2101559"/>
                  <a:ext cx="37833" cy="11101"/>
                </a:xfrm>
                <a:custGeom>
                  <a:avLst/>
                  <a:gdLst/>
                  <a:ahLst/>
                  <a:cxnLst/>
                  <a:rect l="l" t="t" r="r" b="b"/>
                  <a:pathLst>
                    <a:path w="1820" h="534" extrusionOk="0">
                      <a:moveTo>
                        <a:pt x="1659" y="1"/>
                      </a:moveTo>
                      <a:cubicBezTo>
                        <a:pt x="1642" y="1"/>
                        <a:pt x="1623" y="4"/>
                        <a:pt x="1602" y="12"/>
                      </a:cubicBezTo>
                      <a:cubicBezTo>
                        <a:pt x="1369" y="79"/>
                        <a:pt x="1135" y="146"/>
                        <a:pt x="868" y="213"/>
                      </a:cubicBezTo>
                      <a:cubicBezTo>
                        <a:pt x="635" y="279"/>
                        <a:pt x="368" y="279"/>
                        <a:pt x="134" y="313"/>
                      </a:cubicBezTo>
                      <a:cubicBezTo>
                        <a:pt x="1" y="313"/>
                        <a:pt x="1" y="513"/>
                        <a:pt x="134" y="513"/>
                      </a:cubicBezTo>
                      <a:cubicBezTo>
                        <a:pt x="243" y="526"/>
                        <a:pt x="354" y="533"/>
                        <a:pt x="464" y="533"/>
                      </a:cubicBezTo>
                      <a:cubicBezTo>
                        <a:pt x="896" y="533"/>
                        <a:pt x="1331" y="432"/>
                        <a:pt x="1702" y="246"/>
                      </a:cubicBezTo>
                      <a:cubicBezTo>
                        <a:pt x="1819" y="187"/>
                        <a:pt x="1782" y="1"/>
                        <a:pt x="1659"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10;p42">
                  <a:extLst>
                    <a:ext uri="{FF2B5EF4-FFF2-40B4-BE49-F238E27FC236}">
                      <a16:creationId xmlns:a16="http://schemas.microsoft.com/office/drawing/2014/main" id="{99D60800-D6F2-DC2C-6087-89BD67BA3EE3}"/>
                    </a:ext>
                  </a:extLst>
                </p:cNvPr>
                <p:cNvSpPr/>
                <p:nvPr/>
              </p:nvSpPr>
              <p:spPr>
                <a:xfrm>
                  <a:off x="6651036" y="2315899"/>
                  <a:ext cx="71592" cy="618366"/>
                </a:xfrm>
                <a:custGeom>
                  <a:avLst/>
                  <a:gdLst/>
                  <a:ahLst/>
                  <a:cxnLst/>
                  <a:rect l="l" t="t" r="r" b="b"/>
                  <a:pathLst>
                    <a:path w="3444" h="29747" extrusionOk="0">
                      <a:moveTo>
                        <a:pt x="121" y="1"/>
                      </a:moveTo>
                      <a:cubicBezTo>
                        <a:pt x="60" y="1"/>
                        <a:pt x="0" y="71"/>
                        <a:pt x="24" y="142"/>
                      </a:cubicBezTo>
                      <a:cubicBezTo>
                        <a:pt x="858" y="1743"/>
                        <a:pt x="858" y="3678"/>
                        <a:pt x="1025" y="5446"/>
                      </a:cubicBezTo>
                      <a:cubicBezTo>
                        <a:pt x="1191" y="7381"/>
                        <a:pt x="1325" y="9315"/>
                        <a:pt x="1492" y="11250"/>
                      </a:cubicBezTo>
                      <a:cubicBezTo>
                        <a:pt x="1825" y="15186"/>
                        <a:pt x="2159" y="19089"/>
                        <a:pt x="2492" y="22992"/>
                      </a:cubicBezTo>
                      <a:cubicBezTo>
                        <a:pt x="2693" y="25193"/>
                        <a:pt x="2893" y="27395"/>
                        <a:pt x="3059" y="29597"/>
                      </a:cubicBezTo>
                      <a:cubicBezTo>
                        <a:pt x="3076" y="29697"/>
                        <a:pt x="3176" y="29747"/>
                        <a:pt x="3268" y="29747"/>
                      </a:cubicBezTo>
                      <a:cubicBezTo>
                        <a:pt x="3360" y="29747"/>
                        <a:pt x="3443" y="29697"/>
                        <a:pt x="3426" y="29597"/>
                      </a:cubicBezTo>
                      <a:cubicBezTo>
                        <a:pt x="3093" y="25627"/>
                        <a:pt x="2726" y="21691"/>
                        <a:pt x="2359" y="17755"/>
                      </a:cubicBezTo>
                      <a:lnTo>
                        <a:pt x="2359" y="17721"/>
                      </a:lnTo>
                      <a:cubicBezTo>
                        <a:pt x="1992" y="13785"/>
                        <a:pt x="1658" y="9816"/>
                        <a:pt x="1258" y="5846"/>
                      </a:cubicBezTo>
                      <a:cubicBezTo>
                        <a:pt x="1091" y="3912"/>
                        <a:pt x="1125" y="1810"/>
                        <a:pt x="191" y="42"/>
                      </a:cubicBezTo>
                      <a:cubicBezTo>
                        <a:pt x="171" y="13"/>
                        <a:pt x="146" y="1"/>
                        <a:pt x="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11;p42">
                  <a:extLst>
                    <a:ext uri="{FF2B5EF4-FFF2-40B4-BE49-F238E27FC236}">
                      <a16:creationId xmlns:a16="http://schemas.microsoft.com/office/drawing/2014/main" id="{5535A423-E1F5-FB2B-3730-F48D32D106DA}"/>
                    </a:ext>
                  </a:extLst>
                </p:cNvPr>
                <p:cNvSpPr/>
                <p:nvPr/>
              </p:nvSpPr>
              <p:spPr>
                <a:xfrm>
                  <a:off x="6456278" y="2957152"/>
                  <a:ext cx="66291" cy="261403"/>
                </a:xfrm>
                <a:custGeom>
                  <a:avLst/>
                  <a:gdLst/>
                  <a:ahLst/>
                  <a:cxnLst/>
                  <a:rect l="l" t="t" r="r" b="b"/>
                  <a:pathLst>
                    <a:path w="3189" h="12575" extrusionOk="0">
                      <a:moveTo>
                        <a:pt x="3035" y="0"/>
                      </a:moveTo>
                      <a:cubicBezTo>
                        <a:pt x="2999" y="0"/>
                        <a:pt x="2967" y="15"/>
                        <a:pt x="2955" y="50"/>
                      </a:cubicBezTo>
                      <a:cubicBezTo>
                        <a:pt x="2755" y="517"/>
                        <a:pt x="2688" y="1084"/>
                        <a:pt x="2555" y="1584"/>
                      </a:cubicBezTo>
                      <a:cubicBezTo>
                        <a:pt x="2421" y="2084"/>
                        <a:pt x="2321" y="2585"/>
                        <a:pt x="2188" y="3085"/>
                      </a:cubicBezTo>
                      <a:cubicBezTo>
                        <a:pt x="1954" y="4119"/>
                        <a:pt x="1687" y="5153"/>
                        <a:pt x="1454" y="6187"/>
                      </a:cubicBezTo>
                      <a:cubicBezTo>
                        <a:pt x="954" y="8289"/>
                        <a:pt x="487" y="10357"/>
                        <a:pt x="20" y="12425"/>
                      </a:cubicBezTo>
                      <a:cubicBezTo>
                        <a:pt x="0" y="12522"/>
                        <a:pt x="71" y="12574"/>
                        <a:pt x="141" y="12574"/>
                      </a:cubicBezTo>
                      <a:cubicBezTo>
                        <a:pt x="190" y="12574"/>
                        <a:pt x="239" y="12547"/>
                        <a:pt x="253" y="12492"/>
                      </a:cubicBezTo>
                      <a:cubicBezTo>
                        <a:pt x="753" y="10424"/>
                        <a:pt x="1254" y="8355"/>
                        <a:pt x="1754" y="6287"/>
                      </a:cubicBezTo>
                      <a:cubicBezTo>
                        <a:pt x="1988" y="5253"/>
                        <a:pt x="2255" y="4186"/>
                        <a:pt x="2488" y="3152"/>
                      </a:cubicBezTo>
                      <a:cubicBezTo>
                        <a:pt x="2588" y="2651"/>
                        <a:pt x="2722" y="2151"/>
                        <a:pt x="2822" y="1651"/>
                      </a:cubicBezTo>
                      <a:cubicBezTo>
                        <a:pt x="2955" y="1150"/>
                        <a:pt x="3155" y="617"/>
                        <a:pt x="3189" y="116"/>
                      </a:cubicBezTo>
                      <a:cubicBezTo>
                        <a:pt x="3189" y="51"/>
                        <a:pt x="3104" y="0"/>
                        <a:pt x="30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12;p42">
                  <a:extLst>
                    <a:ext uri="{FF2B5EF4-FFF2-40B4-BE49-F238E27FC236}">
                      <a16:creationId xmlns:a16="http://schemas.microsoft.com/office/drawing/2014/main" id="{ADDFF361-A518-A234-12BB-D602DDFC4651}"/>
                    </a:ext>
                  </a:extLst>
                </p:cNvPr>
                <p:cNvSpPr/>
                <p:nvPr/>
              </p:nvSpPr>
              <p:spPr>
                <a:xfrm>
                  <a:off x="6447984" y="3489998"/>
                  <a:ext cx="568289" cy="701890"/>
                </a:xfrm>
                <a:custGeom>
                  <a:avLst/>
                  <a:gdLst/>
                  <a:ahLst/>
                  <a:cxnLst/>
                  <a:rect l="l" t="t" r="r" b="b"/>
                  <a:pathLst>
                    <a:path w="27338" h="33765" extrusionOk="0">
                      <a:moveTo>
                        <a:pt x="22334" y="11743"/>
                      </a:moveTo>
                      <a:cubicBezTo>
                        <a:pt x="22501" y="12644"/>
                        <a:pt x="22701" y="13578"/>
                        <a:pt x="22901" y="14512"/>
                      </a:cubicBezTo>
                      <a:cubicBezTo>
                        <a:pt x="23235" y="16113"/>
                        <a:pt x="23535" y="17714"/>
                        <a:pt x="23869" y="19349"/>
                      </a:cubicBezTo>
                      <a:cubicBezTo>
                        <a:pt x="22835" y="18948"/>
                        <a:pt x="21734" y="18615"/>
                        <a:pt x="20700" y="18248"/>
                      </a:cubicBezTo>
                      <a:cubicBezTo>
                        <a:pt x="19432" y="17814"/>
                        <a:pt x="18165" y="17381"/>
                        <a:pt x="16930" y="16947"/>
                      </a:cubicBezTo>
                      <a:cubicBezTo>
                        <a:pt x="15896" y="16613"/>
                        <a:pt x="14862" y="16246"/>
                        <a:pt x="13828" y="15880"/>
                      </a:cubicBezTo>
                      <a:cubicBezTo>
                        <a:pt x="15463" y="15246"/>
                        <a:pt x="17097" y="14612"/>
                        <a:pt x="18665" y="13811"/>
                      </a:cubicBezTo>
                      <a:cubicBezTo>
                        <a:pt x="19699" y="13311"/>
                        <a:pt x="20700" y="12744"/>
                        <a:pt x="21634" y="12077"/>
                      </a:cubicBezTo>
                      <a:cubicBezTo>
                        <a:pt x="21867" y="11977"/>
                        <a:pt x="22101" y="11843"/>
                        <a:pt x="22334" y="11743"/>
                      </a:cubicBezTo>
                      <a:close/>
                      <a:moveTo>
                        <a:pt x="5289" y="13511"/>
                      </a:moveTo>
                      <a:cubicBezTo>
                        <a:pt x="5422" y="13611"/>
                        <a:pt x="5556" y="13645"/>
                        <a:pt x="5722" y="13711"/>
                      </a:cubicBezTo>
                      <a:cubicBezTo>
                        <a:pt x="6023" y="13845"/>
                        <a:pt x="6356" y="13978"/>
                        <a:pt x="6690" y="14112"/>
                      </a:cubicBezTo>
                      <a:cubicBezTo>
                        <a:pt x="7324" y="14345"/>
                        <a:pt x="7991" y="14545"/>
                        <a:pt x="8624" y="14779"/>
                      </a:cubicBezTo>
                      <a:cubicBezTo>
                        <a:pt x="9759" y="15179"/>
                        <a:pt x="10926" y="15579"/>
                        <a:pt x="12094" y="15980"/>
                      </a:cubicBezTo>
                      <a:cubicBezTo>
                        <a:pt x="12060" y="15980"/>
                        <a:pt x="12027" y="15980"/>
                        <a:pt x="11994" y="16013"/>
                      </a:cubicBezTo>
                      <a:cubicBezTo>
                        <a:pt x="9659" y="16914"/>
                        <a:pt x="7324" y="17848"/>
                        <a:pt x="5122" y="19115"/>
                      </a:cubicBezTo>
                      <a:cubicBezTo>
                        <a:pt x="4655" y="19349"/>
                        <a:pt x="4155" y="19582"/>
                        <a:pt x="3688" y="19816"/>
                      </a:cubicBezTo>
                      <a:cubicBezTo>
                        <a:pt x="4188" y="17714"/>
                        <a:pt x="4755" y="15613"/>
                        <a:pt x="5289" y="13511"/>
                      </a:cubicBezTo>
                      <a:close/>
                      <a:moveTo>
                        <a:pt x="8620" y="0"/>
                      </a:moveTo>
                      <a:cubicBezTo>
                        <a:pt x="8531" y="0"/>
                        <a:pt x="8445" y="49"/>
                        <a:pt x="8391" y="168"/>
                      </a:cubicBezTo>
                      <a:cubicBezTo>
                        <a:pt x="8124" y="669"/>
                        <a:pt x="7991" y="1202"/>
                        <a:pt x="7824" y="1736"/>
                      </a:cubicBezTo>
                      <a:cubicBezTo>
                        <a:pt x="7690" y="2303"/>
                        <a:pt x="7524" y="2837"/>
                        <a:pt x="7357" y="3371"/>
                      </a:cubicBezTo>
                      <a:cubicBezTo>
                        <a:pt x="7057" y="4438"/>
                        <a:pt x="6723" y="5505"/>
                        <a:pt x="6423" y="6573"/>
                      </a:cubicBezTo>
                      <a:cubicBezTo>
                        <a:pt x="5822" y="8708"/>
                        <a:pt x="5255" y="10843"/>
                        <a:pt x="4688" y="13011"/>
                      </a:cubicBezTo>
                      <a:cubicBezTo>
                        <a:pt x="3521" y="17314"/>
                        <a:pt x="2420" y="21684"/>
                        <a:pt x="1486" y="26054"/>
                      </a:cubicBezTo>
                      <a:cubicBezTo>
                        <a:pt x="1219" y="27254"/>
                        <a:pt x="952" y="28489"/>
                        <a:pt x="685" y="29723"/>
                      </a:cubicBezTo>
                      <a:cubicBezTo>
                        <a:pt x="452" y="30924"/>
                        <a:pt x="185" y="32158"/>
                        <a:pt x="18" y="33392"/>
                      </a:cubicBezTo>
                      <a:cubicBezTo>
                        <a:pt x="0" y="33500"/>
                        <a:pt x="100" y="33560"/>
                        <a:pt x="200" y="33560"/>
                      </a:cubicBezTo>
                      <a:cubicBezTo>
                        <a:pt x="285" y="33560"/>
                        <a:pt x="370" y="33517"/>
                        <a:pt x="385" y="33425"/>
                      </a:cubicBezTo>
                      <a:cubicBezTo>
                        <a:pt x="719" y="32358"/>
                        <a:pt x="919" y="31291"/>
                        <a:pt x="1186" y="30190"/>
                      </a:cubicBezTo>
                      <a:cubicBezTo>
                        <a:pt x="1453" y="29122"/>
                        <a:pt x="1686" y="28055"/>
                        <a:pt x="1953" y="26954"/>
                      </a:cubicBezTo>
                      <a:cubicBezTo>
                        <a:pt x="2387" y="25120"/>
                        <a:pt x="2820" y="23285"/>
                        <a:pt x="3287" y="21417"/>
                      </a:cubicBezTo>
                      <a:cubicBezTo>
                        <a:pt x="3454" y="21317"/>
                        <a:pt x="3487" y="21083"/>
                        <a:pt x="3387" y="20950"/>
                      </a:cubicBezTo>
                      <a:cubicBezTo>
                        <a:pt x="3487" y="20883"/>
                        <a:pt x="3554" y="20816"/>
                        <a:pt x="3621" y="20783"/>
                      </a:cubicBezTo>
                      <a:cubicBezTo>
                        <a:pt x="3754" y="20683"/>
                        <a:pt x="3888" y="20583"/>
                        <a:pt x="4021" y="20483"/>
                      </a:cubicBezTo>
                      <a:cubicBezTo>
                        <a:pt x="4321" y="20283"/>
                        <a:pt x="4622" y="20116"/>
                        <a:pt x="4922" y="19916"/>
                      </a:cubicBezTo>
                      <a:cubicBezTo>
                        <a:pt x="5522" y="19549"/>
                        <a:pt x="6156" y="19215"/>
                        <a:pt x="6790" y="18882"/>
                      </a:cubicBezTo>
                      <a:cubicBezTo>
                        <a:pt x="8057" y="18215"/>
                        <a:pt x="9392" y="17647"/>
                        <a:pt x="10726" y="17114"/>
                      </a:cubicBezTo>
                      <a:cubicBezTo>
                        <a:pt x="11460" y="16814"/>
                        <a:pt x="12194" y="16547"/>
                        <a:pt x="12928" y="16246"/>
                      </a:cubicBezTo>
                      <a:cubicBezTo>
                        <a:pt x="15296" y="17047"/>
                        <a:pt x="17631" y="17881"/>
                        <a:pt x="19999" y="18682"/>
                      </a:cubicBezTo>
                      <a:cubicBezTo>
                        <a:pt x="20733" y="18948"/>
                        <a:pt x="21434" y="19182"/>
                        <a:pt x="22134" y="19449"/>
                      </a:cubicBezTo>
                      <a:cubicBezTo>
                        <a:pt x="22768" y="19649"/>
                        <a:pt x="23402" y="19882"/>
                        <a:pt x="24002" y="20083"/>
                      </a:cubicBezTo>
                      <a:cubicBezTo>
                        <a:pt x="24469" y="22284"/>
                        <a:pt x="24903" y="24486"/>
                        <a:pt x="25370" y="26687"/>
                      </a:cubicBezTo>
                      <a:cubicBezTo>
                        <a:pt x="25570" y="27821"/>
                        <a:pt x="25803" y="28956"/>
                        <a:pt x="26037" y="30090"/>
                      </a:cubicBezTo>
                      <a:cubicBezTo>
                        <a:pt x="26137" y="30657"/>
                        <a:pt x="26270" y="31257"/>
                        <a:pt x="26370" y="31824"/>
                      </a:cubicBezTo>
                      <a:cubicBezTo>
                        <a:pt x="26504" y="32391"/>
                        <a:pt x="26571" y="33025"/>
                        <a:pt x="26771" y="33559"/>
                      </a:cubicBezTo>
                      <a:cubicBezTo>
                        <a:pt x="26817" y="33697"/>
                        <a:pt x="26941" y="33765"/>
                        <a:pt x="27061" y="33765"/>
                      </a:cubicBezTo>
                      <a:cubicBezTo>
                        <a:pt x="27202" y="33765"/>
                        <a:pt x="27338" y="33672"/>
                        <a:pt x="27338" y="33492"/>
                      </a:cubicBezTo>
                      <a:cubicBezTo>
                        <a:pt x="27304" y="32992"/>
                        <a:pt x="27204" y="32491"/>
                        <a:pt x="27104" y="31991"/>
                      </a:cubicBezTo>
                      <a:cubicBezTo>
                        <a:pt x="27004" y="31491"/>
                        <a:pt x="26904" y="30990"/>
                        <a:pt x="26804" y="30490"/>
                      </a:cubicBezTo>
                      <a:cubicBezTo>
                        <a:pt x="26604" y="29456"/>
                        <a:pt x="26370" y="28422"/>
                        <a:pt x="26170" y="27388"/>
                      </a:cubicBezTo>
                      <a:cubicBezTo>
                        <a:pt x="25770" y="25353"/>
                        <a:pt x="25370" y="23352"/>
                        <a:pt x="24936" y="21317"/>
                      </a:cubicBezTo>
                      <a:cubicBezTo>
                        <a:pt x="24869" y="20883"/>
                        <a:pt x="24769" y="20450"/>
                        <a:pt x="24669" y="20016"/>
                      </a:cubicBezTo>
                      <a:cubicBezTo>
                        <a:pt x="24736" y="19916"/>
                        <a:pt x="24703" y="19749"/>
                        <a:pt x="24603" y="19649"/>
                      </a:cubicBezTo>
                      <a:cubicBezTo>
                        <a:pt x="23869" y="16146"/>
                        <a:pt x="23135" y="12644"/>
                        <a:pt x="22401" y="9141"/>
                      </a:cubicBezTo>
                      <a:cubicBezTo>
                        <a:pt x="22167" y="8007"/>
                        <a:pt x="21901" y="6906"/>
                        <a:pt x="21667" y="5772"/>
                      </a:cubicBezTo>
                      <a:cubicBezTo>
                        <a:pt x="21400" y="4605"/>
                        <a:pt x="21200" y="3437"/>
                        <a:pt x="20833" y="2303"/>
                      </a:cubicBezTo>
                      <a:cubicBezTo>
                        <a:pt x="20801" y="2224"/>
                        <a:pt x="20716" y="2182"/>
                        <a:pt x="20636" y="2182"/>
                      </a:cubicBezTo>
                      <a:cubicBezTo>
                        <a:pt x="20548" y="2182"/>
                        <a:pt x="20466" y="2232"/>
                        <a:pt x="20466" y="2337"/>
                      </a:cubicBezTo>
                      <a:cubicBezTo>
                        <a:pt x="20566" y="3371"/>
                        <a:pt x="20800" y="4338"/>
                        <a:pt x="21000" y="5339"/>
                      </a:cubicBezTo>
                      <a:cubicBezTo>
                        <a:pt x="21200" y="6373"/>
                        <a:pt x="21434" y="7407"/>
                        <a:pt x="21634" y="8441"/>
                      </a:cubicBezTo>
                      <a:cubicBezTo>
                        <a:pt x="21834" y="9375"/>
                        <a:pt x="22034" y="10309"/>
                        <a:pt x="22201" y="11243"/>
                      </a:cubicBezTo>
                      <a:cubicBezTo>
                        <a:pt x="21634" y="11476"/>
                        <a:pt x="21100" y="11777"/>
                        <a:pt x="20533" y="12043"/>
                      </a:cubicBezTo>
                      <a:cubicBezTo>
                        <a:pt x="19933" y="12344"/>
                        <a:pt x="19299" y="12644"/>
                        <a:pt x="18698" y="12911"/>
                      </a:cubicBezTo>
                      <a:cubicBezTo>
                        <a:pt x="17431" y="13511"/>
                        <a:pt x="16163" y="14112"/>
                        <a:pt x="14896" y="14679"/>
                      </a:cubicBezTo>
                      <a:cubicBezTo>
                        <a:pt x="14228" y="14979"/>
                        <a:pt x="13595" y="15279"/>
                        <a:pt x="12928" y="15579"/>
                      </a:cubicBezTo>
                      <a:cubicBezTo>
                        <a:pt x="11727" y="15179"/>
                        <a:pt x="10526" y="14779"/>
                        <a:pt x="9325" y="14378"/>
                      </a:cubicBezTo>
                      <a:cubicBezTo>
                        <a:pt x="8624" y="14145"/>
                        <a:pt x="7957" y="13911"/>
                        <a:pt x="7257" y="13678"/>
                      </a:cubicBezTo>
                      <a:cubicBezTo>
                        <a:pt x="6890" y="13578"/>
                        <a:pt x="6523" y="13444"/>
                        <a:pt x="6189" y="13344"/>
                      </a:cubicBezTo>
                      <a:cubicBezTo>
                        <a:pt x="5923" y="13278"/>
                        <a:pt x="5656" y="13178"/>
                        <a:pt x="5389" y="13178"/>
                      </a:cubicBezTo>
                      <a:cubicBezTo>
                        <a:pt x="5889" y="11310"/>
                        <a:pt x="6390" y="9475"/>
                        <a:pt x="6923" y="7607"/>
                      </a:cubicBezTo>
                      <a:cubicBezTo>
                        <a:pt x="7257" y="6439"/>
                        <a:pt x="7590" y="5239"/>
                        <a:pt x="7924" y="4071"/>
                      </a:cubicBezTo>
                      <a:cubicBezTo>
                        <a:pt x="8091" y="3471"/>
                        <a:pt x="8291" y="2870"/>
                        <a:pt x="8458" y="2270"/>
                      </a:cubicBezTo>
                      <a:cubicBezTo>
                        <a:pt x="8658" y="1669"/>
                        <a:pt x="8891" y="1069"/>
                        <a:pt x="8958" y="435"/>
                      </a:cubicBezTo>
                      <a:cubicBezTo>
                        <a:pt x="9003" y="210"/>
                        <a:pt x="8805" y="0"/>
                        <a:pt x="8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13;p42">
                  <a:extLst>
                    <a:ext uri="{FF2B5EF4-FFF2-40B4-BE49-F238E27FC236}">
                      <a16:creationId xmlns:a16="http://schemas.microsoft.com/office/drawing/2014/main" id="{3FF6F791-D859-9C69-AB7E-A301BBB30CFC}"/>
                    </a:ext>
                  </a:extLst>
                </p:cNvPr>
                <p:cNvSpPr/>
                <p:nvPr/>
              </p:nvSpPr>
              <p:spPr>
                <a:xfrm>
                  <a:off x="6346666" y="2806421"/>
                  <a:ext cx="793043" cy="756436"/>
                </a:xfrm>
                <a:custGeom>
                  <a:avLst/>
                  <a:gdLst/>
                  <a:ahLst/>
                  <a:cxnLst/>
                  <a:rect l="l" t="t" r="r" b="b"/>
                  <a:pathLst>
                    <a:path w="38150" h="36389" extrusionOk="0">
                      <a:moveTo>
                        <a:pt x="28504" y="0"/>
                      </a:moveTo>
                      <a:cubicBezTo>
                        <a:pt x="27240" y="0"/>
                        <a:pt x="25981" y="201"/>
                        <a:pt x="24840" y="562"/>
                      </a:cubicBezTo>
                      <a:cubicBezTo>
                        <a:pt x="20437" y="1963"/>
                        <a:pt x="18836" y="6066"/>
                        <a:pt x="17935" y="10369"/>
                      </a:cubicBezTo>
                      <a:cubicBezTo>
                        <a:pt x="17234" y="13839"/>
                        <a:pt x="16968" y="17441"/>
                        <a:pt x="15833" y="20810"/>
                      </a:cubicBezTo>
                      <a:cubicBezTo>
                        <a:pt x="15400" y="22078"/>
                        <a:pt x="14833" y="23345"/>
                        <a:pt x="14066" y="24480"/>
                      </a:cubicBezTo>
                      <a:cubicBezTo>
                        <a:pt x="12831" y="26348"/>
                        <a:pt x="11163" y="27849"/>
                        <a:pt x="9095" y="28549"/>
                      </a:cubicBezTo>
                      <a:cubicBezTo>
                        <a:pt x="7461" y="29083"/>
                        <a:pt x="5626" y="29116"/>
                        <a:pt x="4125" y="29950"/>
                      </a:cubicBezTo>
                      <a:cubicBezTo>
                        <a:pt x="1" y="32223"/>
                        <a:pt x="2168" y="36331"/>
                        <a:pt x="6072" y="36331"/>
                      </a:cubicBezTo>
                      <a:cubicBezTo>
                        <a:pt x="6178" y="36331"/>
                        <a:pt x="6285" y="36327"/>
                        <a:pt x="6393" y="36321"/>
                      </a:cubicBezTo>
                      <a:cubicBezTo>
                        <a:pt x="8420" y="36208"/>
                        <a:pt x="10457" y="36148"/>
                        <a:pt x="12493" y="36148"/>
                      </a:cubicBezTo>
                      <a:cubicBezTo>
                        <a:pt x="14043" y="36148"/>
                        <a:pt x="15592" y="36183"/>
                        <a:pt x="17134" y="36255"/>
                      </a:cubicBezTo>
                      <a:cubicBezTo>
                        <a:pt x="18513" y="36308"/>
                        <a:pt x="19883" y="36389"/>
                        <a:pt x="21248" y="36389"/>
                      </a:cubicBezTo>
                      <a:cubicBezTo>
                        <a:pt x="22459" y="36389"/>
                        <a:pt x="23666" y="36325"/>
                        <a:pt x="24873" y="36121"/>
                      </a:cubicBezTo>
                      <a:cubicBezTo>
                        <a:pt x="27175" y="35754"/>
                        <a:pt x="30978" y="34420"/>
                        <a:pt x="32012" y="32118"/>
                      </a:cubicBezTo>
                      <a:cubicBezTo>
                        <a:pt x="34447" y="26915"/>
                        <a:pt x="36148" y="21377"/>
                        <a:pt x="37182" y="15707"/>
                      </a:cubicBezTo>
                      <a:cubicBezTo>
                        <a:pt x="37983" y="11203"/>
                        <a:pt x="38149" y="6033"/>
                        <a:pt x="35114" y="2597"/>
                      </a:cubicBezTo>
                      <a:cubicBezTo>
                        <a:pt x="33459" y="766"/>
                        <a:pt x="30973" y="0"/>
                        <a:pt x="28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14;p42">
                  <a:extLst>
                    <a:ext uri="{FF2B5EF4-FFF2-40B4-BE49-F238E27FC236}">
                      <a16:creationId xmlns:a16="http://schemas.microsoft.com/office/drawing/2014/main" id="{8F8E660C-F40F-0A1D-410B-88A355DA04DE}"/>
                    </a:ext>
                  </a:extLst>
                </p:cNvPr>
                <p:cNvSpPr/>
                <p:nvPr/>
              </p:nvSpPr>
              <p:spPr>
                <a:xfrm>
                  <a:off x="4801801" y="3523091"/>
                  <a:ext cx="568309" cy="701744"/>
                </a:xfrm>
                <a:custGeom>
                  <a:avLst/>
                  <a:gdLst/>
                  <a:ahLst/>
                  <a:cxnLst/>
                  <a:rect l="l" t="t" r="r" b="b"/>
                  <a:pathLst>
                    <a:path w="27339" h="33758" extrusionOk="0">
                      <a:moveTo>
                        <a:pt x="22302" y="11719"/>
                      </a:moveTo>
                      <a:cubicBezTo>
                        <a:pt x="22502" y="12653"/>
                        <a:pt x="22702" y="13554"/>
                        <a:pt x="22869" y="14488"/>
                      </a:cubicBezTo>
                      <a:cubicBezTo>
                        <a:pt x="23203" y="16089"/>
                        <a:pt x="23536" y="17723"/>
                        <a:pt x="23870" y="19325"/>
                      </a:cubicBezTo>
                      <a:cubicBezTo>
                        <a:pt x="22836" y="18924"/>
                        <a:pt x="21735" y="18591"/>
                        <a:pt x="20701" y="18224"/>
                      </a:cubicBezTo>
                      <a:lnTo>
                        <a:pt x="20668" y="18224"/>
                      </a:lnTo>
                      <a:cubicBezTo>
                        <a:pt x="19433" y="17790"/>
                        <a:pt x="18166" y="17390"/>
                        <a:pt x="16932" y="16956"/>
                      </a:cubicBezTo>
                      <a:cubicBezTo>
                        <a:pt x="15897" y="16589"/>
                        <a:pt x="14863" y="16222"/>
                        <a:pt x="13829" y="15889"/>
                      </a:cubicBezTo>
                      <a:cubicBezTo>
                        <a:pt x="15464" y="15255"/>
                        <a:pt x="17098" y="14588"/>
                        <a:pt x="18666" y="13821"/>
                      </a:cubicBezTo>
                      <a:cubicBezTo>
                        <a:pt x="19700" y="13287"/>
                        <a:pt x="20701" y="12720"/>
                        <a:pt x="21635" y="12053"/>
                      </a:cubicBezTo>
                      <a:cubicBezTo>
                        <a:pt x="21868" y="11953"/>
                        <a:pt x="22102" y="11852"/>
                        <a:pt x="22302" y="11719"/>
                      </a:cubicBezTo>
                      <a:close/>
                      <a:moveTo>
                        <a:pt x="5290" y="13520"/>
                      </a:moveTo>
                      <a:cubicBezTo>
                        <a:pt x="5423" y="13587"/>
                        <a:pt x="5523" y="13654"/>
                        <a:pt x="5690" y="13720"/>
                      </a:cubicBezTo>
                      <a:cubicBezTo>
                        <a:pt x="6024" y="13854"/>
                        <a:pt x="6357" y="13954"/>
                        <a:pt x="6691" y="14087"/>
                      </a:cubicBezTo>
                      <a:cubicBezTo>
                        <a:pt x="7325" y="14321"/>
                        <a:pt x="7958" y="14554"/>
                        <a:pt x="8592" y="14755"/>
                      </a:cubicBezTo>
                      <a:cubicBezTo>
                        <a:pt x="9760" y="15155"/>
                        <a:pt x="10927" y="15555"/>
                        <a:pt x="12095" y="15955"/>
                      </a:cubicBezTo>
                      <a:cubicBezTo>
                        <a:pt x="12061" y="15955"/>
                        <a:pt x="12028" y="15989"/>
                        <a:pt x="11995" y="15989"/>
                      </a:cubicBezTo>
                      <a:cubicBezTo>
                        <a:pt x="9660" y="16889"/>
                        <a:pt x="7325" y="17857"/>
                        <a:pt x="5123" y="19124"/>
                      </a:cubicBezTo>
                      <a:cubicBezTo>
                        <a:pt x="4656" y="19358"/>
                        <a:pt x="4156" y="19591"/>
                        <a:pt x="3655" y="19825"/>
                      </a:cubicBezTo>
                      <a:cubicBezTo>
                        <a:pt x="4189" y="17723"/>
                        <a:pt x="4723" y="15588"/>
                        <a:pt x="5290" y="13520"/>
                      </a:cubicBezTo>
                      <a:close/>
                      <a:moveTo>
                        <a:pt x="8603" y="1"/>
                      </a:moveTo>
                      <a:cubicBezTo>
                        <a:pt x="8508" y="1"/>
                        <a:pt x="8416" y="52"/>
                        <a:pt x="8359" y="177"/>
                      </a:cubicBezTo>
                      <a:cubicBezTo>
                        <a:pt x="8125" y="678"/>
                        <a:pt x="7992" y="1212"/>
                        <a:pt x="7825" y="1745"/>
                      </a:cubicBezTo>
                      <a:cubicBezTo>
                        <a:pt x="7658" y="2279"/>
                        <a:pt x="7491" y="2813"/>
                        <a:pt x="7358" y="3380"/>
                      </a:cubicBezTo>
                      <a:cubicBezTo>
                        <a:pt x="7024" y="4414"/>
                        <a:pt x="6724" y="5481"/>
                        <a:pt x="6424" y="6549"/>
                      </a:cubicBezTo>
                      <a:cubicBezTo>
                        <a:pt x="5824" y="8684"/>
                        <a:pt x="5223" y="10852"/>
                        <a:pt x="4656" y="12987"/>
                      </a:cubicBezTo>
                      <a:cubicBezTo>
                        <a:pt x="3522" y="17323"/>
                        <a:pt x="2421" y="21660"/>
                        <a:pt x="1454" y="26029"/>
                      </a:cubicBezTo>
                      <a:cubicBezTo>
                        <a:pt x="1187" y="27264"/>
                        <a:pt x="920" y="28464"/>
                        <a:pt x="687" y="29699"/>
                      </a:cubicBezTo>
                      <a:cubicBezTo>
                        <a:pt x="453" y="30933"/>
                        <a:pt x="153" y="32134"/>
                        <a:pt x="19" y="33368"/>
                      </a:cubicBezTo>
                      <a:cubicBezTo>
                        <a:pt x="1" y="33498"/>
                        <a:pt x="96" y="33566"/>
                        <a:pt x="196" y="33566"/>
                      </a:cubicBezTo>
                      <a:cubicBezTo>
                        <a:pt x="275" y="33566"/>
                        <a:pt x="357" y="33523"/>
                        <a:pt x="386" y="33435"/>
                      </a:cubicBezTo>
                      <a:cubicBezTo>
                        <a:pt x="720" y="32367"/>
                        <a:pt x="920" y="31266"/>
                        <a:pt x="1187" y="30199"/>
                      </a:cubicBezTo>
                      <a:cubicBezTo>
                        <a:pt x="1420" y="29098"/>
                        <a:pt x="1687" y="28031"/>
                        <a:pt x="1954" y="26963"/>
                      </a:cubicBezTo>
                      <a:cubicBezTo>
                        <a:pt x="2388" y="25095"/>
                        <a:pt x="2821" y="23261"/>
                        <a:pt x="3255" y="21426"/>
                      </a:cubicBezTo>
                      <a:cubicBezTo>
                        <a:pt x="3422" y="21293"/>
                        <a:pt x="3489" y="21059"/>
                        <a:pt x="3389" y="20926"/>
                      </a:cubicBezTo>
                      <a:cubicBezTo>
                        <a:pt x="3455" y="20859"/>
                        <a:pt x="3555" y="20826"/>
                        <a:pt x="3622" y="20759"/>
                      </a:cubicBezTo>
                      <a:cubicBezTo>
                        <a:pt x="3755" y="20659"/>
                        <a:pt x="3889" y="20559"/>
                        <a:pt x="4022" y="20492"/>
                      </a:cubicBezTo>
                      <a:cubicBezTo>
                        <a:pt x="4323" y="20292"/>
                        <a:pt x="4623" y="20092"/>
                        <a:pt x="4923" y="19925"/>
                      </a:cubicBezTo>
                      <a:cubicBezTo>
                        <a:pt x="5523" y="19525"/>
                        <a:pt x="6157" y="19191"/>
                        <a:pt x="6791" y="18858"/>
                      </a:cubicBezTo>
                      <a:cubicBezTo>
                        <a:pt x="8059" y="18224"/>
                        <a:pt x="9393" y="17657"/>
                        <a:pt x="10727" y="17090"/>
                      </a:cubicBezTo>
                      <a:cubicBezTo>
                        <a:pt x="11428" y="16823"/>
                        <a:pt x="12161" y="16522"/>
                        <a:pt x="12895" y="16256"/>
                      </a:cubicBezTo>
                      <a:cubicBezTo>
                        <a:pt x="15264" y="17056"/>
                        <a:pt x="17632" y="17857"/>
                        <a:pt x="20000" y="18691"/>
                      </a:cubicBezTo>
                      <a:cubicBezTo>
                        <a:pt x="20701" y="18924"/>
                        <a:pt x="21435" y="19191"/>
                        <a:pt x="22135" y="19425"/>
                      </a:cubicBezTo>
                      <a:cubicBezTo>
                        <a:pt x="22769" y="19625"/>
                        <a:pt x="23369" y="19892"/>
                        <a:pt x="24003" y="20092"/>
                      </a:cubicBezTo>
                      <a:cubicBezTo>
                        <a:pt x="24437" y="22293"/>
                        <a:pt x="24904" y="24462"/>
                        <a:pt x="25338" y="26663"/>
                      </a:cubicBezTo>
                      <a:cubicBezTo>
                        <a:pt x="25571" y="27797"/>
                        <a:pt x="25805" y="28931"/>
                        <a:pt x="26005" y="30066"/>
                      </a:cubicBezTo>
                      <a:cubicBezTo>
                        <a:pt x="26138" y="30633"/>
                        <a:pt x="26238" y="31233"/>
                        <a:pt x="26372" y="31800"/>
                      </a:cubicBezTo>
                      <a:cubicBezTo>
                        <a:pt x="26472" y="32401"/>
                        <a:pt x="26538" y="33001"/>
                        <a:pt x="26772" y="33568"/>
                      </a:cubicBezTo>
                      <a:cubicBezTo>
                        <a:pt x="26818" y="33691"/>
                        <a:pt x="26942" y="33757"/>
                        <a:pt x="27062" y="33757"/>
                      </a:cubicBezTo>
                      <a:cubicBezTo>
                        <a:pt x="27203" y="33757"/>
                        <a:pt x="27339" y="33666"/>
                        <a:pt x="27339" y="33468"/>
                      </a:cubicBezTo>
                      <a:cubicBezTo>
                        <a:pt x="27306" y="32968"/>
                        <a:pt x="27172" y="32467"/>
                        <a:pt x="27072" y="32000"/>
                      </a:cubicBezTo>
                      <a:lnTo>
                        <a:pt x="27105" y="32000"/>
                      </a:lnTo>
                      <a:cubicBezTo>
                        <a:pt x="27005" y="31500"/>
                        <a:pt x="26905" y="30966"/>
                        <a:pt x="26805" y="30466"/>
                      </a:cubicBezTo>
                      <a:cubicBezTo>
                        <a:pt x="26572" y="29432"/>
                        <a:pt x="26372" y="28398"/>
                        <a:pt x="26171" y="27364"/>
                      </a:cubicBezTo>
                      <a:cubicBezTo>
                        <a:pt x="25771" y="25362"/>
                        <a:pt x="25338" y="23327"/>
                        <a:pt x="24937" y="21326"/>
                      </a:cubicBezTo>
                      <a:cubicBezTo>
                        <a:pt x="24837" y="20859"/>
                        <a:pt x="24770" y="20459"/>
                        <a:pt x="24670" y="20025"/>
                      </a:cubicBezTo>
                      <a:cubicBezTo>
                        <a:pt x="24737" y="19892"/>
                        <a:pt x="24704" y="19725"/>
                        <a:pt x="24604" y="19625"/>
                      </a:cubicBezTo>
                      <a:cubicBezTo>
                        <a:pt x="23870" y="16122"/>
                        <a:pt x="23136" y="12620"/>
                        <a:pt x="22402" y="9117"/>
                      </a:cubicBezTo>
                      <a:cubicBezTo>
                        <a:pt x="22135" y="8016"/>
                        <a:pt x="21902" y="6882"/>
                        <a:pt x="21668" y="5748"/>
                      </a:cubicBezTo>
                      <a:cubicBezTo>
                        <a:pt x="21401" y="4614"/>
                        <a:pt x="21201" y="3413"/>
                        <a:pt x="20801" y="2279"/>
                      </a:cubicBezTo>
                      <a:cubicBezTo>
                        <a:pt x="20787" y="2207"/>
                        <a:pt x="20716" y="2172"/>
                        <a:pt x="20643" y="2172"/>
                      </a:cubicBezTo>
                      <a:cubicBezTo>
                        <a:pt x="20548" y="2172"/>
                        <a:pt x="20448" y="2232"/>
                        <a:pt x="20467" y="2346"/>
                      </a:cubicBezTo>
                      <a:cubicBezTo>
                        <a:pt x="20567" y="3346"/>
                        <a:pt x="20801" y="4347"/>
                        <a:pt x="21001" y="5314"/>
                      </a:cubicBezTo>
                      <a:cubicBezTo>
                        <a:pt x="21201" y="6349"/>
                        <a:pt x="21401" y="7383"/>
                        <a:pt x="21635" y="8417"/>
                      </a:cubicBezTo>
                      <a:cubicBezTo>
                        <a:pt x="21802" y="9351"/>
                        <a:pt x="22002" y="10285"/>
                        <a:pt x="22202" y="11219"/>
                      </a:cubicBezTo>
                      <a:cubicBezTo>
                        <a:pt x="21635" y="11486"/>
                        <a:pt x="21101" y="11752"/>
                        <a:pt x="20534" y="12019"/>
                      </a:cubicBezTo>
                      <a:cubicBezTo>
                        <a:pt x="19900" y="12319"/>
                        <a:pt x="19300" y="12620"/>
                        <a:pt x="18666" y="12920"/>
                      </a:cubicBezTo>
                      <a:cubicBezTo>
                        <a:pt x="17399" y="13520"/>
                        <a:pt x="16164" y="14087"/>
                        <a:pt x="14897" y="14654"/>
                      </a:cubicBezTo>
                      <a:cubicBezTo>
                        <a:pt x="14230" y="14988"/>
                        <a:pt x="13562" y="15255"/>
                        <a:pt x="12895" y="15555"/>
                      </a:cubicBezTo>
                      <a:cubicBezTo>
                        <a:pt x="11728" y="15155"/>
                        <a:pt x="10527" y="14755"/>
                        <a:pt x="9326" y="14354"/>
                      </a:cubicBezTo>
                      <a:cubicBezTo>
                        <a:pt x="8626" y="14121"/>
                        <a:pt x="7925" y="13887"/>
                        <a:pt x="7225" y="13687"/>
                      </a:cubicBezTo>
                      <a:cubicBezTo>
                        <a:pt x="6891" y="13554"/>
                        <a:pt x="6524" y="13454"/>
                        <a:pt x="6157" y="13354"/>
                      </a:cubicBezTo>
                      <a:cubicBezTo>
                        <a:pt x="5949" y="13294"/>
                        <a:pt x="5688" y="13182"/>
                        <a:pt x="5468" y="13182"/>
                      </a:cubicBezTo>
                      <a:cubicBezTo>
                        <a:pt x="5441" y="13182"/>
                        <a:pt x="5415" y="13183"/>
                        <a:pt x="5390" y="13187"/>
                      </a:cubicBezTo>
                      <a:cubicBezTo>
                        <a:pt x="5857" y="11319"/>
                        <a:pt x="6391" y="9451"/>
                        <a:pt x="6891" y="7616"/>
                      </a:cubicBezTo>
                      <a:cubicBezTo>
                        <a:pt x="7225" y="6415"/>
                        <a:pt x="7558" y="5248"/>
                        <a:pt x="7925" y="4080"/>
                      </a:cubicBezTo>
                      <a:cubicBezTo>
                        <a:pt x="8092" y="3480"/>
                        <a:pt x="8259" y="2879"/>
                        <a:pt x="8459" y="2279"/>
                      </a:cubicBezTo>
                      <a:cubicBezTo>
                        <a:pt x="8626" y="1645"/>
                        <a:pt x="8859" y="1045"/>
                        <a:pt x="8959" y="411"/>
                      </a:cubicBezTo>
                      <a:cubicBezTo>
                        <a:pt x="8981" y="191"/>
                        <a:pt x="8786" y="1"/>
                        <a:pt x="86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15;p42">
                  <a:extLst>
                    <a:ext uri="{FF2B5EF4-FFF2-40B4-BE49-F238E27FC236}">
                      <a16:creationId xmlns:a16="http://schemas.microsoft.com/office/drawing/2014/main" id="{9582CE12-23D4-2EE1-3598-760222F9F12B}"/>
                    </a:ext>
                  </a:extLst>
                </p:cNvPr>
                <p:cNvSpPr/>
                <p:nvPr/>
              </p:nvSpPr>
              <p:spPr>
                <a:xfrm>
                  <a:off x="5779915" y="2963242"/>
                  <a:ext cx="135223" cy="116306"/>
                </a:xfrm>
                <a:custGeom>
                  <a:avLst/>
                  <a:gdLst/>
                  <a:ahLst/>
                  <a:cxnLst/>
                  <a:rect l="l" t="t" r="r" b="b"/>
                  <a:pathLst>
                    <a:path w="6505" h="5595" extrusionOk="0">
                      <a:moveTo>
                        <a:pt x="5066" y="0"/>
                      </a:moveTo>
                      <a:cubicBezTo>
                        <a:pt x="4863" y="0"/>
                        <a:pt x="4670" y="53"/>
                        <a:pt x="4503" y="157"/>
                      </a:cubicBezTo>
                      <a:lnTo>
                        <a:pt x="3036" y="957"/>
                      </a:lnTo>
                      <a:cubicBezTo>
                        <a:pt x="2965" y="981"/>
                        <a:pt x="2894" y="1005"/>
                        <a:pt x="2823" y="1005"/>
                      </a:cubicBezTo>
                      <a:cubicBezTo>
                        <a:pt x="2794" y="1005"/>
                        <a:pt x="2765" y="1001"/>
                        <a:pt x="2735" y="991"/>
                      </a:cubicBezTo>
                      <a:lnTo>
                        <a:pt x="400" y="290"/>
                      </a:lnTo>
                      <a:lnTo>
                        <a:pt x="0" y="3960"/>
                      </a:lnTo>
                      <a:lnTo>
                        <a:pt x="6505" y="5594"/>
                      </a:lnTo>
                      <a:lnTo>
                        <a:pt x="6238" y="1791"/>
                      </a:lnTo>
                      <a:lnTo>
                        <a:pt x="5437" y="57"/>
                      </a:lnTo>
                      <a:cubicBezTo>
                        <a:pt x="5312" y="19"/>
                        <a:pt x="5187" y="0"/>
                        <a:pt x="5066" y="0"/>
                      </a:cubicBezTo>
                      <a:close/>
                    </a:path>
                  </a:pathLst>
                </a:custGeom>
                <a:solidFill>
                  <a:srgbClr val="ED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16;p42">
                  <a:extLst>
                    <a:ext uri="{FF2B5EF4-FFF2-40B4-BE49-F238E27FC236}">
                      <a16:creationId xmlns:a16="http://schemas.microsoft.com/office/drawing/2014/main" id="{77962CA9-4F87-F203-1680-4DC44A547D40}"/>
                    </a:ext>
                  </a:extLst>
                </p:cNvPr>
                <p:cNvSpPr/>
                <p:nvPr/>
              </p:nvSpPr>
              <p:spPr>
                <a:xfrm>
                  <a:off x="4662816" y="2841802"/>
                  <a:ext cx="728103" cy="790902"/>
                </a:xfrm>
                <a:custGeom>
                  <a:avLst/>
                  <a:gdLst/>
                  <a:ahLst/>
                  <a:cxnLst/>
                  <a:rect l="l" t="t" r="r" b="b"/>
                  <a:pathLst>
                    <a:path w="35026" h="38047" extrusionOk="0">
                      <a:moveTo>
                        <a:pt x="11090" y="1"/>
                      </a:moveTo>
                      <a:cubicBezTo>
                        <a:pt x="9152" y="1"/>
                        <a:pt x="7298" y="510"/>
                        <a:pt x="5872" y="1829"/>
                      </a:cubicBezTo>
                      <a:cubicBezTo>
                        <a:pt x="3937" y="3597"/>
                        <a:pt x="3370" y="6399"/>
                        <a:pt x="3036" y="9001"/>
                      </a:cubicBezTo>
                      <a:cubicBezTo>
                        <a:pt x="1935" y="17841"/>
                        <a:pt x="1" y="32084"/>
                        <a:pt x="10108" y="36254"/>
                      </a:cubicBezTo>
                      <a:cubicBezTo>
                        <a:pt x="12309" y="37188"/>
                        <a:pt x="14745" y="37521"/>
                        <a:pt x="17113" y="37722"/>
                      </a:cubicBezTo>
                      <a:cubicBezTo>
                        <a:pt x="19522" y="37934"/>
                        <a:pt x="21932" y="38046"/>
                        <a:pt x="24342" y="38046"/>
                      </a:cubicBezTo>
                      <a:cubicBezTo>
                        <a:pt x="25335" y="38046"/>
                        <a:pt x="26327" y="38027"/>
                        <a:pt x="27320" y="37988"/>
                      </a:cubicBezTo>
                      <a:cubicBezTo>
                        <a:pt x="29388" y="37888"/>
                        <a:pt x="31423" y="37722"/>
                        <a:pt x="33391" y="37154"/>
                      </a:cubicBezTo>
                      <a:cubicBezTo>
                        <a:pt x="33858" y="37021"/>
                        <a:pt x="34392" y="36821"/>
                        <a:pt x="34659" y="36387"/>
                      </a:cubicBezTo>
                      <a:cubicBezTo>
                        <a:pt x="35026" y="35854"/>
                        <a:pt x="34826" y="35053"/>
                        <a:pt x="34392" y="34553"/>
                      </a:cubicBezTo>
                      <a:cubicBezTo>
                        <a:pt x="33958" y="34052"/>
                        <a:pt x="33324" y="33752"/>
                        <a:pt x="32724" y="33485"/>
                      </a:cubicBezTo>
                      <a:cubicBezTo>
                        <a:pt x="29555" y="31984"/>
                        <a:pt x="24251" y="29916"/>
                        <a:pt x="22317" y="26880"/>
                      </a:cubicBezTo>
                      <a:cubicBezTo>
                        <a:pt x="22283" y="26814"/>
                        <a:pt x="22250" y="26714"/>
                        <a:pt x="22183" y="26647"/>
                      </a:cubicBezTo>
                      <a:lnTo>
                        <a:pt x="22217" y="26647"/>
                      </a:lnTo>
                      <a:cubicBezTo>
                        <a:pt x="21583" y="25446"/>
                        <a:pt x="21750" y="24212"/>
                        <a:pt x="21750" y="22844"/>
                      </a:cubicBezTo>
                      <a:lnTo>
                        <a:pt x="21750" y="16206"/>
                      </a:lnTo>
                      <a:cubicBezTo>
                        <a:pt x="21750" y="12103"/>
                        <a:pt x="23317" y="6432"/>
                        <a:pt x="19982" y="3163"/>
                      </a:cubicBezTo>
                      <a:cubicBezTo>
                        <a:pt x="18914" y="2129"/>
                        <a:pt x="17513" y="1462"/>
                        <a:pt x="16112" y="962"/>
                      </a:cubicBezTo>
                      <a:cubicBezTo>
                        <a:pt x="14528" y="387"/>
                        <a:pt x="12778" y="1"/>
                        <a:pt x="1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17;p42">
                  <a:extLst>
                    <a:ext uri="{FF2B5EF4-FFF2-40B4-BE49-F238E27FC236}">
                      <a16:creationId xmlns:a16="http://schemas.microsoft.com/office/drawing/2014/main" id="{6D7CA688-D790-DC4F-2B7D-6DB8C9DC4536}"/>
                    </a:ext>
                  </a:extLst>
                </p:cNvPr>
                <p:cNvSpPr/>
                <p:nvPr/>
              </p:nvSpPr>
              <p:spPr>
                <a:xfrm>
                  <a:off x="5615569" y="3769465"/>
                  <a:ext cx="145637" cy="440362"/>
                </a:xfrm>
                <a:custGeom>
                  <a:avLst/>
                  <a:gdLst/>
                  <a:ahLst/>
                  <a:cxnLst/>
                  <a:rect l="l" t="t" r="r" b="b"/>
                  <a:pathLst>
                    <a:path w="7006" h="21184" extrusionOk="0">
                      <a:moveTo>
                        <a:pt x="4537" y="0"/>
                      </a:moveTo>
                      <a:cubicBezTo>
                        <a:pt x="4070" y="34"/>
                        <a:pt x="3636" y="234"/>
                        <a:pt x="3236" y="467"/>
                      </a:cubicBezTo>
                      <a:cubicBezTo>
                        <a:pt x="2069" y="1201"/>
                        <a:pt x="1235" y="2402"/>
                        <a:pt x="768" y="3703"/>
                      </a:cubicBezTo>
                      <a:cubicBezTo>
                        <a:pt x="301" y="5004"/>
                        <a:pt x="167" y="6405"/>
                        <a:pt x="100" y="7773"/>
                      </a:cubicBezTo>
                      <a:cubicBezTo>
                        <a:pt x="0" y="10008"/>
                        <a:pt x="167" y="12243"/>
                        <a:pt x="467" y="14478"/>
                      </a:cubicBezTo>
                      <a:cubicBezTo>
                        <a:pt x="601" y="15378"/>
                        <a:pt x="534" y="16279"/>
                        <a:pt x="668" y="17179"/>
                      </a:cubicBezTo>
                      <a:cubicBezTo>
                        <a:pt x="801" y="18314"/>
                        <a:pt x="901" y="19448"/>
                        <a:pt x="868" y="20549"/>
                      </a:cubicBezTo>
                      <a:cubicBezTo>
                        <a:pt x="868" y="20710"/>
                        <a:pt x="4805" y="21184"/>
                        <a:pt x="5481" y="21184"/>
                      </a:cubicBezTo>
                      <a:cubicBezTo>
                        <a:pt x="5504" y="21184"/>
                        <a:pt x="5523" y="21183"/>
                        <a:pt x="5538" y="21182"/>
                      </a:cubicBezTo>
                      <a:cubicBezTo>
                        <a:pt x="5771" y="18414"/>
                        <a:pt x="6005" y="15678"/>
                        <a:pt x="6238" y="12943"/>
                      </a:cubicBezTo>
                      <a:cubicBezTo>
                        <a:pt x="6472" y="10241"/>
                        <a:pt x="6505" y="7539"/>
                        <a:pt x="6805" y="4837"/>
                      </a:cubicBezTo>
                      <a:cubicBezTo>
                        <a:pt x="6905" y="3837"/>
                        <a:pt x="7005" y="2802"/>
                        <a:pt x="6705" y="1835"/>
                      </a:cubicBezTo>
                      <a:cubicBezTo>
                        <a:pt x="6405" y="868"/>
                        <a:pt x="5538" y="0"/>
                        <a:pt x="4537"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18;p42">
                  <a:extLst>
                    <a:ext uri="{FF2B5EF4-FFF2-40B4-BE49-F238E27FC236}">
                      <a16:creationId xmlns:a16="http://schemas.microsoft.com/office/drawing/2014/main" id="{4A41A5BD-50B5-5BA7-C9FE-E9CAB3E9042E}"/>
                    </a:ext>
                  </a:extLst>
                </p:cNvPr>
                <p:cNvSpPr/>
                <p:nvPr/>
              </p:nvSpPr>
              <p:spPr>
                <a:xfrm>
                  <a:off x="5053912" y="3233417"/>
                  <a:ext cx="749597" cy="330542"/>
                </a:xfrm>
                <a:custGeom>
                  <a:avLst/>
                  <a:gdLst/>
                  <a:ahLst/>
                  <a:cxnLst/>
                  <a:rect l="l" t="t" r="r" b="b"/>
                  <a:pathLst>
                    <a:path w="36060" h="15901" extrusionOk="0">
                      <a:moveTo>
                        <a:pt x="3502" y="0"/>
                      </a:moveTo>
                      <a:cubicBezTo>
                        <a:pt x="3164" y="0"/>
                        <a:pt x="2890" y="31"/>
                        <a:pt x="2702" y="102"/>
                      </a:cubicBezTo>
                      <a:cubicBezTo>
                        <a:pt x="0" y="1070"/>
                        <a:pt x="2368" y="6540"/>
                        <a:pt x="2435" y="9543"/>
                      </a:cubicBezTo>
                      <a:cubicBezTo>
                        <a:pt x="2535" y="12411"/>
                        <a:pt x="4503" y="15413"/>
                        <a:pt x="7606" y="15513"/>
                      </a:cubicBezTo>
                      <a:lnTo>
                        <a:pt x="7806" y="15513"/>
                      </a:lnTo>
                      <a:cubicBezTo>
                        <a:pt x="12442" y="15513"/>
                        <a:pt x="17112" y="15547"/>
                        <a:pt x="21749" y="15580"/>
                      </a:cubicBezTo>
                      <a:cubicBezTo>
                        <a:pt x="23951" y="15580"/>
                        <a:pt x="26152" y="15814"/>
                        <a:pt x="28354" y="15847"/>
                      </a:cubicBezTo>
                      <a:cubicBezTo>
                        <a:pt x="29048" y="15847"/>
                        <a:pt x="29811" y="15900"/>
                        <a:pt x="30575" y="15900"/>
                      </a:cubicBezTo>
                      <a:cubicBezTo>
                        <a:pt x="31721" y="15900"/>
                        <a:pt x="32870" y="15780"/>
                        <a:pt x="33791" y="15180"/>
                      </a:cubicBezTo>
                      <a:cubicBezTo>
                        <a:pt x="35359" y="14146"/>
                        <a:pt x="36059" y="12278"/>
                        <a:pt x="35792" y="10510"/>
                      </a:cubicBezTo>
                      <a:lnTo>
                        <a:pt x="35792" y="10510"/>
                      </a:lnTo>
                      <a:lnTo>
                        <a:pt x="35826" y="10543"/>
                      </a:lnTo>
                      <a:cubicBezTo>
                        <a:pt x="35759" y="10176"/>
                        <a:pt x="35559" y="9843"/>
                        <a:pt x="35525" y="9476"/>
                      </a:cubicBezTo>
                      <a:cubicBezTo>
                        <a:pt x="35192" y="2571"/>
                        <a:pt x="17379" y="1937"/>
                        <a:pt x="12709" y="1604"/>
                      </a:cubicBezTo>
                      <a:cubicBezTo>
                        <a:pt x="11309" y="1516"/>
                        <a:pt x="5853" y="0"/>
                        <a:pt x="3502"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19;p42">
                  <a:extLst>
                    <a:ext uri="{FF2B5EF4-FFF2-40B4-BE49-F238E27FC236}">
                      <a16:creationId xmlns:a16="http://schemas.microsoft.com/office/drawing/2014/main" id="{3954E626-F11E-1BFC-1479-4633729B8790}"/>
                    </a:ext>
                  </a:extLst>
                </p:cNvPr>
                <p:cNvSpPr/>
                <p:nvPr/>
              </p:nvSpPr>
              <p:spPr>
                <a:xfrm>
                  <a:off x="4847263" y="3269575"/>
                  <a:ext cx="949989" cy="417413"/>
                </a:xfrm>
                <a:custGeom>
                  <a:avLst/>
                  <a:gdLst/>
                  <a:ahLst/>
                  <a:cxnLst/>
                  <a:rect l="l" t="t" r="r" b="b"/>
                  <a:pathLst>
                    <a:path w="45700" h="20080" extrusionOk="0">
                      <a:moveTo>
                        <a:pt x="5116" y="0"/>
                      </a:moveTo>
                      <a:cubicBezTo>
                        <a:pt x="3127" y="0"/>
                        <a:pt x="1212" y="384"/>
                        <a:pt x="468" y="2003"/>
                      </a:cubicBezTo>
                      <a:cubicBezTo>
                        <a:pt x="1" y="3037"/>
                        <a:pt x="1" y="4204"/>
                        <a:pt x="167" y="5338"/>
                      </a:cubicBezTo>
                      <a:cubicBezTo>
                        <a:pt x="301" y="6339"/>
                        <a:pt x="568" y="7306"/>
                        <a:pt x="1068" y="8207"/>
                      </a:cubicBezTo>
                      <a:cubicBezTo>
                        <a:pt x="2002" y="9942"/>
                        <a:pt x="3803" y="11076"/>
                        <a:pt x="5605" y="11976"/>
                      </a:cubicBezTo>
                      <a:cubicBezTo>
                        <a:pt x="9608" y="13911"/>
                        <a:pt x="13410" y="14078"/>
                        <a:pt x="17713" y="14612"/>
                      </a:cubicBezTo>
                      <a:cubicBezTo>
                        <a:pt x="21549" y="15112"/>
                        <a:pt x="25319" y="16446"/>
                        <a:pt x="29222" y="16846"/>
                      </a:cubicBezTo>
                      <a:cubicBezTo>
                        <a:pt x="32824" y="17180"/>
                        <a:pt x="35926" y="19148"/>
                        <a:pt x="39429" y="19949"/>
                      </a:cubicBezTo>
                      <a:cubicBezTo>
                        <a:pt x="39629" y="19982"/>
                        <a:pt x="39796" y="20015"/>
                        <a:pt x="39963" y="20049"/>
                      </a:cubicBezTo>
                      <a:cubicBezTo>
                        <a:pt x="40161" y="20070"/>
                        <a:pt x="40355" y="20080"/>
                        <a:pt x="40547" y="20080"/>
                      </a:cubicBezTo>
                      <a:cubicBezTo>
                        <a:pt x="42807" y="20080"/>
                        <a:pt x="44577" y="18650"/>
                        <a:pt x="45100" y="16313"/>
                      </a:cubicBezTo>
                      <a:cubicBezTo>
                        <a:pt x="45700" y="13511"/>
                        <a:pt x="44132" y="10909"/>
                        <a:pt x="41197" y="8941"/>
                      </a:cubicBezTo>
                      <a:cubicBezTo>
                        <a:pt x="37694" y="6639"/>
                        <a:pt x="23651" y="3203"/>
                        <a:pt x="21716" y="2470"/>
                      </a:cubicBezTo>
                      <a:cubicBezTo>
                        <a:pt x="17713" y="868"/>
                        <a:pt x="13677" y="501"/>
                        <a:pt x="9441" y="301"/>
                      </a:cubicBezTo>
                      <a:cubicBezTo>
                        <a:pt x="8319" y="242"/>
                        <a:pt x="6695" y="0"/>
                        <a:pt x="5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20;p42">
                  <a:extLst>
                    <a:ext uri="{FF2B5EF4-FFF2-40B4-BE49-F238E27FC236}">
                      <a16:creationId xmlns:a16="http://schemas.microsoft.com/office/drawing/2014/main" id="{808422E8-B162-636F-816B-770721F162C8}"/>
                    </a:ext>
                  </a:extLst>
                </p:cNvPr>
                <p:cNvSpPr/>
                <p:nvPr/>
              </p:nvSpPr>
              <p:spPr>
                <a:xfrm>
                  <a:off x="5445673" y="3417782"/>
                  <a:ext cx="349500" cy="675490"/>
                </a:xfrm>
                <a:custGeom>
                  <a:avLst/>
                  <a:gdLst/>
                  <a:ahLst/>
                  <a:cxnLst/>
                  <a:rect l="l" t="t" r="r" b="b"/>
                  <a:pathLst>
                    <a:path w="16813" h="32495" extrusionOk="0">
                      <a:moveTo>
                        <a:pt x="5734" y="1"/>
                      </a:moveTo>
                      <a:cubicBezTo>
                        <a:pt x="4102" y="1"/>
                        <a:pt x="2519" y="925"/>
                        <a:pt x="1669" y="2542"/>
                      </a:cubicBezTo>
                      <a:cubicBezTo>
                        <a:pt x="1" y="5710"/>
                        <a:pt x="1869" y="9847"/>
                        <a:pt x="2369" y="13082"/>
                      </a:cubicBezTo>
                      <a:cubicBezTo>
                        <a:pt x="2703" y="15351"/>
                        <a:pt x="2636" y="17586"/>
                        <a:pt x="3170" y="19854"/>
                      </a:cubicBezTo>
                      <a:cubicBezTo>
                        <a:pt x="3704" y="22222"/>
                        <a:pt x="4504" y="24557"/>
                        <a:pt x="5338" y="26826"/>
                      </a:cubicBezTo>
                      <a:cubicBezTo>
                        <a:pt x="5772" y="28060"/>
                        <a:pt x="6305" y="29528"/>
                        <a:pt x="7173" y="30662"/>
                      </a:cubicBezTo>
                      <a:cubicBezTo>
                        <a:pt x="7640" y="31262"/>
                        <a:pt x="8173" y="31762"/>
                        <a:pt x="8874" y="32096"/>
                      </a:cubicBezTo>
                      <a:cubicBezTo>
                        <a:pt x="9449" y="32368"/>
                        <a:pt x="10166" y="32494"/>
                        <a:pt x="10921" y="32494"/>
                      </a:cubicBezTo>
                      <a:cubicBezTo>
                        <a:pt x="12485" y="32494"/>
                        <a:pt x="14211" y="31951"/>
                        <a:pt x="15178" y="31029"/>
                      </a:cubicBezTo>
                      <a:cubicBezTo>
                        <a:pt x="16813" y="29528"/>
                        <a:pt x="15278" y="25525"/>
                        <a:pt x="14978" y="23623"/>
                      </a:cubicBezTo>
                      <a:cubicBezTo>
                        <a:pt x="14511" y="20755"/>
                        <a:pt x="14011" y="17886"/>
                        <a:pt x="13444" y="15017"/>
                      </a:cubicBezTo>
                      <a:cubicBezTo>
                        <a:pt x="12577" y="10514"/>
                        <a:pt x="12410" y="4009"/>
                        <a:pt x="8440" y="940"/>
                      </a:cubicBezTo>
                      <a:cubicBezTo>
                        <a:pt x="7606" y="300"/>
                        <a:pt x="6662" y="1"/>
                        <a:pt x="5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21;p42">
                  <a:extLst>
                    <a:ext uri="{FF2B5EF4-FFF2-40B4-BE49-F238E27FC236}">
                      <a16:creationId xmlns:a16="http://schemas.microsoft.com/office/drawing/2014/main" id="{737A0F85-E1A4-22E4-3D31-6AF9257C265C}"/>
                    </a:ext>
                  </a:extLst>
                </p:cNvPr>
                <p:cNvSpPr/>
                <p:nvPr/>
              </p:nvSpPr>
              <p:spPr>
                <a:xfrm>
                  <a:off x="5143360" y="2676624"/>
                  <a:ext cx="536026" cy="483746"/>
                </a:xfrm>
                <a:custGeom>
                  <a:avLst/>
                  <a:gdLst/>
                  <a:ahLst/>
                  <a:cxnLst/>
                  <a:rect l="l" t="t" r="r" b="b"/>
                  <a:pathLst>
                    <a:path w="25786" h="23271" extrusionOk="0">
                      <a:moveTo>
                        <a:pt x="2485" y="1"/>
                      </a:moveTo>
                      <a:cubicBezTo>
                        <a:pt x="1859" y="1"/>
                        <a:pt x="1342" y="233"/>
                        <a:pt x="1134" y="869"/>
                      </a:cubicBezTo>
                      <a:cubicBezTo>
                        <a:pt x="0" y="4138"/>
                        <a:pt x="1768" y="8307"/>
                        <a:pt x="3369" y="11310"/>
                      </a:cubicBezTo>
                      <a:cubicBezTo>
                        <a:pt x="4537" y="13578"/>
                        <a:pt x="5804" y="17080"/>
                        <a:pt x="7706" y="18748"/>
                      </a:cubicBezTo>
                      <a:cubicBezTo>
                        <a:pt x="11141" y="21750"/>
                        <a:pt x="15978" y="22451"/>
                        <a:pt x="20281" y="23218"/>
                      </a:cubicBezTo>
                      <a:cubicBezTo>
                        <a:pt x="20494" y="23254"/>
                        <a:pt x="20704" y="23270"/>
                        <a:pt x="20913" y="23270"/>
                      </a:cubicBezTo>
                      <a:cubicBezTo>
                        <a:pt x="22248" y="23270"/>
                        <a:pt x="23525" y="22619"/>
                        <a:pt x="24851" y="22418"/>
                      </a:cubicBezTo>
                      <a:cubicBezTo>
                        <a:pt x="25018" y="22017"/>
                        <a:pt x="25785" y="16947"/>
                        <a:pt x="25518" y="16914"/>
                      </a:cubicBezTo>
                      <a:cubicBezTo>
                        <a:pt x="23650" y="16647"/>
                        <a:pt x="21382" y="15880"/>
                        <a:pt x="19614" y="15413"/>
                      </a:cubicBezTo>
                      <a:cubicBezTo>
                        <a:pt x="17212" y="14745"/>
                        <a:pt x="14644" y="14378"/>
                        <a:pt x="12943" y="12244"/>
                      </a:cubicBezTo>
                      <a:cubicBezTo>
                        <a:pt x="10541" y="9175"/>
                        <a:pt x="10207" y="5172"/>
                        <a:pt x="7539" y="2403"/>
                      </a:cubicBezTo>
                      <a:cubicBezTo>
                        <a:pt x="7205" y="2070"/>
                        <a:pt x="6038" y="1469"/>
                        <a:pt x="5671" y="1202"/>
                      </a:cubicBezTo>
                      <a:cubicBezTo>
                        <a:pt x="4974" y="695"/>
                        <a:pt x="3567" y="1"/>
                        <a:pt x="2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22;p42">
                  <a:extLst>
                    <a:ext uri="{FF2B5EF4-FFF2-40B4-BE49-F238E27FC236}">
                      <a16:creationId xmlns:a16="http://schemas.microsoft.com/office/drawing/2014/main" id="{173EF0A5-A411-9F68-8650-41C11AF021F8}"/>
                    </a:ext>
                  </a:extLst>
                </p:cNvPr>
                <p:cNvSpPr/>
                <p:nvPr/>
              </p:nvSpPr>
              <p:spPr>
                <a:xfrm>
                  <a:off x="4836870" y="2666355"/>
                  <a:ext cx="465993" cy="689168"/>
                </a:xfrm>
                <a:custGeom>
                  <a:avLst/>
                  <a:gdLst/>
                  <a:ahLst/>
                  <a:cxnLst/>
                  <a:rect l="l" t="t" r="r" b="b"/>
                  <a:pathLst>
                    <a:path w="22417" h="33153" extrusionOk="0">
                      <a:moveTo>
                        <a:pt x="14987" y="0"/>
                      </a:moveTo>
                      <a:cubicBezTo>
                        <a:pt x="13073" y="0"/>
                        <a:pt x="11168" y="218"/>
                        <a:pt x="9307" y="929"/>
                      </a:cubicBezTo>
                      <a:cubicBezTo>
                        <a:pt x="4070" y="2997"/>
                        <a:pt x="2802" y="7467"/>
                        <a:pt x="2202" y="12638"/>
                      </a:cubicBezTo>
                      <a:cubicBezTo>
                        <a:pt x="1935" y="14806"/>
                        <a:pt x="2202" y="16073"/>
                        <a:pt x="1935" y="18242"/>
                      </a:cubicBezTo>
                      <a:cubicBezTo>
                        <a:pt x="1368" y="23045"/>
                        <a:pt x="0" y="28449"/>
                        <a:pt x="367" y="33152"/>
                      </a:cubicBezTo>
                      <a:cubicBezTo>
                        <a:pt x="7105" y="32185"/>
                        <a:pt x="14444" y="30851"/>
                        <a:pt x="20748" y="28249"/>
                      </a:cubicBezTo>
                      <a:cubicBezTo>
                        <a:pt x="20815" y="28249"/>
                        <a:pt x="20515" y="25247"/>
                        <a:pt x="20515" y="24946"/>
                      </a:cubicBezTo>
                      <a:cubicBezTo>
                        <a:pt x="20482" y="23846"/>
                        <a:pt x="20515" y="22711"/>
                        <a:pt x="20582" y="21611"/>
                      </a:cubicBezTo>
                      <a:cubicBezTo>
                        <a:pt x="20748" y="19376"/>
                        <a:pt x="21049" y="17174"/>
                        <a:pt x="21349" y="14973"/>
                      </a:cubicBezTo>
                      <a:cubicBezTo>
                        <a:pt x="21582" y="13038"/>
                        <a:pt x="21816" y="11103"/>
                        <a:pt x="21949" y="9168"/>
                      </a:cubicBezTo>
                      <a:cubicBezTo>
                        <a:pt x="22083" y="7234"/>
                        <a:pt x="21883" y="5299"/>
                        <a:pt x="21983" y="3398"/>
                      </a:cubicBezTo>
                      <a:cubicBezTo>
                        <a:pt x="21983" y="3331"/>
                        <a:pt x="21983" y="3298"/>
                        <a:pt x="21983" y="3231"/>
                      </a:cubicBezTo>
                      <a:cubicBezTo>
                        <a:pt x="21983" y="2931"/>
                        <a:pt x="22416" y="3164"/>
                        <a:pt x="22283" y="2897"/>
                      </a:cubicBezTo>
                      <a:cubicBezTo>
                        <a:pt x="22116" y="2597"/>
                        <a:pt x="21416" y="1830"/>
                        <a:pt x="21149" y="1630"/>
                      </a:cubicBezTo>
                      <a:cubicBezTo>
                        <a:pt x="19714" y="662"/>
                        <a:pt x="17980" y="62"/>
                        <a:pt x="16245" y="29"/>
                      </a:cubicBezTo>
                      <a:cubicBezTo>
                        <a:pt x="15826" y="11"/>
                        <a:pt x="15406" y="0"/>
                        <a:pt x="14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23;p42">
                  <a:extLst>
                    <a:ext uri="{FF2B5EF4-FFF2-40B4-BE49-F238E27FC236}">
                      <a16:creationId xmlns:a16="http://schemas.microsoft.com/office/drawing/2014/main" id="{F0E872A9-C2E4-0C50-257A-10CD3DAEC992}"/>
                    </a:ext>
                  </a:extLst>
                </p:cNvPr>
                <p:cNvSpPr/>
                <p:nvPr/>
              </p:nvSpPr>
              <p:spPr>
                <a:xfrm>
                  <a:off x="5087879" y="2444262"/>
                  <a:ext cx="178918" cy="276287"/>
                </a:xfrm>
                <a:custGeom>
                  <a:avLst/>
                  <a:gdLst/>
                  <a:ahLst/>
                  <a:cxnLst/>
                  <a:rect l="l" t="t" r="r" b="b"/>
                  <a:pathLst>
                    <a:path w="8607" h="13291" extrusionOk="0">
                      <a:moveTo>
                        <a:pt x="5096" y="0"/>
                      </a:moveTo>
                      <a:cubicBezTo>
                        <a:pt x="4219" y="0"/>
                        <a:pt x="3244" y="375"/>
                        <a:pt x="2469" y="539"/>
                      </a:cubicBezTo>
                      <a:cubicBezTo>
                        <a:pt x="968" y="839"/>
                        <a:pt x="1" y="2306"/>
                        <a:pt x="301" y="3808"/>
                      </a:cubicBezTo>
                      <a:cubicBezTo>
                        <a:pt x="401" y="4208"/>
                        <a:pt x="468" y="4608"/>
                        <a:pt x="568" y="5042"/>
                      </a:cubicBezTo>
                      <a:cubicBezTo>
                        <a:pt x="701" y="5609"/>
                        <a:pt x="634" y="6076"/>
                        <a:pt x="1001" y="6576"/>
                      </a:cubicBezTo>
                      <a:cubicBezTo>
                        <a:pt x="1135" y="6743"/>
                        <a:pt x="1302" y="6910"/>
                        <a:pt x="1368" y="7143"/>
                      </a:cubicBezTo>
                      <a:cubicBezTo>
                        <a:pt x="1402" y="7243"/>
                        <a:pt x="1402" y="7377"/>
                        <a:pt x="1402" y="7510"/>
                      </a:cubicBezTo>
                      <a:cubicBezTo>
                        <a:pt x="1435" y="8644"/>
                        <a:pt x="1001" y="9812"/>
                        <a:pt x="701" y="10913"/>
                      </a:cubicBezTo>
                      <a:cubicBezTo>
                        <a:pt x="601" y="11346"/>
                        <a:pt x="601" y="11780"/>
                        <a:pt x="701" y="12180"/>
                      </a:cubicBezTo>
                      <a:cubicBezTo>
                        <a:pt x="1455" y="12995"/>
                        <a:pt x="2727" y="13291"/>
                        <a:pt x="3852" y="13291"/>
                      </a:cubicBezTo>
                      <a:cubicBezTo>
                        <a:pt x="3971" y="13291"/>
                        <a:pt x="4088" y="13287"/>
                        <a:pt x="4204" y="13281"/>
                      </a:cubicBezTo>
                      <a:cubicBezTo>
                        <a:pt x="4671" y="13248"/>
                        <a:pt x="5171" y="13148"/>
                        <a:pt x="5671" y="12981"/>
                      </a:cubicBezTo>
                      <a:cubicBezTo>
                        <a:pt x="5838" y="12681"/>
                        <a:pt x="5972" y="12380"/>
                        <a:pt x="6038" y="12013"/>
                      </a:cubicBezTo>
                      <a:cubicBezTo>
                        <a:pt x="6172" y="10979"/>
                        <a:pt x="6205" y="9879"/>
                        <a:pt x="6272" y="8845"/>
                      </a:cubicBezTo>
                      <a:cubicBezTo>
                        <a:pt x="6305" y="8678"/>
                        <a:pt x="6305" y="8544"/>
                        <a:pt x="6372" y="8444"/>
                      </a:cubicBezTo>
                      <a:cubicBezTo>
                        <a:pt x="6439" y="8277"/>
                        <a:pt x="6605" y="8211"/>
                        <a:pt x="6705" y="8111"/>
                      </a:cubicBezTo>
                      <a:cubicBezTo>
                        <a:pt x="8607" y="6743"/>
                        <a:pt x="7906" y="4008"/>
                        <a:pt x="7306" y="2106"/>
                      </a:cubicBezTo>
                      <a:cubicBezTo>
                        <a:pt x="7139" y="1573"/>
                        <a:pt x="6939" y="1006"/>
                        <a:pt x="6572" y="605"/>
                      </a:cubicBezTo>
                      <a:cubicBezTo>
                        <a:pt x="6170" y="152"/>
                        <a:pt x="5653" y="0"/>
                        <a:pt x="5096"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24;p42">
                  <a:extLst>
                    <a:ext uri="{FF2B5EF4-FFF2-40B4-BE49-F238E27FC236}">
                      <a16:creationId xmlns:a16="http://schemas.microsoft.com/office/drawing/2014/main" id="{70E0F51F-08F8-B34C-F769-8CD42CAD64B3}"/>
                    </a:ext>
                  </a:extLst>
                </p:cNvPr>
                <p:cNvSpPr/>
                <p:nvPr/>
              </p:nvSpPr>
              <p:spPr>
                <a:xfrm>
                  <a:off x="4992194" y="3109067"/>
                  <a:ext cx="414669" cy="91818"/>
                </a:xfrm>
                <a:custGeom>
                  <a:avLst/>
                  <a:gdLst/>
                  <a:ahLst/>
                  <a:cxnLst/>
                  <a:rect l="l" t="t" r="r" b="b"/>
                  <a:pathLst>
                    <a:path w="19948" h="4417" extrusionOk="0">
                      <a:moveTo>
                        <a:pt x="2832" y="1"/>
                      </a:moveTo>
                      <a:cubicBezTo>
                        <a:pt x="2533" y="1"/>
                        <a:pt x="2242" y="40"/>
                        <a:pt x="1968" y="147"/>
                      </a:cubicBezTo>
                      <a:cubicBezTo>
                        <a:pt x="1535" y="314"/>
                        <a:pt x="1168" y="647"/>
                        <a:pt x="868" y="981"/>
                      </a:cubicBezTo>
                      <a:cubicBezTo>
                        <a:pt x="401" y="1514"/>
                        <a:pt x="0" y="2248"/>
                        <a:pt x="67" y="2982"/>
                      </a:cubicBezTo>
                      <a:cubicBezTo>
                        <a:pt x="231" y="4243"/>
                        <a:pt x="1544" y="4355"/>
                        <a:pt x="2617" y="4355"/>
                      </a:cubicBezTo>
                      <a:cubicBezTo>
                        <a:pt x="2851" y="4355"/>
                        <a:pt x="3073" y="4350"/>
                        <a:pt x="3269" y="4350"/>
                      </a:cubicBezTo>
                      <a:cubicBezTo>
                        <a:pt x="5882" y="4350"/>
                        <a:pt x="8521" y="4270"/>
                        <a:pt x="11136" y="4270"/>
                      </a:cubicBezTo>
                      <a:cubicBezTo>
                        <a:pt x="12661" y="4270"/>
                        <a:pt x="14179" y="4297"/>
                        <a:pt x="15678" y="4383"/>
                      </a:cubicBezTo>
                      <a:cubicBezTo>
                        <a:pt x="15889" y="4394"/>
                        <a:pt x="16101" y="4398"/>
                        <a:pt x="16311" y="4398"/>
                      </a:cubicBezTo>
                      <a:cubicBezTo>
                        <a:pt x="16731" y="4398"/>
                        <a:pt x="17146" y="4383"/>
                        <a:pt x="17546" y="4383"/>
                      </a:cubicBezTo>
                      <a:cubicBezTo>
                        <a:pt x="18313" y="4350"/>
                        <a:pt x="19214" y="4417"/>
                        <a:pt x="19948" y="4250"/>
                      </a:cubicBezTo>
                      <a:cubicBezTo>
                        <a:pt x="19948" y="2882"/>
                        <a:pt x="18614" y="1848"/>
                        <a:pt x="17446" y="1514"/>
                      </a:cubicBezTo>
                      <a:cubicBezTo>
                        <a:pt x="16445" y="1214"/>
                        <a:pt x="15478" y="1181"/>
                        <a:pt x="14477" y="1181"/>
                      </a:cubicBezTo>
                      <a:cubicBezTo>
                        <a:pt x="13777" y="1181"/>
                        <a:pt x="13043" y="1181"/>
                        <a:pt x="12309" y="1148"/>
                      </a:cubicBezTo>
                      <a:cubicBezTo>
                        <a:pt x="11342" y="1047"/>
                        <a:pt x="10374" y="781"/>
                        <a:pt x="9407" y="647"/>
                      </a:cubicBezTo>
                      <a:cubicBezTo>
                        <a:pt x="7773" y="380"/>
                        <a:pt x="6105" y="480"/>
                        <a:pt x="4470" y="214"/>
                      </a:cubicBezTo>
                      <a:cubicBezTo>
                        <a:pt x="3934" y="128"/>
                        <a:pt x="3370" y="1"/>
                        <a:pt x="2832"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225;p42">
                  <a:extLst>
                    <a:ext uri="{FF2B5EF4-FFF2-40B4-BE49-F238E27FC236}">
                      <a16:creationId xmlns:a16="http://schemas.microsoft.com/office/drawing/2014/main" id="{323316A2-954C-31F8-D261-9F276E758674}"/>
                    </a:ext>
                  </a:extLst>
                </p:cNvPr>
                <p:cNvSpPr/>
                <p:nvPr/>
              </p:nvSpPr>
              <p:spPr>
                <a:xfrm>
                  <a:off x="4809139" y="2676645"/>
                  <a:ext cx="409119" cy="535943"/>
                </a:xfrm>
                <a:custGeom>
                  <a:avLst/>
                  <a:gdLst/>
                  <a:ahLst/>
                  <a:cxnLst/>
                  <a:rect l="l" t="t" r="r" b="b"/>
                  <a:pathLst>
                    <a:path w="19681" h="25782" extrusionOk="0">
                      <a:moveTo>
                        <a:pt x="12576" y="1"/>
                      </a:moveTo>
                      <a:lnTo>
                        <a:pt x="12576" y="1"/>
                      </a:lnTo>
                      <a:cubicBezTo>
                        <a:pt x="10774" y="201"/>
                        <a:pt x="9040" y="1001"/>
                        <a:pt x="7572" y="2069"/>
                      </a:cubicBezTo>
                      <a:cubicBezTo>
                        <a:pt x="3869" y="4804"/>
                        <a:pt x="1368" y="9107"/>
                        <a:pt x="500" y="13577"/>
                      </a:cubicBezTo>
                      <a:cubicBezTo>
                        <a:pt x="0" y="16212"/>
                        <a:pt x="100" y="19014"/>
                        <a:pt x="1334" y="21382"/>
                      </a:cubicBezTo>
                      <a:cubicBezTo>
                        <a:pt x="3197" y="24879"/>
                        <a:pt x="6981" y="25687"/>
                        <a:pt x="10584" y="25687"/>
                      </a:cubicBezTo>
                      <a:cubicBezTo>
                        <a:pt x="10659" y="25687"/>
                        <a:pt x="10733" y="25686"/>
                        <a:pt x="10808" y="25686"/>
                      </a:cubicBezTo>
                      <a:cubicBezTo>
                        <a:pt x="11200" y="25686"/>
                        <a:pt x="13000" y="25782"/>
                        <a:pt x="14767" y="25782"/>
                      </a:cubicBezTo>
                      <a:cubicBezTo>
                        <a:pt x="16607" y="25782"/>
                        <a:pt x="18410" y="25677"/>
                        <a:pt x="18547" y="25252"/>
                      </a:cubicBezTo>
                      <a:cubicBezTo>
                        <a:pt x="18580" y="25152"/>
                        <a:pt x="18780" y="24618"/>
                        <a:pt x="18813" y="24518"/>
                      </a:cubicBezTo>
                      <a:cubicBezTo>
                        <a:pt x="18980" y="23651"/>
                        <a:pt x="19547" y="21583"/>
                        <a:pt x="19681" y="20715"/>
                      </a:cubicBezTo>
                      <a:lnTo>
                        <a:pt x="7405" y="19715"/>
                      </a:lnTo>
                      <a:cubicBezTo>
                        <a:pt x="7706" y="17847"/>
                        <a:pt x="8273" y="15945"/>
                        <a:pt x="8706" y="14244"/>
                      </a:cubicBezTo>
                      <a:cubicBezTo>
                        <a:pt x="9940" y="9474"/>
                        <a:pt x="11708" y="4837"/>
                        <a:pt x="12576"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226;p42">
                  <a:extLst>
                    <a:ext uri="{FF2B5EF4-FFF2-40B4-BE49-F238E27FC236}">
                      <a16:creationId xmlns:a16="http://schemas.microsoft.com/office/drawing/2014/main" id="{86051BC4-1268-033A-B43E-8564F68948D4}"/>
                    </a:ext>
                  </a:extLst>
                </p:cNvPr>
                <p:cNvSpPr/>
                <p:nvPr/>
              </p:nvSpPr>
              <p:spPr>
                <a:xfrm>
                  <a:off x="4953363" y="2428837"/>
                  <a:ext cx="305119" cy="299257"/>
                </a:xfrm>
                <a:custGeom>
                  <a:avLst/>
                  <a:gdLst/>
                  <a:ahLst/>
                  <a:cxnLst/>
                  <a:rect l="l" t="t" r="r" b="b"/>
                  <a:pathLst>
                    <a:path w="14678" h="14396" extrusionOk="0">
                      <a:moveTo>
                        <a:pt x="12356" y="0"/>
                      </a:moveTo>
                      <a:cubicBezTo>
                        <a:pt x="11957" y="0"/>
                        <a:pt x="11553" y="76"/>
                        <a:pt x="11175" y="213"/>
                      </a:cubicBezTo>
                      <a:cubicBezTo>
                        <a:pt x="10641" y="447"/>
                        <a:pt x="10174" y="780"/>
                        <a:pt x="9641" y="980"/>
                      </a:cubicBezTo>
                      <a:cubicBezTo>
                        <a:pt x="9040" y="1180"/>
                        <a:pt x="8373" y="1214"/>
                        <a:pt x="7739" y="1381"/>
                      </a:cubicBezTo>
                      <a:cubicBezTo>
                        <a:pt x="6438" y="1681"/>
                        <a:pt x="5337" y="2682"/>
                        <a:pt x="4870" y="3949"/>
                      </a:cubicBezTo>
                      <a:cubicBezTo>
                        <a:pt x="4637" y="4616"/>
                        <a:pt x="4537" y="5350"/>
                        <a:pt x="4203" y="5951"/>
                      </a:cubicBezTo>
                      <a:cubicBezTo>
                        <a:pt x="3736" y="6818"/>
                        <a:pt x="2836" y="7352"/>
                        <a:pt x="2269" y="8119"/>
                      </a:cubicBezTo>
                      <a:cubicBezTo>
                        <a:pt x="2002" y="8419"/>
                        <a:pt x="1835" y="8786"/>
                        <a:pt x="1635" y="9120"/>
                      </a:cubicBezTo>
                      <a:cubicBezTo>
                        <a:pt x="1268" y="9687"/>
                        <a:pt x="801" y="10187"/>
                        <a:pt x="501" y="10754"/>
                      </a:cubicBezTo>
                      <a:cubicBezTo>
                        <a:pt x="167" y="11354"/>
                        <a:pt x="0" y="12088"/>
                        <a:pt x="267" y="12689"/>
                      </a:cubicBezTo>
                      <a:cubicBezTo>
                        <a:pt x="467" y="13156"/>
                        <a:pt x="901" y="13489"/>
                        <a:pt x="1335" y="13689"/>
                      </a:cubicBezTo>
                      <a:cubicBezTo>
                        <a:pt x="1802" y="13890"/>
                        <a:pt x="2335" y="13990"/>
                        <a:pt x="2802" y="14156"/>
                      </a:cubicBezTo>
                      <a:cubicBezTo>
                        <a:pt x="3169" y="14303"/>
                        <a:pt x="3535" y="14396"/>
                        <a:pt x="3914" y="14396"/>
                      </a:cubicBezTo>
                      <a:cubicBezTo>
                        <a:pt x="4053" y="14396"/>
                        <a:pt x="4194" y="14383"/>
                        <a:pt x="4337" y="14357"/>
                      </a:cubicBezTo>
                      <a:cubicBezTo>
                        <a:pt x="5504" y="14123"/>
                        <a:pt x="6438" y="13222"/>
                        <a:pt x="7005" y="12188"/>
                      </a:cubicBezTo>
                      <a:cubicBezTo>
                        <a:pt x="7539" y="11154"/>
                        <a:pt x="7873" y="9853"/>
                        <a:pt x="8173" y="8753"/>
                      </a:cubicBezTo>
                      <a:cubicBezTo>
                        <a:pt x="8373" y="8052"/>
                        <a:pt x="8306" y="7352"/>
                        <a:pt x="8240" y="6684"/>
                      </a:cubicBezTo>
                      <a:cubicBezTo>
                        <a:pt x="8206" y="6184"/>
                        <a:pt x="7973" y="5550"/>
                        <a:pt x="8406" y="5150"/>
                      </a:cubicBezTo>
                      <a:cubicBezTo>
                        <a:pt x="8573" y="4983"/>
                        <a:pt x="8840" y="4950"/>
                        <a:pt x="9073" y="4950"/>
                      </a:cubicBezTo>
                      <a:cubicBezTo>
                        <a:pt x="9219" y="4968"/>
                        <a:pt x="9375" y="4996"/>
                        <a:pt x="9525" y="4996"/>
                      </a:cubicBezTo>
                      <a:cubicBezTo>
                        <a:pt x="9649" y="4996"/>
                        <a:pt x="9768" y="4977"/>
                        <a:pt x="9874" y="4917"/>
                      </a:cubicBezTo>
                      <a:cubicBezTo>
                        <a:pt x="10174" y="4750"/>
                        <a:pt x="10174" y="4316"/>
                        <a:pt x="10241" y="3983"/>
                      </a:cubicBezTo>
                      <a:cubicBezTo>
                        <a:pt x="10441" y="3215"/>
                        <a:pt x="11175" y="2982"/>
                        <a:pt x="11909" y="2915"/>
                      </a:cubicBezTo>
                      <a:cubicBezTo>
                        <a:pt x="12476" y="2882"/>
                        <a:pt x="13043" y="2915"/>
                        <a:pt x="13577" y="2815"/>
                      </a:cubicBezTo>
                      <a:cubicBezTo>
                        <a:pt x="14210" y="2682"/>
                        <a:pt x="14544" y="2348"/>
                        <a:pt x="14577" y="1948"/>
                      </a:cubicBezTo>
                      <a:cubicBezTo>
                        <a:pt x="14677" y="1314"/>
                        <a:pt x="14144" y="547"/>
                        <a:pt x="13443" y="213"/>
                      </a:cubicBezTo>
                      <a:cubicBezTo>
                        <a:pt x="13103" y="67"/>
                        <a:pt x="12732" y="0"/>
                        <a:pt x="12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227;p42">
                  <a:extLst>
                    <a:ext uri="{FF2B5EF4-FFF2-40B4-BE49-F238E27FC236}">
                      <a16:creationId xmlns:a16="http://schemas.microsoft.com/office/drawing/2014/main" id="{8F25EFA1-1279-97BF-3CA1-2F96D1757E34}"/>
                    </a:ext>
                  </a:extLst>
                </p:cNvPr>
                <p:cNvSpPr/>
                <p:nvPr/>
              </p:nvSpPr>
              <p:spPr>
                <a:xfrm>
                  <a:off x="5385348" y="3186999"/>
                  <a:ext cx="427869" cy="15279"/>
                </a:xfrm>
                <a:custGeom>
                  <a:avLst/>
                  <a:gdLst/>
                  <a:ahLst/>
                  <a:cxnLst/>
                  <a:rect l="l" t="t" r="r" b="b"/>
                  <a:pathLst>
                    <a:path w="20583" h="735" extrusionOk="0">
                      <a:moveTo>
                        <a:pt x="701" y="0"/>
                      </a:moveTo>
                      <a:cubicBezTo>
                        <a:pt x="301" y="0"/>
                        <a:pt x="1" y="334"/>
                        <a:pt x="1" y="734"/>
                      </a:cubicBezTo>
                      <a:lnTo>
                        <a:pt x="20582" y="734"/>
                      </a:lnTo>
                      <a:lnTo>
                        <a:pt x="20582" y="0"/>
                      </a:lnTo>
                      <a:close/>
                    </a:path>
                  </a:pathLst>
                </a:custGeom>
                <a:solidFill>
                  <a:srgbClr val="47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228;p42">
                  <a:extLst>
                    <a:ext uri="{FF2B5EF4-FFF2-40B4-BE49-F238E27FC236}">
                      <a16:creationId xmlns:a16="http://schemas.microsoft.com/office/drawing/2014/main" id="{C9D88944-A555-1FCC-EA23-597C9F0D7783}"/>
                    </a:ext>
                  </a:extLst>
                </p:cNvPr>
                <p:cNvSpPr/>
                <p:nvPr/>
              </p:nvSpPr>
              <p:spPr>
                <a:xfrm>
                  <a:off x="5458852" y="2947776"/>
                  <a:ext cx="504824" cy="239243"/>
                </a:xfrm>
                <a:custGeom>
                  <a:avLst/>
                  <a:gdLst/>
                  <a:ahLst/>
                  <a:cxnLst/>
                  <a:rect l="l" t="t" r="r" b="b"/>
                  <a:pathLst>
                    <a:path w="24285" h="11509" extrusionOk="0">
                      <a:moveTo>
                        <a:pt x="4604" y="0"/>
                      </a:moveTo>
                      <a:cubicBezTo>
                        <a:pt x="4170" y="0"/>
                        <a:pt x="3803" y="267"/>
                        <a:pt x="3670" y="634"/>
                      </a:cubicBezTo>
                      <a:lnTo>
                        <a:pt x="1" y="11508"/>
                      </a:lnTo>
                      <a:lnTo>
                        <a:pt x="20615" y="11508"/>
                      </a:lnTo>
                      <a:lnTo>
                        <a:pt x="24118" y="1168"/>
                      </a:lnTo>
                      <a:cubicBezTo>
                        <a:pt x="24285" y="567"/>
                        <a:pt x="23818" y="0"/>
                        <a:pt x="23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229;p42">
                  <a:extLst>
                    <a:ext uri="{FF2B5EF4-FFF2-40B4-BE49-F238E27FC236}">
                      <a16:creationId xmlns:a16="http://schemas.microsoft.com/office/drawing/2014/main" id="{7375F2F5-980B-2040-94E9-28A40DD3DB3F}"/>
                    </a:ext>
                  </a:extLst>
                </p:cNvPr>
                <p:cNvSpPr/>
                <p:nvPr/>
              </p:nvSpPr>
              <p:spPr>
                <a:xfrm>
                  <a:off x="5456774" y="3186999"/>
                  <a:ext cx="430634" cy="15279"/>
                </a:xfrm>
                <a:custGeom>
                  <a:avLst/>
                  <a:gdLst/>
                  <a:ahLst/>
                  <a:cxnLst/>
                  <a:rect l="l" t="t" r="r" b="b"/>
                  <a:pathLst>
                    <a:path w="20716" h="735" extrusionOk="0">
                      <a:moveTo>
                        <a:pt x="1" y="0"/>
                      </a:moveTo>
                      <a:lnTo>
                        <a:pt x="1" y="734"/>
                      </a:lnTo>
                      <a:lnTo>
                        <a:pt x="20715" y="734"/>
                      </a:lnTo>
                      <a:lnTo>
                        <a:pt x="20715" y="0"/>
                      </a:lnTo>
                      <a:close/>
                    </a:path>
                  </a:pathLst>
                </a:custGeom>
                <a:solidFill>
                  <a:srgbClr val="47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230;p42">
                  <a:extLst>
                    <a:ext uri="{FF2B5EF4-FFF2-40B4-BE49-F238E27FC236}">
                      <a16:creationId xmlns:a16="http://schemas.microsoft.com/office/drawing/2014/main" id="{B8E84505-612E-1346-CC9C-68D0B58BB2A3}"/>
                    </a:ext>
                  </a:extLst>
                </p:cNvPr>
                <p:cNvSpPr/>
                <p:nvPr/>
              </p:nvSpPr>
              <p:spPr>
                <a:xfrm>
                  <a:off x="5698075" y="3045540"/>
                  <a:ext cx="34694" cy="30599"/>
                </a:xfrm>
                <a:custGeom>
                  <a:avLst/>
                  <a:gdLst/>
                  <a:ahLst/>
                  <a:cxnLst/>
                  <a:rect l="l" t="t" r="r" b="b"/>
                  <a:pathLst>
                    <a:path w="1669" h="1472" extrusionOk="0">
                      <a:moveTo>
                        <a:pt x="868" y="1"/>
                      </a:moveTo>
                      <a:cubicBezTo>
                        <a:pt x="435" y="1"/>
                        <a:pt x="68" y="334"/>
                        <a:pt x="34" y="734"/>
                      </a:cubicBezTo>
                      <a:cubicBezTo>
                        <a:pt x="1" y="1135"/>
                        <a:pt x="368" y="1435"/>
                        <a:pt x="768" y="1468"/>
                      </a:cubicBezTo>
                      <a:cubicBezTo>
                        <a:pt x="794" y="1470"/>
                        <a:pt x="819" y="1471"/>
                        <a:pt x="844" y="1471"/>
                      </a:cubicBezTo>
                      <a:cubicBezTo>
                        <a:pt x="1218" y="1471"/>
                        <a:pt x="1573" y="1245"/>
                        <a:pt x="1635" y="901"/>
                      </a:cubicBezTo>
                      <a:cubicBezTo>
                        <a:pt x="1669" y="501"/>
                        <a:pt x="1435" y="134"/>
                        <a:pt x="1035" y="34"/>
                      </a:cubicBezTo>
                      <a:lnTo>
                        <a:pt x="935" y="34"/>
                      </a:lnTo>
                      <a:cubicBezTo>
                        <a:pt x="935" y="1"/>
                        <a:pt x="902" y="1"/>
                        <a:pt x="868"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231;p42">
                  <a:extLst>
                    <a:ext uri="{FF2B5EF4-FFF2-40B4-BE49-F238E27FC236}">
                      <a16:creationId xmlns:a16="http://schemas.microsoft.com/office/drawing/2014/main" id="{C6FBE5EA-82DA-9596-9081-C11561D8EBB9}"/>
                    </a:ext>
                  </a:extLst>
                </p:cNvPr>
                <p:cNvSpPr/>
                <p:nvPr/>
              </p:nvSpPr>
              <p:spPr>
                <a:xfrm>
                  <a:off x="5105901" y="2519242"/>
                  <a:ext cx="52551" cy="52260"/>
                </a:xfrm>
                <a:custGeom>
                  <a:avLst/>
                  <a:gdLst/>
                  <a:ahLst/>
                  <a:cxnLst/>
                  <a:rect l="l" t="t" r="r" b="b"/>
                  <a:pathLst>
                    <a:path w="2528" h="2514" extrusionOk="0">
                      <a:moveTo>
                        <a:pt x="1402" y="0"/>
                      </a:moveTo>
                      <a:cubicBezTo>
                        <a:pt x="1235" y="0"/>
                        <a:pt x="1035" y="67"/>
                        <a:pt x="868" y="134"/>
                      </a:cubicBezTo>
                      <a:cubicBezTo>
                        <a:pt x="1" y="434"/>
                        <a:pt x="34" y="1602"/>
                        <a:pt x="568" y="2202"/>
                      </a:cubicBezTo>
                      <a:cubicBezTo>
                        <a:pt x="769" y="2421"/>
                        <a:pt x="1000" y="2513"/>
                        <a:pt x="1231" y="2513"/>
                      </a:cubicBezTo>
                      <a:cubicBezTo>
                        <a:pt x="1880" y="2513"/>
                        <a:pt x="2527" y="1781"/>
                        <a:pt x="2503" y="1068"/>
                      </a:cubicBezTo>
                      <a:cubicBezTo>
                        <a:pt x="2469" y="534"/>
                        <a:pt x="1969" y="0"/>
                        <a:pt x="1402"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232;p42">
                  <a:extLst>
                    <a:ext uri="{FF2B5EF4-FFF2-40B4-BE49-F238E27FC236}">
                      <a16:creationId xmlns:a16="http://schemas.microsoft.com/office/drawing/2014/main" id="{ECBF1B11-CF8D-5871-9959-B808164B4299}"/>
                    </a:ext>
                  </a:extLst>
                </p:cNvPr>
                <p:cNvSpPr/>
                <p:nvPr/>
              </p:nvSpPr>
              <p:spPr>
                <a:xfrm>
                  <a:off x="5723747" y="3758343"/>
                  <a:ext cx="146323" cy="295453"/>
                </a:xfrm>
                <a:custGeom>
                  <a:avLst/>
                  <a:gdLst/>
                  <a:ahLst/>
                  <a:cxnLst/>
                  <a:rect l="l" t="t" r="r" b="b"/>
                  <a:pathLst>
                    <a:path w="7039" h="14213" extrusionOk="0">
                      <a:moveTo>
                        <a:pt x="3768" y="1"/>
                      </a:moveTo>
                      <a:cubicBezTo>
                        <a:pt x="3746" y="1"/>
                        <a:pt x="3724" y="1"/>
                        <a:pt x="3703" y="2"/>
                      </a:cubicBezTo>
                      <a:cubicBezTo>
                        <a:pt x="2702" y="35"/>
                        <a:pt x="1268" y="1369"/>
                        <a:pt x="801" y="2270"/>
                      </a:cubicBezTo>
                      <a:cubicBezTo>
                        <a:pt x="0" y="3738"/>
                        <a:pt x="667" y="6006"/>
                        <a:pt x="1034" y="7507"/>
                      </a:cubicBezTo>
                      <a:cubicBezTo>
                        <a:pt x="1234" y="8374"/>
                        <a:pt x="1434" y="9242"/>
                        <a:pt x="1668" y="10109"/>
                      </a:cubicBezTo>
                      <a:cubicBezTo>
                        <a:pt x="1868" y="10910"/>
                        <a:pt x="2068" y="11744"/>
                        <a:pt x="2268" y="12577"/>
                      </a:cubicBezTo>
                      <a:cubicBezTo>
                        <a:pt x="2640" y="14155"/>
                        <a:pt x="3125" y="14212"/>
                        <a:pt x="4551" y="14212"/>
                      </a:cubicBezTo>
                      <a:cubicBezTo>
                        <a:pt x="4662" y="14212"/>
                        <a:pt x="4780" y="14212"/>
                        <a:pt x="4904" y="14212"/>
                      </a:cubicBezTo>
                      <a:cubicBezTo>
                        <a:pt x="7038" y="14212"/>
                        <a:pt x="6505" y="12244"/>
                        <a:pt x="6505" y="10676"/>
                      </a:cubicBezTo>
                      <a:cubicBezTo>
                        <a:pt x="6505" y="8475"/>
                        <a:pt x="6805" y="3704"/>
                        <a:pt x="6672" y="1469"/>
                      </a:cubicBezTo>
                      <a:cubicBezTo>
                        <a:pt x="6656" y="1263"/>
                        <a:pt x="6622" y="1190"/>
                        <a:pt x="6573" y="1190"/>
                      </a:cubicBezTo>
                      <a:cubicBezTo>
                        <a:pt x="6454" y="1190"/>
                        <a:pt x="6250" y="1631"/>
                        <a:pt x="6039" y="1631"/>
                      </a:cubicBezTo>
                      <a:cubicBezTo>
                        <a:pt x="5960" y="1631"/>
                        <a:pt x="5881" y="1570"/>
                        <a:pt x="5804" y="1403"/>
                      </a:cubicBezTo>
                      <a:cubicBezTo>
                        <a:pt x="5414" y="654"/>
                        <a:pt x="4642" y="1"/>
                        <a:pt x="3768"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233;p42">
                  <a:extLst>
                    <a:ext uri="{FF2B5EF4-FFF2-40B4-BE49-F238E27FC236}">
                      <a16:creationId xmlns:a16="http://schemas.microsoft.com/office/drawing/2014/main" id="{DA85435E-B860-01DF-5B23-B30A1EA5A332}"/>
                    </a:ext>
                  </a:extLst>
                </p:cNvPr>
                <p:cNvSpPr/>
                <p:nvPr/>
              </p:nvSpPr>
              <p:spPr>
                <a:xfrm>
                  <a:off x="5758400" y="3963662"/>
                  <a:ext cx="307904" cy="118551"/>
                </a:xfrm>
                <a:custGeom>
                  <a:avLst/>
                  <a:gdLst/>
                  <a:ahLst/>
                  <a:cxnLst/>
                  <a:rect l="l" t="t" r="r" b="b"/>
                  <a:pathLst>
                    <a:path w="14812" h="5703" extrusionOk="0">
                      <a:moveTo>
                        <a:pt x="4875" y="1"/>
                      </a:moveTo>
                      <a:cubicBezTo>
                        <a:pt x="4197" y="1"/>
                        <a:pt x="3213" y="318"/>
                        <a:pt x="2703" y="399"/>
                      </a:cubicBezTo>
                      <a:cubicBezTo>
                        <a:pt x="1802" y="499"/>
                        <a:pt x="902" y="632"/>
                        <a:pt x="1" y="766"/>
                      </a:cubicBezTo>
                      <a:cubicBezTo>
                        <a:pt x="101" y="1867"/>
                        <a:pt x="234" y="2934"/>
                        <a:pt x="401" y="4001"/>
                      </a:cubicBezTo>
                      <a:cubicBezTo>
                        <a:pt x="501" y="4468"/>
                        <a:pt x="535" y="5035"/>
                        <a:pt x="701" y="5436"/>
                      </a:cubicBezTo>
                      <a:cubicBezTo>
                        <a:pt x="768" y="5536"/>
                        <a:pt x="802" y="5636"/>
                        <a:pt x="868" y="5703"/>
                      </a:cubicBezTo>
                      <a:cubicBezTo>
                        <a:pt x="1369" y="5603"/>
                        <a:pt x="1869" y="5536"/>
                        <a:pt x="2369" y="5502"/>
                      </a:cubicBezTo>
                      <a:cubicBezTo>
                        <a:pt x="3604" y="5369"/>
                        <a:pt x="4871" y="5336"/>
                        <a:pt x="6105" y="5269"/>
                      </a:cubicBezTo>
                      <a:cubicBezTo>
                        <a:pt x="7206" y="5169"/>
                        <a:pt x="8307" y="5069"/>
                        <a:pt x="9408" y="4935"/>
                      </a:cubicBezTo>
                      <a:cubicBezTo>
                        <a:pt x="11109" y="4769"/>
                        <a:pt x="13110" y="4935"/>
                        <a:pt x="14478" y="3701"/>
                      </a:cubicBezTo>
                      <a:cubicBezTo>
                        <a:pt x="14578" y="3634"/>
                        <a:pt x="14678" y="3534"/>
                        <a:pt x="14711" y="3434"/>
                      </a:cubicBezTo>
                      <a:cubicBezTo>
                        <a:pt x="14812" y="3067"/>
                        <a:pt x="14445" y="2801"/>
                        <a:pt x="14111" y="2667"/>
                      </a:cubicBezTo>
                      <a:cubicBezTo>
                        <a:pt x="12610" y="2067"/>
                        <a:pt x="10942" y="2133"/>
                        <a:pt x="9341" y="1867"/>
                      </a:cubicBezTo>
                      <a:cubicBezTo>
                        <a:pt x="8507" y="1700"/>
                        <a:pt x="7673" y="1466"/>
                        <a:pt x="6873" y="1133"/>
                      </a:cubicBezTo>
                      <a:cubicBezTo>
                        <a:pt x="6506" y="966"/>
                        <a:pt x="6039" y="799"/>
                        <a:pt x="5738" y="532"/>
                      </a:cubicBezTo>
                      <a:cubicBezTo>
                        <a:pt x="5572" y="432"/>
                        <a:pt x="5472" y="132"/>
                        <a:pt x="5305" y="65"/>
                      </a:cubicBezTo>
                      <a:cubicBezTo>
                        <a:pt x="5187" y="19"/>
                        <a:pt x="5040" y="1"/>
                        <a:pt x="48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234;p42">
                  <a:extLst>
                    <a:ext uri="{FF2B5EF4-FFF2-40B4-BE49-F238E27FC236}">
                      <a16:creationId xmlns:a16="http://schemas.microsoft.com/office/drawing/2014/main" id="{D691588F-2517-BA2D-D010-4046983F9B69}"/>
                    </a:ext>
                  </a:extLst>
                </p:cNvPr>
                <p:cNvSpPr/>
                <p:nvPr/>
              </p:nvSpPr>
              <p:spPr>
                <a:xfrm>
                  <a:off x="5595468" y="3303001"/>
                  <a:ext cx="294704" cy="622087"/>
                </a:xfrm>
                <a:custGeom>
                  <a:avLst/>
                  <a:gdLst/>
                  <a:ahLst/>
                  <a:cxnLst/>
                  <a:rect l="l" t="t" r="r" b="b"/>
                  <a:pathLst>
                    <a:path w="14177" h="29926" extrusionOk="0">
                      <a:moveTo>
                        <a:pt x="1364" y="1"/>
                      </a:moveTo>
                      <a:cubicBezTo>
                        <a:pt x="1286" y="1"/>
                        <a:pt x="1209" y="9"/>
                        <a:pt x="1134" y="28"/>
                      </a:cubicBezTo>
                      <a:cubicBezTo>
                        <a:pt x="300" y="194"/>
                        <a:pt x="100" y="1295"/>
                        <a:pt x="234" y="2129"/>
                      </a:cubicBezTo>
                      <a:cubicBezTo>
                        <a:pt x="400" y="3563"/>
                        <a:pt x="0" y="4864"/>
                        <a:pt x="100" y="6332"/>
                      </a:cubicBezTo>
                      <a:cubicBezTo>
                        <a:pt x="200" y="7700"/>
                        <a:pt x="534" y="9067"/>
                        <a:pt x="901" y="10402"/>
                      </a:cubicBezTo>
                      <a:cubicBezTo>
                        <a:pt x="1801" y="13804"/>
                        <a:pt x="1901" y="17774"/>
                        <a:pt x="2902" y="21143"/>
                      </a:cubicBezTo>
                      <a:cubicBezTo>
                        <a:pt x="2902" y="21209"/>
                        <a:pt x="2935" y="21243"/>
                        <a:pt x="2935" y="21276"/>
                      </a:cubicBezTo>
                      <a:cubicBezTo>
                        <a:pt x="3569" y="23745"/>
                        <a:pt x="4036" y="26213"/>
                        <a:pt x="4603" y="28681"/>
                      </a:cubicBezTo>
                      <a:cubicBezTo>
                        <a:pt x="4670" y="29015"/>
                        <a:pt x="4703" y="29816"/>
                        <a:pt x="5137" y="29916"/>
                      </a:cubicBezTo>
                      <a:cubicBezTo>
                        <a:pt x="5162" y="29923"/>
                        <a:pt x="5189" y="29926"/>
                        <a:pt x="5217" y="29926"/>
                      </a:cubicBezTo>
                      <a:cubicBezTo>
                        <a:pt x="5590" y="29926"/>
                        <a:pt x="6158" y="29335"/>
                        <a:pt x="6438" y="29148"/>
                      </a:cubicBezTo>
                      <a:cubicBezTo>
                        <a:pt x="7172" y="28681"/>
                        <a:pt x="7906" y="28748"/>
                        <a:pt x="8773" y="28648"/>
                      </a:cubicBezTo>
                      <a:cubicBezTo>
                        <a:pt x="9874" y="28515"/>
                        <a:pt x="10908" y="28214"/>
                        <a:pt x="11909" y="27814"/>
                      </a:cubicBezTo>
                      <a:cubicBezTo>
                        <a:pt x="12676" y="27481"/>
                        <a:pt x="13443" y="27014"/>
                        <a:pt x="13843" y="26280"/>
                      </a:cubicBezTo>
                      <a:cubicBezTo>
                        <a:pt x="14110" y="25779"/>
                        <a:pt x="14143" y="25179"/>
                        <a:pt x="14177" y="24578"/>
                      </a:cubicBezTo>
                      <a:cubicBezTo>
                        <a:pt x="14177" y="23011"/>
                        <a:pt x="13877" y="21510"/>
                        <a:pt x="13676" y="19975"/>
                      </a:cubicBezTo>
                      <a:cubicBezTo>
                        <a:pt x="13476" y="18407"/>
                        <a:pt x="13209" y="16840"/>
                        <a:pt x="12876" y="15272"/>
                      </a:cubicBezTo>
                      <a:cubicBezTo>
                        <a:pt x="12009" y="11236"/>
                        <a:pt x="11008" y="5865"/>
                        <a:pt x="7906" y="2896"/>
                      </a:cubicBezTo>
                      <a:cubicBezTo>
                        <a:pt x="7105" y="2129"/>
                        <a:pt x="6171" y="1562"/>
                        <a:pt x="5137" y="1128"/>
                      </a:cubicBezTo>
                      <a:cubicBezTo>
                        <a:pt x="4103" y="695"/>
                        <a:pt x="3036" y="395"/>
                        <a:pt x="1968" y="128"/>
                      </a:cubicBezTo>
                      <a:cubicBezTo>
                        <a:pt x="1776" y="56"/>
                        <a:pt x="1566" y="1"/>
                        <a:pt x="1364"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235;p42">
                  <a:extLst>
                    <a:ext uri="{FF2B5EF4-FFF2-40B4-BE49-F238E27FC236}">
                      <a16:creationId xmlns:a16="http://schemas.microsoft.com/office/drawing/2014/main" id="{D7300ABB-5646-D8EB-F23A-DB8CC7816773}"/>
                    </a:ext>
                  </a:extLst>
                </p:cNvPr>
                <p:cNvSpPr/>
                <p:nvPr/>
              </p:nvSpPr>
              <p:spPr>
                <a:xfrm rot="2078426">
                  <a:off x="5162158" y="2609089"/>
                  <a:ext cx="63108" cy="20828"/>
                </a:xfrm>
                <a:custGeom>
                  <a:avLst/>
                  <a:gdLst/>
                  <a:ahLst/>
                  <a:cxnLst/>
                  <a:rect l="l" t="t" r="r" b="b"/>
                  <a:pathLst>
                    <a:path w="3036" h="1002" extrusionOk="0">
                      <a:moveTo>
                        <a:pt x="2535" y="1"/>
                      </a:moveTo>
                      <a:cubicBezTo>
                        <a:pt x="2269" y="101"/>
                        <a:pt x="2035" y="201"/>
                        <a:pt x="1768" y="301"/>
                      </a:cubicBezTo>
                      <a:cubicBezTo>
                        <a:pt x="1568" y="368"/>
                        <a:pt x="1368" y="434"/>
                        <a:pt x="1168" y="501"/>
                      </a:cubicBezTo>
                      <a:cubicBezTo>
                        <a:pt x="968" y="534"/>
                        <a:pt x="801" y="601"/>
                        <a:pt x="601" y="601"/>
                      </a:cubicBezTo>
                      <a:cubicBezTo>
                        <a:pt x="501" y="601"/>
                        <a:pt x="367" y="634"/>
                        <a:pt x="267" y="668"/>
                      </a:cubicBezTo>
                      <a:cubicBezTo>
                        <a:pt x="0" y="801"/>
                        <a:pt x="134" y="935"/>
                        <a:pt x="300" y="1001"/>
                      </a:cubicBezTo>
                      <a:lnTo>
                        <a:pt x="334" y="1001"/>
                      </a:lnTo>
                      <a:cubicBezTo>
                        <a:pt x="1234" y="968"/>
                        <a:pt x="2168" y="901"/>
                        <a:pt x="3036" y="668"/>
                      </a:cubicBezTo>
                      <a:cubicBezTo>
                        <a:pt x="3036" y="434"/>
                        <a:pt x="2836" y="234"/>
                        <a:pt x="2702" y="34"/>
                      </a:cubicBezTo>
                      <a:cubicBezTo>
                        <a:pt x="2669" y="34"/>
                        <a:pt x="2669" y="1"/>
                        <a:pt x="2635"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236;p42">
                  <a:extLst>
                    <a:ext uri="{FF2B5EF4-FFF2-40B4-BE49-F238E27FC236}">
                      <a16:creationId xmlns:a16="http://schemas.microsoft.com/office/drawing/2014/main" id="{BDB94AA8-9C47-E01C-5C8D-9EEB04FE2D0F}"/>
                    </a:ext>
                  </a:extLst>
                </p:cNvPr>
                <p:cNvSpPr/>
                <p:nvPr/>
              </p:nvSpPr>
              <p:spPr>
                <a:xfrm>
                  <a:off x="5596549" y="3500953"/>
                  <a:ext cx="141584" cy="414149"/>
                </a:xfrm>
                <a:custGeom>
                  <a:avLst/>
                  <a:gdLst/>
                  <a:ahLst/>
                  <a:cxnLst/>
                  <a:rect l="l" t="t" r="r" b="b"/>
                  <a:pathLst>
                    <a:path w="6811" h="19923" extrusionOk="0">
                      <a:moveTo>
                        <a:pt x="154" y="1"/>
                      </a:moveTo>
                      <a:cubicBezTo>
                        <a:pt x="72" y="1"/>
                        <a:pt x="0" y="79"/>
                        <a:pt x="48" y="175"/>
                      </a:cubicBezTo>
                      <a:cubicBezTo>
                        <a:pt x="1316" y="2443"/>
                        <a:pt x="1616" y="5112"/>
                        <a:pt x="2183" y="7614"/>
                      </a:cubicBezTo>
                      <a:cubicBezTo>
                        <a:pt x="2817" y="10249"/>
                        <a:pt x="3517" y="12884"/>
                        <a:pt x="4351" y="15486"/>
                      </a:cubicBezTo>
                      <a:cubicBezTo>
                        <a:pt x="4818" y="16954"/>
                        <a:pt x="5319" y="18421"/>
                        <a:pt x="5886" y="19856"/>
                      </a:cubicBezTo>
                      <a:cubicBezTo>
                        <a:pt x="5919" y="19889"/>
                        <a:pt x="5952" y="19923"/>
                        <a:pt x="6019" y="19923"/>
                      </a:cubicBezTo>
                      <a:cubicBezTo>
                        <a:pt x="6253" y="19856"/>
                        <a:pt x="6486" y="19756"/>
                        <a:pt x="6720" y="19689"/>
                      </a:cubicBezTo>
                      <a:cubicBezTo>
                        <a:pt x="6811" y="19659"/>
                        <a:pt x="6791" y="19518"/>
                        <a:pt x="6686" y="19518"/>
                      </a:cubicBezTo>
                      <a:cubicBezTo>
                        <a:pt x="6676" y="19518"/>
                        <a:pt x="6665" y="19519"/>
                        <a:pt x="6653" y="19522"/>
                      </a:cubicBezTo>
                      <a:lnTo>
                        <a:pt x="6052" y="19689"/>
                      </a:lnTo>
                      <a:cubicBezTo>
                        <a:pt x="5152" y="17120"/>
                        <a:pt x="4284" y="14519"/>
                        <a:pt x="3551" y="11883"/>
                      </a:cubicBezTo>
                      <a:cubicBezTo>
                        <a:pt x="2817" y="9282"/>
                        <a:pt x="2283" y="6646"/>
                        <a:pt x="1683" y="4044"/>
                      </a:cubicBezTo>
                      <a:cubicBezTo>
                        <a:pt x="1349" y="2643"/>
                        <a:pt x="982" y="1276"/>
                        <a:pt x="248" y="42"/>
                      </a:cubicBezTo>
                      <a:cubicBezTo>
                        <a:pt x="220" y="13"/>
                        <a:pt x="186" y="1"/>
                        <a:pt x="1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237;p42">
                  <a:extLst>
                    <a:ext uri="{FF2B5EF4-FFF2-40B4-BE49-F238E27FC236}">
                      <a16:creationId xmlns:a16="http://schemas.microsoft.com/office/drawing/2014/main" id="{D1403903-54A0-D8B9-D1BA-4A965DD5FC40}"/>
                    </a:ext>
                  </a:extLst>
                </p:cNvPr>
                <p:cNvSpPr/>
                <p:nvPr/>
              </p:nvSpPr>
              <p:spPr>
                <a:xfrm>
                  <a:off x="5197450" y="3342282"/>
                  <a:ext cx="403569" cy="159024"/>
                </a:xfrm>
                <a:custGeom>
                  <a:avLst/>
                  <a:gdLst/>
                  <a:ahLst/>
                  <a:cxnLst/>
                  <a:rect l="l" t="t" r="r" b="b"/>
                  <a:pathLst>
                    <a:path w="19414" h="7650" extrusionOk="0">
                      <a:moveTo>
                        <a:pt x="204" y="0"/>
                      </a:moveTo>
                      <a:cubicBezTo>
                        <a:pt x="0" y="0"/>
                        <a:pt x="10" y="337"/>
                        <a:pt x="234" y="369"/>
                      </a:cubicBezTo>
                      <a:cubicBezTo>
                        <a:pt x="3136" y="803"/>
                        <a:pt x="6038" y="1403"/>
                        <a:pt x="8906" y="2137"/>
                      </a:cubicBezTo>
                      <a:cubicBezTo>
                        <a:pt x="10274" y="2471"/>
                        <a:pt x="11675" y="2871"/>
                        <a:pt x="13043" y="3271"/>
                      </a:cubicBezTo>
                      <a:cubicBezTo>
                        <a:pt x="14344" y="3672"/>
                        <a:pt x="15678" y="4072"/>
                        <a:pt x="16845" y="4739"/>
                      </a:cubicBezTo>
                      <a:cubicBezTo>
                        <a:pt x="17412" y="5073"/>
                        <a:pt x="17946" y="5473"/>
                        <a:pt x="18346" y="5973"/>
                      </a:cubicBezTo>
                      <a:cubicBezTo>
                        <a:pt x="18780" y="6474"/>
                        <a:pt x="18980" y="7007"/>
                        <a:pt x="19214" y="7575"/>
                      </a:cubicBezTo>
                      <a:cubicBezTo>
                        <a:pt x="19230" y="7625"/>
                        <a:pt x="19280" y="7650"/>
                        <a:pt x="19326" y="7650"/>
                      </a:cubicBezTo>
                      <a:cubicBezTo>
                        <a:pt x="19372" y="7650"/>
                        <a:pt x="19414" y="7625"/>
                        <a:pt x="19414" y="7575"/>
                      </a:cubicBezTo>
                      <a:cubicBezTo>
                        <a:pt x="19414" y="6574"/>
                        <a:pt x="18580" y="5606"/>
                        <a:pt x="17746" y="4939"/>
                      </a:cubicBezTo>
                      <a:cubicBezTo>
                        <a:pt x="16712" y="4139"/>
                        <a:pt x="15411" y="3672"/>
                        <a:pt x="14143" y="3271"/>
                      </a:cubicBezTo>
                      <a:cubicBezTo>
                        <a:pt x="11241" y="2337"/>
                        <a:pt x="8306" y="1570"/>
                        <a:pt x="5304" y="936"/>
                      </a:cubicBezTo>
                      <a:cubicBezTo>
                        <a:pt x="3636" y="603"/>
                        <a:pt x="1935" y="269"/>
                        <a:pt x="234" y="2"/>
                      </a:cubicBezTo>
                      <a:cubicBezTo>
                        <a:pt x="223" y="1"/>
                        <a:pt x="214" y="0"/>
                        <a:pt x="2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238;p42">
                  <a:extLst>
                    <a:ext uri="{FF2B5EF4-FFF2-40B4-BE49-F238E27FC236}">
                      <a16:creationId xmlns:a16="http://schemas.microsoft.com/office/drawing/2014/main" id="{6D455C35-C7AD-81F3-CC9E-ECB58D05F7A4}"/>
                    </a:ext>
                  </a:extLst>
                </p:cNvPr>
                <p:cNvSpPr/>
                <p:nvPr/>
              </p:nvSpPr>
              <p:spPr>
                <a:xfrm>
                  <a:off x="5897780" y="3977028"/>
                  <a:ext cx="13200" cy="33260"/>
                </a:xfrm>
                <a:custGeom>
                  <a:avLst/>
                  <a:gdLst/>
                  <a:ahLst/>
                  <a:cxnLst/>
                  <a:rect l="l" t="t" r="r" b="b"/>
                  <a:pathLst>
                    <a:path w="635" h="1600" extrusionOk="0">
                      <a:moveTo>
                        <a:pt x="586" y="1"/>
                      </a:moveTo>
                      <a:cubicBezTo>
                        <a:pt x="568" y="1"/>
                        <a:pt x="548" y="9"/>
                        <a:pt x="534" y="23"/>
                      </a:cubicBezTo>
                      <a:cubicBezTo>
                        <a:pt x="468" y="89"/>
                        <a:pt x="434" y="156"/>
                        <a:pt x="401" y="189"/>
                      </a:cubicBezTo>
                      <a:cubicBezTo>
                        <a:pt x="368" y="256"/>
                        <a:pt x="334" y="323"/>
                        <a:pt x="301" y="390"/>
                      </a:cubicBezTo>
                      <a:cubicBezTo>
                        <a:pt x="234" y="523"/>
                        <a:pt x="168" y="690"/>
                        <a:pt x="134" y="823"/>
                      </a:cubicBezTo>
                      <a:cubicBezTo>
                        <a:pt x="101" y="923"/>
                        <a:pt x="34" y="1057"/>
                        <a:pt x="1" y="1157"/>
                      </a:cubicBezTo>
                      <a:cubicBezTo>
                        <a:pt x="1" y="1257"/>
                        <a:pt x="1" y="1357"/>
                        <a:pt x="34" y="1457"/>
                      </a:cubicBezTo>
                      <a:cubicBezTo>
                        <a:pt x="89" y="1539"/>
                        <a:pt x="166" y="1599"/>
                        <a:pt x="248" y="1599"/>
                      </a:cubicBezTo>
                      <a:cubicBezTo>
                        <a:pt x="266" y="1599"/>
                        <a:pt x="283" y="1596"/>
                        <a:pt x="301" y="1590"/>
                      </a:cubicBezTo>
                      <a:cubicBezTo>
                        <a:pt x="434" y="1590"/>
                        <a:pt x="534" y="1524"/>
                        <a:pt x="534" y="1390"/>
                      </a:cubicBezTo>
                      <a:lnTo>
                        <a:pt x="534" y="1357"/>
                      </a:lnTo>
                      <a:lnTo>
                        <a:pt x="534" y="1290"/>
                      </a:lnTo>
                      <a:cubicBezTo>
                        <a:pt x="534" y="1290"/>
                        <a:pt x="534" y="1257"/>
                        <a:pt x="501" y="1224"/>
                      </a:cubicBezTo>
                      <a:lnTo>
                        <a:pt x="501" y="1190"/>
                      </a:lnTo>
                      <a:lnTo>
                        <a:pt x="501" y="1157"/>
                      </a:lnTo>
                      <a:cubicBezTo>
                        <a:pt x="501" y="1157"/>
                        <a:pt x="534" y="1123"/>
                        <a:pt x="534" y="1123"/>
                      </a:cubicBezTo>
                      <a:lnTo>
                        <a:pt x="534" y="1023"/>
                      </a:lnTo>
                      <a:lnTo>
                        <a:pt x="568" y="790"/>
                      </a:lnTo>
                      <a:cubicBezTo>
                        <a:pt x="601" y="690"/>
                        <a:pt x="601" y="556"/>
                        <a:pt x="635" y="456"/>
                      </a:cubicBezTo>
                      <a:cubicBezTo>
                        <a:pt x="635" y="323"/>
                        <a:pt x="635" y="189"/>
                        <a:pt x="635" y="56"/>
                      </a:cubicBezTo>
                      <a:cubicBezTo>
                        <a:pt x="635" y="17"/>
                        <a:pt x="612" y="1"/>
                        <a:pt x="586"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239;p42">
                  <a:extLst>
                    <a:ext uri="{FF2B5EF4-FFF2-40B4-BE49-F238E27FC236}">
                      <a16:creationId xmlns:a16="http://schemas.microsoft.com/office/drawing/2014/main" id="{A8883AAE-6DB8-40CB-3BC1-804E338AFD02}"/>
                    </a:ext>
                  </a:extLst>
                </p:cNvPr>
                <p:cNvSpPr/>
                <p:nvPr/>
              </p:nvSpPr>
              <p:spPr>
                <a:xfrm>
                  <a:off x="5926218" y="3980271"/>
                  <a:ext cx="12493" cy="30183"/>
                </a:xfrm>
                <a:custGeom>
                  <a:avLst/>
                  <a:gdLst/>
                  <a:ahLst/>
                  <a:cxnLst/>
                  <a:rect l="l" t="t" r="r" b="b"/>
                  <a:pathLst>
                    <a:path w="601" h="1452" extrusionOk="0">
                      <a:moveTo>
                        <a:pt x="301" y="0"/>
                      </a:moveTo>
                      <a:cubicBezTo>
                        <a:pt x="201" y="0"/>
                        <a:pt x="134" y="67"/>
                        <a:pt x="134" y="167"/>
                      </a:cubicBezTo>
                      <a:lnTo>
                        <a:pt x="134" y="234"/>
                      </a:lnTo>
                      <a:cubicBezTo>
                        <a:pt x="134" y="234"/>
                        <a:pt x="134" y="267"/>
                        <a:pt x="134" y="267"/>
                      </a:cubicBezTo>
                      <a:cubicBezTo>
                        <a:pt x="100" y="334"/>
                        <a:pt x="100" y="367"/>
                        <a:pt x="100" y="400"/>
                      </a:cubicBezTo>
                      <a:cubicBezTo>
                        <a:pt x="67" y="500"/>
                        <a:pt x="67" y="601"/>
                        <a:pt x="67" y="701"/>
                      </a:cubicBezTo>
                      <a:lnTo>
                        <a:pt x="0" y="1001"/>
                      </a:lnTo>
                      <a:cubicBezTo>
                        <a:pt x="0" y="1068"/>
                        <a:pt x="0" y="1134"/>
                        <a:pt x="34" y="1201"/>
                      </a:cubicBezTo>
                      <a:cubicBezTo>
                        <a:pt x="34" y="1301"/>
                        <a:pt x="100" y="1368"/>
                        <a:pt x="201" y="1401"/>
                      </a:cubicBezTo>
                      <a:cubicBezTo>
                        <a:pt x="234" y="1434"/>
                        <a:pt x="276" y="1451"/>
                        <a:pt x="317" y="1451"/>
                      </a:cubicBezTo>
                      <a:cubicBezTo>
                        <a:pt x="359" y="1451"/>
                        <a:pt x="401" y="1434"/>
                        <a:pt x="434" y="1401"/>
                      </a:cubicBezTo>
                      <a:cubicBezTo>
                        <a:pt x="501" y="1368"/>
                        <a:pt x="567" y="1301"/>
                        <a:pt x="601" y="1201"/>
                      </a:cubicBezTo>
                      <a:cubicBezTo>
                        <a:pt x="601" y="1134"/>
                        <a:pt x="601" y="1068"/>
                        <a:pt x="601" y="1001"/>
                      </a:cubicBezTo>
                      <a:cubicBezTo>
                        <a:pt x="601" y="901"/>
                        <a:pt x="567" y="834"/>
                        <a:pt x="567" y="734"/>
                      </a:cubicBezTo>
                      <a:cubicBezTo>
                        <a:pt x="567" y="634"/>
                        <a:pt x="534" y="534"/>
                        <a:pt x="501" y="434"/>
                      </a:cubicBezTo>
                      <a:cubicBezTo>
                        <a:pt x="501" y="367"/>
                        <a:pt x="501" y="334"/>
                        <a:pt x="501" y="300"/>
                      </a:cubicBezTo>
                      <a:cubicBezTo>
                        <a:pt x="501" y="267"/>
                        <a:pt x="467" y="267"/>
                        <a:pt x="467" y="234"/>
                      </a:cubicBezTo>
                      <a:cubicBezTo>
                        <a:pt x="467" y="234"/>
                        <a:pt x="467" y="234"/>
                        <a:pt x="467" y="200"/>
                      </a:cubicBezTo>
                      <a:lnTo>
                        <a:pt x="467" y="167"/>
                      </a:lnTo>
                      <a:cubicBezTo>
                        <a:pt x="467" y="100"/>
                        <a:pt x="401" y="0"/>
                        <a:pt x="301"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240;p42">
                  <a:extLst>
                    <a:ext uri="{FF2B5EF4-FFF2-40B4-BE49-F238E27FC236}">
                      <a16:creationId xmlns:a16="http://schemas.microsoft.com/office/drawing/2014/main" id="{C8C13EFD-C1E7-4544-4932-8D95A82DFF78}"/>
                    </a:ext>
                  </a:extLst>
                </p:cNvPr>
                <p:cNvSpPr/>
                <p:nvPr/>
              </p:nvSpPr>
              <p:spPr>
                <a:xfrm>
                  <a:off x="5960184" y="3989521"/>
                  <a:ext cx="13200" cy="29352"/>
                </a:xfrm>
                <a:custGeom>
                  <a:avLst/>
                  <a:gdLst/>
                  <a:ahLst/>
                  <a:cxnLst/>
                  <a:rect l="l" t="t" r="r" b="b"/>
                  <a:pathLst>
                    <a:path w="635" h="1412" extrusionOk="0">
                      <a:moveTo>
                        <a:pt x="248" y="0"/>
                      </a:moveTo>
                      <a:cubicBezTo>
                        <a:pt x="223" y="0"/>
                        <a:pt x="195" y="8"/>
                        <a:pt x="168" y="22"/>
                      </a:cubicBezTo>
                      <a:cubicBezTo>
                        <a:pt x="134" y="55"/>
                        <a:pt x="101" y="122"/>
                        <a:pt x="101" y="156"/>
                      </a:cubicBezTo>
                      <a:cubicBezTo>
                        <a:pt x="134" y="189"/>
                        <a:pt x="134" y="222"/>
                        <a:pt x="134" y="222"/>
                      </a:cubicBezTo>
                      <a:cubicBezTo>
                        <a:pt x="134" y="256"/>
                        <a:pt x="134" y="256"/>
                        <a:pt x="134" y="256"/>
                      </a:cubicBezTo>
                      <a:lnTo>
                        <a:pt x="134" y="289"/>
                      </a:lnTo>
                      <a:cubicBezTo>
                        <a:pt x="134" y="322"/>
                        <a:pt x="134" y="356"/>
                        <a:pt x="134" y="389"/>
                      </a:cubicBezTo>
                      <a:cubicBezTo>
                        <a:pt x="134" y="400"/>
                        <a:pt x="134" y="413"/>
                        <a:pt x="134" y="422"/>
                      </a:cubicBezTo>
                      <a:lnTo>
                        <a:pt x="134" y="522"/>
                      </a:lnTo>
                      <a:lnTo>
                        <a:pt x="134" y="589"/>
                      </a:lnTo>
                      <a:lnTo>
                        <a:pt x="134" y="623"/>
                      </a:lnTo>
                      <a:cubicBezTo>
                        <a:pt x="134" y="689"/>
                        <a:pt x="101" y="789"/>
                        <a:pt x="68" y="856"/>
                      </a:cubicBezTo>
                      <a:cubicBezTo>
                        <a:pt x="34" y="956"/>
                        <a:pt x="34" y="1056"/>
                        <a:pt x="34" y="1156"/>
                      </a:cubicBezTo>
                      <a:cubicBezTo>
                        <a:pt x="1" y="1256"/>
                        <a:pt x="101" y="1356"/>
                        <a:pt x="168" y="1390"/>
                      </a:cubicBezTo>
                      <a:cubicBezTo>
                        <a:pt x="209" y="1404"/>
                        <a:pt x="251" y="1412"/>
                        <a:pt x="290" y="1412"/>
                      </a:cubicBezTo>
                      <a:cubicBezTo>
                        <a:pt x="345" y="1412"/>
                        <a:pt x="395" y="1395"/>
                        <a:pt x="435" y="1356"/>
                      </a:cubicBezTo>
                      <a:cubicBezTo>
                        <a:pt x="468" y="1290"/>
                        <a:pt x="535" y="1256"/>
                        <a:pt x="568" y="1190"/>
                      </a:cubicBezTo>
                      <a:cubicBezTo>
                        <a:pt x="601" y="1123"/>
                        <a:pt x="635" y="1023"/>
                        <a:pt x="635" y="923"/>
                      </a:cubicBezTo>
                      <a:cubicBezTo>
                        <a:pt x="635" y="823"/>
                        <a:pt x="635" y="723"/>
                        <a:pt x="601" y="589"/>
                      </a:cubicBezTo>
                      <a:lnTo>
                        <a:pt x="601" y="623"/>
                      </a:lnTo>
                      <a:cubicBezTo>
                        <a:pt x="601" y="522"/>
                        <a:pt x="568" y="422"/>
                        <a:pt x="535" y="322"/>
                      </a:cubicBezTo>
                      <a:cubicBezTo>
                        <a:pt x="501" y="256"/>
                        <a:pt x="468" y="222"/>
                        <a:pt x="435" y="156"/>
                      </a:cubicBezTo>
                      <a:cubicBezTo>
                        <a:pt x="401" y="156"/>
                        <a:pt x="401" y="122"/>
                        <a:pt x="401" y="122"/>
                      </a:cubicBezTo>
                      <a:cubicBezTo>
                        <a:pt x="368" y="89"/>
                        <a:pt x="368" y="55"/>
                        <a:pt x="334" y="55"/>
                      </a:cubicBezTo>
                      <a:cubicBezTo>
                        <a:pt x="315" y="16"/>
                        <a:pt x="284" y="0"/>
                        <a:pt x="248"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241;p42">
                  <a:extLst>
                    <a:ext uri="{FF2B5EF4-FFF2-40B4-BE49-F238E27FC236}">
                      <a16:creationId xmlns:a16="http://schemas.microsoft.com/office/drawing/2014/main" id="{A3DAAA91-7DE5-1315-1CCA-5F9318FD0674}"/>
                    </a:ext>
                  </a:extLst>
                </p:cNvPr>
                <p:cNvSpPr/>
                <p:nvPr/>
              </p:nvSpPr>
              <p:spPr>
                <a:xfrm>
                  <a:off x="5122739" y="2529573"/>
                  <a:ext cx="24799" cy="19145"/>
                </a:xfrm>
                <a:custGeom>
                  <a:avLst/>
                  <a:gdLst/>
                  <a:ahLst/>
                  <a:cxnLst/>
                  <a:rect l="l" t="t" r="r" b="b"/>
                  <a:pathLst>
                    <a:path w="1193" h="921" extrusionOk="0">
                      <a:moveTo>
                        <a:pt x="391" y="0"/>
                      </a:moveTo>
                      <a:cubicBezTo>
                        <a:pt x="280" y="0"/>
                        <a:pt x="167" y="32"/>
                        <a:pt x="58" y="104"/>
                      </a:cubicBezTo>
                      <a:cubicBezTo>
                        <a:pt x="1" y="133"/>
                        <a:pt x="42" y="211"/>
                        <a:pt x="97" y="211"/>
                      </a:cubicBezTo>
                      <a:cubicBezTo>
                        <a:pt x="106" y="211"/>
                        <a:pt x="116" y="209"/>
                        <a:pt x="125" y="204"/>
                      </a:cubicBezTo>
                      <a:cubicBezTo>
                        <a:pt x="171" y="185"/>
                        <a:pt x="223" y="177"/>
                        <a:pt x="277" y="177"/>
                      </a:cubicBezTo>
                      <a:cubicBezTo>
                        <a:pt x="414" y="177"/>
                        <a:pt x="562" y="232"/>
                        <a:pt x="659" y="304"/>
                      </a:cubicBezTo>
                      <a:cubicBezTo>
                        <a:pt x="725" y="371"/>
                        <a:pt x="792" y="471"/>
                        <a:pt x="859" y="538"/>
                      </a:cubicBezTo>
                      <a:cubicBezTo>
                        <a:pt x="892" y="638"/>
                        <a:pt x="925" y="771"/>
                        <a:pt x="959" y="871"/>
                      </a:cubicBezTo>
                      <a:cubicBezTo>
                        <a:pt x="982" y="906"/>
                        <a:pt x="1017" y="921"/>
                        <a:pt x="1054" y="921"/>
                      </a:cubicBezTo>
                      <a:cubicBezTo>
                        <a:pt x="1122" y="921"/>
                        <a:pt x="1192" y="870"/>
                        <a:pt x="1192" y="804"/>
                      </a:cubicBezTo>
                      <a:cubicBezTo>
                        <a:pt x="1166" y="412"/>
                        <a:pt x="792" y="0"/>
                        <a:pt x="391"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242;p42">
                  <a:extLst>
                    <a:ext uri="{FF2B5EF4-FFF2-40B4-BE49-F238E27FC236}">
                      <a16:creationId xmlns:a16="http://schemas.microsoft.com/office/drawing/2014/main" id="{94AF33C3-621A-F101-C94F-178A8478A183}"/>
                    </a:ext>
                  </a:extLst>
                </p:cNvPr>
                <p:cNvSpPr/>
                <p:nvPr/>
              </p:nvSpPr>
              <p:spPr>
                <a:xfrm>
                  <a:off x="4884951" y="3180700"/>
                  <a:ext cx="297074" cy="50306"/>
                </a:xfrm>
                <a:custGeom>
                  <a:avLst/>
                  <a:gdLst/>
                  <a:ahLst/>
                  <a:cxnLst/>
                  <a:rect l="l" t="t" r="r" b="b"/>
                  <a:pathLst>
                    <a:path w="14291" h="2420" extrusionOk="0">
                      <a:moveTo>
                        <a:pt x="222" y="0"/>
                      </a:moveTo>
                      <a:cubicBezTo>
                        <a:pt x="49" y="0"/>
                        <a:pt x="1" y="239"/>
                        <a:pt x="189" y="270"/>
                      </a:cubicBezTo>
                      <a:cubicBezTo>
                        <a:pt x="3825" y="1204"/>
                        <a:pt x="7561" y="1871"/>
                        <a:pt x="11264" y="2272"/>
                      </a:cubicBezTo>
                      <a:cubicBezTo>
                        <a:pt x="11800" y="2346"/>
                        <a:pt x="12347" y="2420"/>
                        <a:pt x="12893" y="2420"/>
                      </a:cubicBezTo>
                      <a:cubicBezTo>
                        <a:pt x="13331" y="2420"/>
                        <a:pt x="13768" y="2372"/>
                        <a:pt x="14199" y="2238"/>
                      </a:cubicBezTo>
                      <a:cubicBezTo>
                        <a:pt x="14290" y="2177"/>
                        <a:pt x="14271" y="2034"/>
                        <a:pt x="14166" y="2034"/>
                      </a:cubicBezTo>
                      <a:cubicBezTo>
                        <a:pt x="14155" y="2034"/>
                        <a:pt x="14144" y="2035"/>
                        <a:pt x="14132" y="2038"/>
                      </a:cubicBezTo>
                      <a:cubicBezTo>
                        <a:pt x="13768" y="2155"/>
                        <a:pt x="13392" y="2195"/>
                        <a:pt x="13013" y="2195"/>
                      </a:cubicBezTo>
                      <a:cubicBezTo>
                        <a:pt x="12525" y="2195"/>
                        <a:pt x="12034" y="2128"/>
                        <a:pt x="11564" y="2071"/>
                      </a:cubicBezTo>
                      <a:cubicBezTo>
                        <a:pt x="10597" y="1938"/>
                        <a:pt x="9663" y="1805"/>
                        <a:pt x="8729" y="1671"/>
                      </a:cubicBezTo>
                      <a:cubicBezTo>
                        <a:pt x="6927" y="1404"/>
                        <a:pt x="5126" y="1071"/>
                        <a:pt x="3325" y="704"/>
                      </a:cubicBezTo>
                      <a:cubicBezTo>
                        <a:pt x="2291" y="470"/>
                        <a:pt x="1290" y="237"/>
                        <a:pt x="256" y="3"/>
                      </a:cubicBezTo>
                      <a:cubicBezTo>
                        <a:pt x="244" y="1"/>
                        <a:pt x="233" y="0"/>
                        <a:pt x="2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243;p42">
                  <a:extLst>
                    <a:ext uri="{FF2B5EF4-FFF2-40B4-BE49-F238E27FC236}">
                      <a16:creationId xmlns:a16="http://schemas.microsoft.com/office/drawing/2014/main" id="{C06FE2DD-344D-811D-1824-59A0A0466544}"/>
                    </a:ext>
                  </a:extLst>
                </p:cNvPr>
                <p:cNvSpPr/>
                <p:nvPr/>
              </p:nvSpPr>
              <p:spPr>
                <a:xfrm>
                  <a:off x="4972071" y="2815838"/>
                  <a:ext cx="250136" cy="299132"/>
                </a:xfrm>
                <a:custGeom>
                  <a:avLst/>
                  <a:gdLst/>
                  <a:ahLst/>
                  <a:cxnLst/>
                  <a:rect l="l" t="t" r="r" b="b"/>
                  <a:pathLst>
                    <a:path w="12033" h="14390" extrusionOk="0">
                      <a:moveTo>
                        <a:pt x="3309" y="0"/>
                      </a:moveTo>
                      <a:cubicBezTo>
                        <a:pt x="3283" y="0"/>
                        <a:pt x="3257" y="12"/>
                        <a:pt x="3237" y="43"/>
                      </a:cubicBezTo>
                      <a:cubicBezTo>
                        <a:pt x="2770" y="610"/>
                        <a:pt x="2469" y="1310"/>
                        <a:pt x="2136" y="1944"/>
                      </a:cubicBezTo>
                      <a:cubicBezTo>
                        <a:pt x="1802" y="2611"/>
                        <a:pt x="1502" y="3245"/>
                        <a:pt x="1202" y="3912"/>
                      </a:cubicBezTo>
                      <a:cubicBezTo>
                        <a:pt x="668" y="5246"/>
                        <a:pt x="234" y="6647"/>
                        <a:pt x="134" y="8082"/>
                      </a:cubicBezTo>
                      <a:cubicBezTo>
                        <a:pt x="68" y="8682"/>
                        <a:pt x="1" y="9449"/>
                        <a:pt x="301" y="10016"/>
                      </a:cubicBezTo>
                      <a:cubicBezTo>
                        <a:pt x="635" y="10550"/>
                        <a:pt x="1369" y="10684"/>
                        <a:pt x="1902" y="10884"/>
                      </a:cubicBezTo>
                      <a:cubicBezTo>
                        <a:pt x="3470" y="11417"/>
                        <a:pt x="5038" y="11985"/>
                        <a:pt x="6606" y="12552"/>
                      </a:cubicBezTo>
                      <a:cubicBezTo>
                        <a:pt x="7440" y="12852"/>
                        <a:pt x="8307" y="13152"/>
                        <a:pt x="9141" y="13452"/>
                      </a:cubicBezTo>
                      <a:cubicBezTo>
                        <a:pt x="10041" y="13752"/>
                        <a:pt x="10909" y="14119"/>
                        <a:pt x="11809" y="14386"/>
                      </a:cubicBezTo>
                      <a:cubicBezTo>
                        <a:pt x="11820" y="14389"/>
                        <a:pt x="11829" y="14390"/>
                        <a:pt x="11839" y="14390"/>
                      </a:cubicBezTo>
                      <a:cubicBezTo>
                        <a:pt x="11957" y="14390"/>
                        <a:pt x="12033" y="14214"/>
                        <a:pt x="11909" y="14153"/>
                      </a:cubicBezTo>
                      <a:cubicBezTo>
                        <a:pt x="11242" y="13853"/>
                        <a:pt x="10508" y="13619"/>
                        <a:pt x="9808" y="13386"/>
                      </a:cubicBezTo>
                      <a:cubicBezTo>
                        <a:pt x="9074" y="13119"/>
                        <a:pt x="8340" y="12852"/>
                        <a:pt x="7606" y="12585"/>
                      </a:cubicBezTo>
                      <a:cubicBezTo>
                        <a:pt x="6172" y="12085"/>
                        <a:pt x="4704" y="11551"/>
                        <a:pt x="3237" y="11017"/>
                      </a:cubicBezTo>
                      <a:cubicBezTo>
                        <a:pt x="2536" y="10784"/>
                        <a:pt x="1836" y="10550"/>
                        <a:pt x="1135" y="10283"/>
                      </a:cubicBezTo>
                      <a:cubicBezTo>
                        <a:pt x="768" y="10117"/>
                        <a:pt x="535" y="9916"/>
                        <a:pt x="468" y="9516"/>
                      </a:cubicBezTo>
                      <a:cubicBezTo>
                        <a:pt x="368" y="9216"/>
                        <a:pt x="401" y="8849"/>
                        <a:pt x="401" y="8515"/>
                      </a:cubicBezTo>
                      <a:cubicBezTo>
                        <a:pt x="468" y="7114"/>
                        <a:pt x="835" y="5713"/>
                        <a:pt x="1335" y="4412"/>
                      </a:cubicBezTo>
                      <a:cubicBezTo>
                        <a:pt x="1635" y="3645"/>
                        <a:pt x="1969" y="2911"/>
                        <a:pt x="2336" y="2211"/>
                      </a:cubicBezTo>
                      <a:cubicBezTo>
                        <a:pt x="2703" y="1510"/>
                        <a:pt x="3137" y="843"/>
                        <a:pt x="3403" y="109"/>
                      </a:cubicBezTo>
                      <a:cubicBezTo>
                        <a:pt x="3427" y="63"/>
                        <a:pt x="3369" y="0"/>
                        <a:pt x="33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244;p42">
                  <a:extLst>
                    <a:ext uri="{FF2B5EF4-FFF2-40B4-BE49-F238E27FC236}">
                      <a16:creationId xmlns:a16="http://schemas.microsoft.com/office/drawing/2014/main" id="{52CEEF49-ACBE-A032-A54A-52CF624887FC}"/>
                    </a:ext>
                  </a:extLst>
                </p:cNvPr>
                <p:cNvSpPr/>
                <p:nvPr/>
              </p:nvSpPr>
              <p:spPr>
                <a:xfrm>
                  <a:off x="5270933" y="2833196"/>
                  <a:ext cx="18064" cy="190871"/>
                </a:xfrm>
                <a:custGeom>
                  <a:avLst/>
                  <a:gdLst/>
                  <a:ahLst/>
                  <a:cxnLst/>
                  <a:rect l="l" t="t" r="r" b="b"/>
                  <a:pathLst>
                    <a:path w="869" h="9182" extrusionOk="0">
                      <a:moveTo>
                        <a:pt x="707" y="0"/>
                      </a:moveTo>
                      <a:cubicBezTo>
                        <a:pt x="656" y="0"/>
                        <a:pt x="588" y="48"/>
                        <a:pt x="568" y="108"/>
                      </a:cubicBezTo>
                      <a:cubicBezTo>
                        <a:pt x="535" y="742"/>
                        <a:pt x="568" y="1409"/>
                        <a:pt x="535" y="2043"/>
                      </a:cubicBezTo>
                      <a:cubicBezTo>
                        <a:pt x="535" y="2744"/>
                        <a:pt x="501" y="3411"/>
                        <a:pt x="468" y="4078"/>
                      </a:cubicBezTo>
                      <a:cubicBezTo>
                        <a:pt x="401" y="5412"/>
                        <a:pt x="134" y="7881"/>
                        <a:pt x="1" y="9181"/>
                      </a:cubicBezTo>
                      <a:cubicBezTo>
                        <a:pt x="268" y="7881"/>
                        <a:pt x="635" y="5412"/>
                        <a:pt x="735" y="4078"/>
                      </a:cubicBezTo>
                      <a:cubicBezTo>
                        <a:pt x="768" y="3411"/>
                        <a:pt x="801" y="2710"/>
                        <a:pt x="801" y="2043"/>
                      </a:cubicBezTo>
                      <a:cubicBezTo>
                        <a:pt x="835" y="1409"/>
                        <a:pt x="868" y="709"/>
                        <a:pt x="768" y="75"/>
                      </a:cubicBezTo>
                      <a:cubicBezTo>
                        <a:pt x="768" y="22"/>
                        <a:pt x="741" y="0"/>
                        <a:pt x="7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245;p42">
                  <a:extLst>
                    <a:ext uri="{FF2B5EF4-FFF2-40B4-BE49-F238E27FC236}">
                      <a16:creationId xmlns:a16="http://schemas.microsoft.com/office/drawing/2014/main" id="{6F89CD3F-95E5-CA07-A7E1-F06355A4F884}"/>
                    </a:ext>
                  </a:extLst>
                </p:cNvPr>
                <p:cNvSpPr/>
                <p:nvPr/>
              </p:nvSpPr>
              <p:spPr>
                <a:xfrm>
                  <a:off x="5480575" y="3583957"/>
                  <a:ext cx="25901" cy="48539"/>
                </a:xfrm>
                <a:custGeom>
                  <a:avLst/>
                  <a:gdLst/>
                  <a:ahLst/>
                  <a:cxnLst/>
                  <a:rect l="l" t="t" r="r" b="b"/>
                  <a:pathLst>
                    <a:path w="1246" h="2335" extrusionOk="0">
                      <a:moveTo>
                        <a:pt x="1061" y="1"/>
                      </a:moveTo>
                      <a:cubicBezTo>
                        <a:pt x="1010" y="1"/>
                        <a:pt x="959" y="26"/>
                        <a:pt x="924" y="85"/>
                      </a:cubicBezTo>
                      <a:cubicBezTo>
                        <a:pt x="724" y="418"/>
                        <a:pt x="590" y="785"/>
                        <a:pt x="457" y="1119"/>
                      </a:cubicBezTo>
                      <a:cubicBezTo>
                        <a:pt x="290" y="1486"/>
                        <a:pt x="157" y="1853"/>
                        <a:pt x="23" y="2186"/>
                      </a:cubicBezTo>
                      <a:cubicBezTo>
                        <a:pt x="1" y="2275"/>
                        <a:pt x="68" y="2335"/>
                        <a:pt x="134" y="2335"/>
                      </a:cubicBezTo>
                      <a:cubicBezTo>
                        <a:pt x="168" y="2335"/>
                        <a:pt x="201" y="2320"/>
                        <a:pt x="223" y="2286"/>
                      </a:cubicBezTo>
                      <a:cubicBezTo>
                        <a:pt x="390" y="1953"/>
                        <a:pt x="590" y="1619"/>
                        <a:pt x="757" y="1252"/>
                      </a:cubicBezTo>
                      <a:cubicBezTo>
                        <a:pt x="924" y="919"/>
                        <a:pt x="1091" y="585"/>
                        <a:pt x="1224" y="218"/>
                      </a:cubicBezTo>
                      <a:cubicBezTo>
                        <a:pt x="1246" y="88"/>
                        <a:pt x="1155" y="1"/>
                        <a:pt x="10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246;p42">
                  <a:extLst>
                    <a:ext uri="{FF2B5EF4-FFF2-40B4-BE49-F238E27FC236}">
                      <a16:creationId xmlns:a16="http://schemas.microsoft.com/office/drawing/2014/main" id="{58F3B744-3FCD-E103-CD6B-FECCBAC672E7}"/>
                    </a:ext>
                  </a:extLst>
                </p:cNvPr>
                <p:cNvSpPr/>
                <p:nvPr/>
              </p:nvSpPr>
              <p:spPr>
                <a:xfrm>
                  <a:off x="5201877" y="2571751"/>
                  <a:ext cx="40536" cy="12535"/>
                </a:xfrm>
                <a:custGeom>
                  <a:avLst/>
                  <a:gdLst/>
                  <a:ahLst/>
                  <a:cxnLst/>
                  <a:rect l="l" t="t" r="r" b="b"/>
                  <a:pathLst>
                    <a:path w="1950" h="603" extrusionOk="0">
                      <a:moveTo>
                        <a:pt x="1858" y="1"/>
                      </a:moveTo>
                      <a:cubicBezTo>
                        <a:pt x="1846" y="1"/>
                        <a:pt x="1834" y="3"/>
                        <a:pt x="1822" y="10"/>
                      </a:cubicBezTo>
                      <a:cubicBezTo>
                        <a:pt x="1688" y="76"/>
                        <a:pt x="1588" y="210"/>
                        <a:pt x="1455" y="276"/>
                      </a:cubicBezTo>
                      <a:cubicBezTo>
                        <a:pt x="1321" y="343"/>
                        <a:pt x="1155" y="377"/>
                        <a:pt x="1021" y="410"/>
                      </a:cubicBezTo>
                      <a:cubicBezTo>
                        <a:pt x="921" y="432"/>
                        <a:pt x="817" y="443"/>
                        <a:pt x="714" y="443"/>
                      </a:cubicBezTo>
                      <a:cubicBezTo>
                        <a:pt x="506" y="443"/>
                        <a:pt x="298" y="399"/>
                        <a:pt x="121" y="310"/>
                      </a:cubicBezTo>
                      <a:cubicBezTo>
                        <a:pt x="101" y="297"/>
                        <a:pt x="84" y="291"/>
                        <a:pt x="70" y="291"/>
                      </a:cubicBezTo>
                      <a:cubicBezTo>
                        <a:pt x="11" y="291"/>
                        <a:pt x="0" y="383"/>
                        <a:pt x="54" y="410"/>
                      </a:cubicBezTo>
                      <a:cubicBezTo>
                        <a:pt x="277" y="534"/>
                        <a:pt x="518" y="602"/>
                        <a:pt x="763" y="602"/>
                      </a:cubicBezTo>
                      <a:cubicBezTo>
                        <a:pt x="849" y="602"/>
                        <a:pt x="935" y="594"/>
                        <a:pt x="1021" y="577"/>
                      </a:cubicBezTo>
                      <a:cubicBezTo>
                        <a:pt x="1188" y="577"/>
                        <a:pt x="1355" y="510"/>
                        <a:pt x="1522" y="443"/>
                      </a:cubicBezTo>
                      <a:cubicBezTo>
                        <a:pt x="1688" y="377"/>
                        <a:pt x="1855" y="276"/>
                        <a:pt x="1922" y="110"/>
                      </a:cubicBezTo>
                      <a:cubicBezTo>
                        <a:pt x="1949" y="55"/>
                        <a:pt x="1910" y="1"/>
                        <a:pt x="1858"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247;p42">
                  <a:extLst>
                    <a:ext uri="{FF2B5EF4-FFF2-40B4-BE49-F238E27FC236}">
                      <a16:creationId xmlns:a16="http://schemas.microsoft.com/office/drawing/2014/main" id="{FBB41DD6-03EB-25E3-C834-DBAEC8096ECF}"/>
                    </a:ext>
                  </a:extLst>
                </p:cNvPr>
                <p:cNvSpPr/>
                <p:nvPr/>
              </p:nvSpPr>
              <p:spPr>
                <a:xfrm>
                  <a:off x="4855578" y="3100315"/>
                  <a:ext cx="29851" cy="31930"/>
                </a:xfrm>
                <a:custGeom>
                  <a:avLst/>
                  <a:gdLst/>
                  <a:ahLst/>
                  <a:cxnLst/>
                  <a:rect l="l" t="t" r="r" b="b"/>
                  <a:pathLst>
                    <a:path w="1436" h="1536" extrusionOk="0">
                      <a:moveTo>
                        <a:pt x="134" y="1"/>
                      </a:moveTo>
                      <a:cubicBezTo>
                        <a:pt x="84" y="1"/>
                        <a:pt x="34" y="34"/>
                        <a:pt x="34" y="101"/>
                      </a:cubicBezTo>
                      <a:cubicBezTo>
                        <a:pt x="1" y="434"/>
                        <a:pt x="134" y="801"/>
                        <a:pt x="368" y="1068"/>
                      </a:cubicBezTo>
                      <a:cubicBezTo>
                        <a:pt x="468" y="1202"/>
                        <a:pt x="601" y="1335"/>
                        <a:pt x="768" y="1402"/>
                      </a:cubicBezTo>
                      <a:cubicBezTo>
                        <a:pt x="835" y="1435"/>
                        <a:pt x="935" y="1468"/>
                        <a:pt x="1035" y="1502"/>
                      </a:cubicBezTo>
                      <a:cubicBezTo>
                        <a:pt x="1068" y="1535"/>
                        <a:pt x="1102" y="1535"/>
                        <a:pt x="1168" y="1535"/>
                      </a:cubicBezTo>
                      <a:lnTo>
                        <a:pt x="1302" y="1535"/>
                      </a:lnTo>
                      <a:cubicBezTo>
                        <a:pt x="1435" y="1502"/>
                        <a:pt x="1402" y="1335"/>
                        <a:pt x="1302" y="1302"/>
                      </a:cubicBezTo>
                      <a:cubicBezTo>
                        <a:pt x="1269" y="1268"/>
                        <a:pt x="1235" y="1268"/>
                        <a:pt x="1202" y="1235"/>
                      </a:cubicBezTo>
                      <a:lnTo>
                        <a:pt x="1102" y="1235"/>
                      </a:lnTo>
                      <a:cubicBezTo>
                        <a:pt x="1035" y="1202"/>
                        <a:pt x="968" y="1202"/>
                        <a:pt x="902" y="1168"/>
                      </a:cubicBezTo>
                      <a:cubicBezTo>
                        <a:pt x="768" y="1102"/>
                        <a:pt x="635" y="1001"/>
                        <a:pt x="535" y="901"/>
                      </a:cubicBezTo>
                      <a:cubicBezTo>
                        <a:pt x="335" y="668"/>
                        <a:pt x="234" y="401"/>
                        <a:pt x="234" y="101"/>
                      </a:cubicBezTo>
                      <a:cubicBezTo>
                        <a:pt x="234" y="34"/>
                        <a:pt x="184" y="1"/>
                        <a:pt x="134"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248;p42">
                  <a:extLst>
                    <a:ext uri="{FF2B5EF4-FFF2-40B4-BE49-F238E27FC236}">
                      <a16:creationId xmlns:a16="http://schemas.microsoft.com/office/drawing/2014/main" id="{C8664B9E-6390-2153-5421-A086D0A5494F}"/>
                    </a:ext>
                  </a:extLst>
                </p:cNvPr>
                <p:cNvSpPr/>
                <p:nvPr/>
              </p:nvSpPr>
              <p:spPr>
                <a:xfrm>
                  <a:off x="7327233" y="3485840"/>
                  <a:ext cx="568289" cy="701890"/>
                </a:xfrm>
                <a:custGeom>
                  <a:avLst/>
                  <a:gdLst/>
                  <a:ahLst/>
                  <a:cxnLst/>
                  <a:rect l="l" t="t" r="r" b="b"/>
                  <a:pathLst>
                    <a:path w="27338" h="33765" extrusionOk="0">
                      <a:moveTo>
                        <a:pt x="22301" y="11743"/>
                      </a:moveTo>
                      <a:cubicBezTo>
                        <a:pt x="22501" y="12644"/>
                        <a:pt x="22701" y="13578"/>
                        <a:pt x="22868" y="14512"/>
                      </a:cubicBezTo>
                      <a:cubicBezTo>
                        <a:pt x="23201" y="16113"/>
                        <a:pt x="23535" y="17714"/>
                        <a:pt x="23869" y="19349"/>
                      </a:cubicBezTo>
                      <a:cubicBezTo>
                        <a:pt x="22834" y="18948"/>
                        <a:pt x="21734" y="18615"/>
                        <a:pt x="20700" y="18248"/>
                      </a:cubicBezTo>
                      <a:lnTo>
                        <a:pt x="20666" y="18248"/>
                      </a:lnTo>
                      <a:cubicBezTo>
                        <a:pt x="19432" y="17814"/>
                        <a:pt x="18164" y="17380"/>
                        <a:pt x="16930" y="16947"/>
                      </a:cubicBezTo>
                      <a:cubicBezTo>
                        <a:pt x="15896" y="16613"/>
                        <a:pt x="14862" y="16246"/>
                        <a:pt x="13828" y="15879"/>
                      </a:cubicBezTo>
                      <a:cubicBezTo>
                        <a:pt x="15463" y="15246"/>
                        <a:pt x="17097" y="14612"/>
                        <a:pt x="18665" y="13811"/>
                      </a:cubicBezTo>
                      <a:cubicBezTo>
                        <a:pt x="19699" y="13311"/>
                        <a:pt x="20700" y="12744"/>
                        <a:pt x="21634" y="12077"/>
                      </a:cubicBezTo>
                      <a:cubicBezTo>
                        <a:pt x="21867" y="11977"/>
                        <a:pt x="22101" y="11843"/>
                        <a:pt x="22301" y="11743"/>
                      </a:cubicBezTo>
                      <a:close/>
                      <a:moveTo>
                        <a:pt x="5289" y="13511"/>
                      </a:moveTo>
                      <a:cubicBezTo>
                        <a:pt x="5389" y="13611"/>
                        <a:pt x="5522" y="13644"/>
                        <a:pt x="5689" y="13711"/>
                      </a:cubicBezTo>
                      <a:cubicBezTo>
                        <a:pt x="6022" y="13845"/>
                        <a:pt x="6356" y="13978"/>
                        <a:pt x="6690" y="14111"/>
                      </a:cubicBezTo>
                      <a:cubicBezTo>
                        <a:pt x="7323" y="14345"/>
                        <a:pt x="7957" y="14545"/>
                        <a:pt x="8591" y="14779"/>
                      </a:cubicBezTo>
                      <a:cubicBezTo>
                        <a:pt x="9758" y="15179"/>
                        <a:pt x="10926" y="15579"/>
                        <a:pt x="12060" y="15979"/>
                      </a:cubicBezTo>
                      <a:cubicBezTo>
                        <a:pt x="12060" y="15979"/>
                        <a:pt x="12027" y="15979"/>
                        <a:pt x="11993" y="16013"/>
                      </a:cubicBezTo>
                      <a:cubicBezTo>
                        <a:pt x="9658" y="16913"/>
                        <a:pt x="7323" y="17847"/>
                        <a:pt x="5122" y="19115"/>
                      </a:cubicBezTo>
                      <a:cubicBezTo>
                        <a:pt x="4621" y="19349"/>
                        <a:pt x="4154" y="19582"/>
                        <a:pt x="3654" y="19816"/>
                      </a:cubicBezTo>
                      <a:cubicBezTo>
                        <a:pt x="4188" y="17714"/>
                        <a:pt x="4722" y="15613"/>
                        <a:pt x="5289" y="13511"/>
                      </a:cubicBezTo>
                      <a:close/>
                      <a:moveTo>
                        <a:pt x="8603" y="0"/>
                      </a:moveTo>
                      <a:cubicBezTo>
                        <a:pt x="8512" y="0"/>
                        <a:pt x="8423" y="49"/>
                        <a:pt x="8357" y="168"/>
                      </a:cubicBezTo>
                      <a:cubicBezTo>
                        <a:pt x="8124" y="669"/>
                        <a:pt x="7991" y="1202"/>
                        <a:pt x="7824" y="1736"/>
                      </a:cubicBezTo>
                      <a:cubicBezTo>
                        <a:pt x="7657" y="2303"/>
                        <a:pt x="7524" y="2837"/>
                        <a:pt x="7357" y="3370"/>
                      </a:cubicBezTo>
                      <a:cubicBezTo>
                        <a:pt x="7023" y="4438"/>
                        <a:pt x="6723" y="5505"/>
                        <a:pt x="6423" y="6573"/>
                      </a:cubicBezTo>
                      <a:cubicBezTo>
                        <a:pt x="5822" y="8708"/>
                        <a:pt x="5222" y="10842"/>
                        <a:pt x="4655" y="13011"/>
                      </a:cubicBezTo>
                      <a:cubicBezTo>
                        <a:pt x="3521" y="17314"/>
                        <a:pt x="2420" y="21684"/>
                        <a:pt x="1453" y="26053"/>
                      </a:cubicBezTo>
                      <a:cubicBezTo>
                        <a:pt x="1186" y="27254"/>
                        <a:pt x="919" y="28488"/>
                        <a:pt x="685" y="29723"/>
                      </a:cubicBezTo>
                      <a:cubicBezTo>
                        <a:pt x="452" y="30924"/>
                        <a:pt x="152" y="32158"/>
                        <a:pt x="18" y="33392"/>
                      </a:cubicBezTo>
                      <a:cubicBezTo>
                        <a:pt x="0" y="33500"/>
                        <a:pt x="90" y="33560"/>
                        <a:pt x="186" y="33560"/>
                      </a:cubicBezTo>
                      <a:cubicBezTo>
                        <a:pt x="268" y="33560"/>
                        <a:pt x="355" y="33517"/>
                        <a:pt x="385" y="33425"/>
                      </a:cubicBezTo>
                      <a:cubicBezTo>
                        <a:pt x="719" y="32358"/>
                        <a:pt x="919" y="31290"/>
                        <a:pt x="1186" y="30190"/>
                      </a:cubicBezTo>
                      <a:cubicBezTo>
                        <a:pt x="1453" y="29122"/>
                        <a:pt x="1686" y="28055"/>
                        <a:pt x="1953" y="26954"/>
                      </a:cubicBezTo>
                      <a:cubicBezTo>
                        <a:pt x="2387" y="25119"/>
                        <a:pt x="2820" y="23285"/>
                        <a:pt x="3287" y="21417"/>
                      </a:cubicBezTo>
                      <a:cubicBezTo>
                        <a:pt x="3421" y="21317"/>
                        <a:pt x="3487" y="21083"/>
                        <a:pt x="3387" y="20950"/>
                      </a:cubicBezTo>
                      <a:cubicBezTo>
                        <a:pt x="3454" y="20883"/>
                        <a:pt x="3554" y="20816"/>
                        <a:pt x="3621" y="20783"/>
                      </a:cubicBezTo>
                      <a:cubicBezTo>
                        <a:pt x="3754" y="20683"/>
                        <a:pt x="3888" y="20583"/>
                        <a:pt x="4021" y="20483"/>
                      </a:cubicBezTo>
                      <a:cubicBezTo>
                        <a:pt x="4321" y="20283"/>
                        <a:pt x="4621" y="20116"/>
                        <a:pt x="4922" y="19916"/>
                      </a:cubicBezTo>
                      <a:cubicBezTo>
                        <a:pt x="5522" y="19549"/>
                        <a:pt x="6156" y="19215"/>
                        <a:pt x="6790" y="18882"/>
                      </a:cubicBezTo>
                      <a:cubicBezTo>
                        <a:pt x="8057" y="18214"/>
                        <a:pt x="9392" y="17647"/>
                        <a:pt x="10726" y="17114"/>
                      </a:cubicBezTo>
                      <a:cubicBezTo>
                        <a:pt x="11460" y="16813"/>
                        <a:pt x="12160" y="16547"/>
                        <a:pt x="12894" y="16246"/>
                      </a:cubicBezTo>
                      <a:cubicBezTo>
                        <a:pt x="15262" y="17047"/>
                        <a:pt x="17631" y="17881"/>
                        <a:pt x="19999" y="18681"/>
                      </a:cubicBezTo>
                      <a:cubicBezTo>
                        <a:pt x="20700" y="18948"/>
                        <a:pt x="21433" y="19182"/>
                        <a:pt x="22134" y="19449"/>
                      </a:cubicBezTo>
                      <a:cubicBezTo>
                        <a:pt x="22768" y="19649"/>
                        <a:pt x="23368" y="19882"/>
                        <a:pt x="24002" y="20082"/>
                      </a:cubicBezTo>
                      <a:cubicBezTo>
                        <a:pt x="24469" y="22284"/>
                        <a:pt x="24903" y="24486"/>
                        <a:pt x="25336" y="26687"/>
                      </a:cubicBezTo>
                      <a:cubicBezTo>
                        <a:pt x="25570" y="27821"/>
                        <a:pt x="25803" y="28955"/>
                        <a:pt x="26037" y="30090"/>
                      </a:cubicBezTo>
                      <a:cubicBezTo>
                        <a:pt x="26137" y="30657"/>
                        <a:pt x="26270" y="31257"/>
                        <a:pt x="26370" y="31824"/>
                      </a:cubicBezTo>
                      <a:cubicBezTo>
                        <a:pt x="26470" y="32391"/>
                        <a:pt x="26570" y="33025"/>
                        <a:pt x="26771" y="33559"/>
                      </a:cubicBezTo>
                      <a:cubicBezTo>
                        <a:pt x="26817" y="33697"/>
                        <a:pt x="26941" y="33765"/>
                        <a:pt x="27061" y="33765"/>
                      </a:cubicBezTo>
                      <a:cubicBezTo>
                        <a:pt x="27202" y="33765"/>
                        <a:pt x="27338" y="33672"/>
                        <a:pt x="27338" y="33492"/>
                      </a:cubicBezTo>
                      <a:cubicBezTo>
                        <a:pt x="27304" y="32992"/>
                        <a:pt x="27204" y="32491"/>
                        <a:pt x="27104" y="31991"/>
                      </a:cubicBezTo>
                      <a:cubicBezTo>
                        <a:pt x="27004" y="31491"/>
                        <a:pt x="26904" y="30990"/>
                        <a:pt x="26804" y="30490"/>
                      </a:cubicBezTo>
                      <a:cubicBezTo>
                        <a:pt x="26604" y="29456"/>
                        <a:pt x="26370" y="28422"/>
                        <a:pt x="26170" y="27388"/>
                      </a:cubicBezTo>
                      <a:cubicBezTo>
                        <a:pt x="25770" y="25353"/>
                        <a:pt x="25370" y="23351"/>
                        <a:pt x="24936" y="21317"/>
                      </a:cubicBezTo>
                      <a:cubicBezTo>
                        <a:pt x="24836" y="20883"/>
                        <a:pt x="24769" y="20449"/>
                        <a:pt x="24669" y="20016"/>
                      </a:cubicBezTo>
                      <a:cubicBezTo>
                        <a:pt x="24736" y="19916"/>
                        <a:pt x="24702" y="19749"/>
                        <a:pt x="24602" y="19649"/>
                      </a:cubicBezTo>
                      <a:cubicBezTo>
                        <a:pt x="23869" y="16146"/>
                        <a:pt x="23135" y="12644"/>
                        <a:pt x="22401" y="9141"/>
                      </a:cubicBezTo>
                      <a:cubicBezTo>
                        <a:pt x="22134" y="8007"/>
                        <a:pt x="21900" y="6906"/>
                        <a:pt x="21667" y="5772"/>
                      </a:cubicBezTo>
                      <a:cubicBezTo>
                        <a:pt x="21400" y="4605"/>
                        <a:pt x="21200" y="3437"/>
                        <a:pt x="20800" y="2303"/>
                      </a:cubicBezTo>
                      <a:cubicBezTo>
                        <a:pt x="20784" y="2223"/>
                        <a:pt x="20700" y="2182"/>
                        <a:pt x="20619" y="2182"/>
                      </a:cubicBezTo>
                      <a:cubicBezTo>
                        <a:pt x="20532" y="2182"/>
                        <a:pt x="20449" y="2232"/>
                        <a:pt x="20466" y="2336"/>
                      </a:cubicBezTo>
                      <a:cubicBezTo>
                        <a:pt x="20566" y="3370"/>
                        <a:pt x="20800" y="4338"/>
                        <a:pt x="21000" y="5339"/>
                      </a:cubicBezTo>
                      <a:cubicBezTo>
                        <a:pt x="21200" y="6373"/>
                        <a:pt x="21400" y="7407"/>
                        <a:pt x="21634" y="8441"/>
                      </a:cubicBezTo>
                      <a:cubicBezTo>
                        <a:pt x="21834" y="9375"/>
                        <a:pt x="22001" y="10309"/>
                        <a:pt x="22201" y="11243"/>
                      </a:cubicBezTo>
                      <a:cubicBezTo>
                        <a:pt x="21634" y="11476"/>
                        <a:pt x="21100" y="11776"/>
                        <a:pt x="20533" y="12043"/>
                      </a:cubicBezTo>
                      <a:cubicBezTo>
                        <a:pt x="19932" y="12344"/>
                        <a:pt x="19299" y="12644"/>
                        <a:pt x="18665" y="12911"/>
                      </a:cubicBezTo>
                      <a:cubicBezTo>
                        <a:pt x="17431" y="13511"/>
                        <a:pt x="16163" y="14111"/>
                        <a:pt x="14895" y="14679"/>
                      </a:cubicBezTo>
                      <a:cubicBezTo>
                        <a:pt x="14228" y="14979"/>
                        <a:pt x="13561" y="15279"/>
                        <a:pt x="12927" y="15579"/>
                      </a:cubicBezTo>
                      <a:cubicBezTo>
                        <a:pt x="11727" y="15179"/>
                        <a:pt x="10526" y="14779"/>
                        <a:pt x="9325" y="14378"/>
                      </a:cubicBezTo>
                      <a:cubicBezTo>
                        <a:pt x="8624" y="14145"/>
                        <a:pt x="7924" y="13911"/>
                        <a:pt x="7257" y="13678"/>
                      </a:cubicBezTo>
                      <a:cubicBezTo>
                        <a:pt x="6890" y="13578"/>
                        <a:pt x="6523" y="13444"/>
                        <a:pt x="6156" y="13344"/>
                      </a:cubicBezTo>
                      <a:cubicBezTo>
                        <a:pt x="5922" y="13278"/>
                        <a:pt x="5656" y="13177"/>
                        <a:pt x="5389" y="13177"/>
                      </a:cubicBezTo>
                      <a:cubicBezTo>
                        <a:pt x="5889" y="11309"/>
                        <a:pt x="6389" y="9475"/>
                        <a:pt x="6890" y="7607"/>
                      </a:cubicBezTo>
                      <a:cubicBezTo>
                        <a:pt x="7223" y="6439"/>
                        <a:pt x="7590" y="5238"/>
                        <a:pt x="7924" y="4071"/>
                      </a:cubicBezTo>
                      <a:cubicBezTo>
                        <a:pt x="8091" y="3471"/>
                        <a:pt x="8257" y="2870"/>
                        <a:pt x="8458" y="2270"/>
                      </a:cubicBezTo>
                      <a:cubicBezTo>
                        <a:pt x="8624" y="1669"/>
                        <a:pt x="8858" y="1069"/>
                        <a:pt x="8958" y="435"/>
                      </a:cubicBezTo>
                      <a:cubicBezTo>
                        <a:pt x="8980" y="210"/>
                        <a:pt x="8790" y="0"/>
                        <a:pt x="8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249;p42">
                  <a:extLst>
                    <a:ext uri="{FF2B5EF4-FFF2-40B4-BE49-F238E27FC236}">
                      <a16:creationId xmlns:a16="http://schemas.microsoft.com/office/drawing/2014/main" id="{87AF736D-C47B-D7A6-1916-CD3A3756FC6F}"/>
                    </a:ext>
                  </a:extLst>
                </p:cNvPr>
                <p:cNvSpPr/>
                <p:nvPr/>
              </p:nvSpPr>
              <p:spPr>
                <a:xfrm>
                  <a:off x="7021802" y="2743061"/>
                  <a:ext cx="472230" cy="427537"/>
                </a:xfrm>
                <a:custGeom>
                  <a:avLst/>
                  <a:gdLst/>
                  <a:ahLst/>
                  <a:cxnLst/>
                  <a:rect l="l" t="t" r="r" b="b"/>
                  <a:pathLst>
                    <a:path w="22717" h="20567" extrusionOk="0">
                      <a:moveTo>
                        <a:pt x="18845" y="1"/>
                      </a:moveTo>
                      <a:cubicBezTo>
                        <a:pt x="17687" y="1"/>
                        <a:pt x="16865" y="1107"/>
                        <a:pt x="16379" y="2443"/>
                      </a:cubicBezTo>
                      <a:cubicBezTo>
                        <a:pt x="16012" y="3410"/>
                        <a:pt x="15812" y="4444"/>
                        <a:pt x="15578" y="5445"/>
                      </a:cubicBezTo>
                      <a:cubicBezTo>
                        <a:pt x="15245" y="6846"/>
                        <a:pt x="14878" y="7947"/>
                        <a:pt x="14244" y="9281"/>
                      </a:cubicBezTo>
                      <a:cubicBezTo>
                        <a:pt x="13811" y="10115"/>
                        <a:pt x="13410" y="10982"/>
                        <a:pt x="12877" y="11750"/>
                      </a:cubicBezTo>
                      <a:cubicBezTo>
                        <a:pt x="12243" y="12650"/>
                        <a:pt x="11476" y="13451"/>
                        <a:pt x="10608" y="14118"/>
                      </a:cubicBezTo>
                      <a:cubicBezTo>
                        <a:pt x="8974" y="15385"/>
                        <a:pt x="7039" y="16286"/>
                        <a:pt x="5104" y="17020"/>
                      </a:cubicBezTo>
                      <a:cubicBezTo>
                        <a:pt x="4004" y="17420"/>
                        <a:pt x="2903" y="17821"/>
                        <a:pt x="1769" y="18154"/>
                      </a:cubicBezTo>
                      <a:cubicBezTo>
                        <a:pt x="1001" y="18388"/>
                        <a:pt x="1" y="18855"/>
                        <a:pt x="201" y="19488"/>
                      </a:cubicBezTo>
                      <a:lnTo>
                        <a:pt x="201" y="19455"/>
                      </a:lnTo>
                      <a:cubicBezTo>
                        <a:pt x="268" y="19689"/>
                        <a:pt x="501" y="19955"/>
                        <a:pt x="968" y="20222"/>
                      </a:cubicBezTo>
                      <a:cubicBezTo>
                        <a:pt x="1483" y="20493"/>
                        <a:pt x="2063" y="20566"/>
                        <a:pt x="2620" y="20566"/>
                      </a:cubicBezTo>
                      <a:cubicBezTo>
                        <a:pt x="2750" y="20566"/>
                        <a:pt x="2877" y="20562"/>
                        <a:pt x="3003" y="20556"/>
                      </a:cubicBezTo>
                      <a:cubicBezTo>
                        <a:pt x="6505" y="20489"/>
                        <a:pt x="9974" y="20089"/>
                        <a:pt x="13377" y="19355"/>
                      </a:cubicBezTo>
                      <a:cubicBezTo>
                        <a:pt x="14444" y="19121"/>
                        <a:pt x="15612" y="18821"/>
                        <a:pt x="16446" y="18054"/>
                      </a:cubicBezTo>
                      <a:cubicBezTo>
                        <a:pt x="16946" y="17554"/>
                        <a:pt x="17313" y="16920"/>
                        <a:pt x="17647" y="16253"/>
                      </a:cubicBezTo>
                      <a:cubicBezTo>
                        <a:pt x="19114" y="13417"/>
                        <a:pt x="20115" y="10382"/>
                        <a:pt x="21116" y="7346"/>
                      </a:cubicBezTo>
                      <a:cubicBezTo>
                        <a:pt x="21883" y="5078"/>
                        <a:pt x="22717" y="2109"/>
                        <a:pt x="20282" y="508"/>
                      </a:cubicBezTo>
                      <a:cubicBezTo>
                        <a:pt x="19756" y="155"/>
                        <a:pt x="19277" y="1"/>
                        <a:pt x="18845"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250;p42">
                  <a:extLst>
                    <a:ext uri="{FF2B5EF4-FFF2-40B4-BE49-F238E27FC236}">
                      <a16:creationId xmlns:a16="http://schemas.microsoft.com/office/drawing/2014/main" id="{0F75095F-78B5-060C-2197-6563F61A06A3}"/>
                    </a:ext>
                  </a:extLst>
                </p:cNvPr>
                <p:cNvSpPr/>
                <p:nvPr/>
              </p:nvSpPr>
              <p:spPr>
                <a:xfrm>
                  <a:off x="7261025" y="2768318"/>
                  <a:ext cx="757933" cy="790382"/>
                </a:xfrm>
                <a:custGeom>
                  <a:avLst/>
                  <a:gdLst/>
                  <a:ahLst/>
                  <a:cxnLst/>
                  <a:rect l="l" t="t" r="r" b="b"/>
                  <a:pathLst>
                    <a:path w="36461" h="38022" extrusionOk="0">
                      <a:moveTo>
                        <a:pt x="24563" y="0"/>
                      </a:moveTo>
                      <a:cubicBezTo>
                        <a:pt x="22813" y="0"/>
                        <a:pt x="21065" y="485"/>
                        <a:pt x="19481" y="1595"/>
                      </a:cubicBezTo>
                      <a:cubicBezTo>
                        <a:pt x="13911" y="5464"/>
                        <a:pt x="14978" y="11569"/>
                        <a:pt x="14978" y="17406"/>
                      </a:cubicBezTo>
                      <a:cubicBezTo>
                        <a:pt x="14978" y="20975"/>
                        <a:pt x="15512" y="24711"/>
                        <a:pt x="14511" y="27580"/>
                      </a:cubicBezTo>
                      <a:cubicBezTo>
                        <a:pt x="13811" y="29615"/>
                        <a:pt x="12310" y="31216"/>
                        <a:pt x="9274" y="32017"/>
                      </a:cubicBezTo>
                      <a:cubicBezTo>
                        <a:pt x="7006" y="32650"/>
                        <a:pt x="4738" y="33251"/>
                        <a:pt x="2436" y="33885"/>
                      </a:cubicBezTo>
                      <a:cubicBezTo>
                        <a:pt x="1702" y="34085"/>
                        <a:pt x="902" y="34318"/>
                        <a:pt x="535" y="34985"/>
                      </a:cubicBezTo>
                      <a:cubicBezTo>
                        <a:pt x="1" y="35886"/>
                        <a:pt x="668" y="37120"/>
                        <a:pt x="1602" y="37587"/>
                      </a:cubicBezTo>
                      <a:cubicBezTo>
                        <a:pt x="2216" y="37916"/>
                        <a:pt x="2901" y="38000"/>
                        <a:pt x="3602" y="38000"/>
                      </a:cubicBezTo>
                      <a:cubicBezTo>
                        <a:pt x="3968" y="38000"/>
                        <a:pt x="4338" y="37977"/>
                        <a:pt x="4704" y="37954"/>
                      </a:cubicBezTo>
                      <a:cubicBezTo>
                        <a:pt x="6731" y="37841"/>
                        <a:pt x="8768" y="37781"/>
                        <a:pt x="10804" y="37781"/>
                      </a:cubicBezTo>
                      <a:cubicBezTo>
                        <a:pt x="12354" y="37781"/>
                        <a:pt x="13903" y="37815"/>
                        <a:pt x="15445" y="37887"/>
                      </a:cubicBezTo>
                      <a:cubicBezTo>
                        <a:pt x="16807" y="37941"/>
                        <a:pt x="18177" y="38022"/>
                        <a:pt x="19547" y="38022"/>
                      </a:cubicBezTo>
                      <a:cubicBezTo>
                        <a:pt x="20762" y="38022"/>
                        <a:pt x="21977" y="37958"/>
                        <a:pt x="23184" y="37754"/>
                      </a:cubicBezTo>
                      <a:cubicBezTo>
                        <a:pt x="25486" y="37387"/>
                        <a:pt x="29255" y="36053"/>
                        <a:pt x="30323" y="33751"/>
                      </a:cubicBezTo>
                      <a:cubicBezTo>
                        <a:pt x="32724" y="28547"/>
                        <a:pt x="34459" y="23010"/>
                        <a:pt x="35493" y="17339"/>
                      </a:cubicBezTo>
                      <a:cubicBezTo>
                        <a:pt x="36294" y="12836"/>
                        <a:pt x="36460" y="7666"/>
                        <a:pt x="33391" y="4230"/>
                      </a:cubicBezTo>
                      <a:cubicBezTo>
                        <a:pt x="31168" y="1723"/>
                        <a:pt x="27863" y="0"/>
                        <a:pt x="245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251;p42">
                  <a:extLst>
                    <a:ext uri="{FF2B5EF4-FFF2-40B4-BE49-F238E27FC236}">
                      <a16:creationId xmlns:a16="http://schemas.microsoft.com/office/drawing/2014/main" id="{EBA388C5-EA53-2430-0552-79765007396E}"/>
                    </a:ext>
                  </a:extLst>
                </p:cNvPr>
                <p:cNvSpPr/>
                <p:nvPr/>
              </p:nvSpPr>
              <p:spPr>
                <a:xfrm>
                  <a:off x="7137609" y="3910154"/>
                  <a:ext cx="136615" cy="244503"/>
                </a:xfrm>
                <a:custGeom>
                  <a:avLst/>
                  <a:gdLst/>
                  <a:ahLst/>
                  <a:cxnLst/>
                  <a:rect l="l" t="t" r="r" b="b"/>
                  <a:pathLst>
                    <a:path w="6572" h="11762" extrusionOk="0">
                      <a:moveTo>
                        <a:pt x="3447" y="0"/>
                      </a:moveTo>
                      <a:cubicBezTo>
                        <a:pt x="2922" y="0"/>
                        <a:pt x="2407" y="200"/>
                        <a:pt x="2035" y="571"/>
                      </a:cubicBezTo>
                      <a:cubicBezTo>
                        <a:pt x="1635" y="971"/>
                        <a:pt x="701" y="771"/>
                        <a:pt x="534" y="1305"/>
                      </a:cubicBezTo>
                      <a:cubicBezTo>
                        <a:pt x="0" y="3173"/>
                        <a:pt x="534" y="5875"/>
                        <a:pt x="334" y="7810"/>
                      </a:cubicBezTo>
                      <a:cubicBezTo>
                        <a:pt x="301" y="8410"/>
                        <a:pt x="234" y="8977"/>
                        <a:pt x="167" y="9544"/>
                      </a:cubicBezTo>
                      <a:cubicBezTo>
                        <a:pt x="134" y="9844"/>
                        <a:pt x="134" y="10145"/>
                        <a:pt x="234" y="10411"/>
                      </a:cubicBezTo>
                      <a:cubicBezTo>
                        <a:pt x="367" y="10745"/>
                        <a:pt x="667" y="11312"/>
                        <a:pt x="968" y="11546"/>
                      </a:cubicBezTo>
                      <a:cubicBezTo>
                        <a:pt x="1210" y="11715"/>
                        <a:pt x="1522" y="11762"/>
                        <a:pt x="1828" y="11762"/>
                      </a:cubicBezTo>
                      <a:cubicBezTo>
                        <a:pt x="1944" y="11762"/>
                        <a:pt x="2059" y="11755"/>
                        <a:pt x="2169" y="11746"/>
                      </a:cubicBezTo>
                      <a:lnTo>
                        <a:pt x="4203" y="11679"/>
                      </a:lnTo>
                      <a:cubicBezTo>
                        <a:pt x="4737" y="11646"/>
                        <a:pt x="5337" y="11612"/>
                        <a:pt x="5704" y="11212"/>
                      </a:cubicBezTo>
                      <a:cubicBezTo>
                        <a:pt x="5971" y="10945"/>
                        <a:pt x="6038" y="10545"/>
                        <a:pt x="6138" y="10178"/>
                      </a:cubicBezTo>
                      <a:cubicBezTo>
                        <a:pt x="6271" y="9511"/>
                        <a:pt x="6338" y="8844"/>
                        <a:pt x="6372" y="8210"/>
                      </a:cubicBezTo>
                      <a:lnTo>
                        <a:pt x="6405" y="8210"/>
                      </a:lnTo>
                      <a:cubicBezTo>
                        <a:pt x="6472" y="7243"/>
                        <a:pt x="6472" y="6309"/>
                        <a:pt x="6538" y="5341"/>
                      </a:cubicBezTo>
                      <a:cubicBezTo>
                        <a:pt x="6572" y="4441"/>
                        <a:pt x="6505" y="3473"/>
                        <a:pt x="6372" y="2573"/>
                      </a:cubicBezTo>
                      <a:cubicBezTo>
                        <a:pt x="6338" y="2106"/>
                        <a:pt x="6238" y="1672"/>
                        <a:pt x="6005" y="1272"/>
                      </a:cubicBezTo>
                      <a:cubicBezTo>
                        <a:pt x="5804" y="938"/>
                        <a:pt x="5504" y="705"/>
                        <a:pt x="5171" y="504"/>
                      </a:cubicBezTo>
                      <a:cubicBezTo>
                        <a:pt x="4704" y="204"/>
                        <a:pt x="4137" y="4"/>
                        <a:pt x="3570" y="4"/>
                      </a:cubicBezTo>
                      <a:cubicBezTo>
                        <a:pt x="3529" y="2"/>
                        <a:pt x="3488" y="0"/>
                        <a:pt x="3447"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252;p42">
                  <a:extLst>
                    <a:ext uri="{FF2B5EF4-FFF2-40B4-BE49-F238E27FC236}">
                      <a16:creationId xmlns:a16="http://schemas.microsoft.com/office/drawing/2014/main" id="{5520C65E-E6C4-7D84-A87F-7FBE0AD32C16}"/>
                    </a:ext>
                  </a:extLst>
                </p:cNvPr>
                <p:cNvSpPr/>
                <p:nvPr/>
              </p:nvSpPr>
              <p:spPr>
                <a:xfrm>
                  <a:off x="6965634" y="4075083"/>
                  <a:ext cx="309297" cy="123208"/>
                </a:xfrm>
                <a:custGeom>
                  <a:avLst/>
                  <a:gdLst/>
                  <a:ahLst/>
                  <a:cxnLst/>
                  <a:rect l="l" t="t" r="r" b="b"/>
                  <a:pathLst>
                    <a:path w="14879" h="5927" extrusionOk="0">
                      <a:moveTo>
                        <a:pt x="8521" y="0"/>
                      </a:moveTo>
                      <a:cubicBezTo>
                        <a:pt x="8302" y="0"/>
                        <a:pt x="8107" y="70"/>
                        <a:pt x="7973" y="276"/>
                      </a:cubicBezTo>
                      <a:cubicBezTo>
                        <a:pt x="7840" y="509"/>
                        <a:pt x="7806" y="810"/>
                        <a:pt x="7673" y="1043"/>
                      </a:cubicBezTo>
                      <a:cubicBezTo>
                        <a:pt x="7339" y="1677"/>
                        <a:pt x="6539" y="1910"/>
                        <a:pt x="5838" y="2077"/>
                      </a:cubicBezTo>
                      <a:cubicBezTo>
                        <a:pt x="4304" y="2444"/>
                        <a:pt x="2769" y="2944"/>
                        <a:pt x="1302" y="3578"/>
                      </a:cubicBezTo>
                      <a:cubicBezTo>
                        <a:pt x="901" y="3745"/>
                        <a:pt x="501" y="3945"/>
                        <a:pt x="268" y="4312"/>
                      </a:cubicBezTo>
                      <a:cubicBezTo>
                        <a:pt x="1" y="4746"/>
                        <a:pt x="67" y="5213"/>
                        <a:pt x="468" y="5546"/>
                      </a:cubicBezTo>
                      <a:cubicBezTo>
                        <a:pt x="748" y="5784"/>
                        <a:pt x="1043" y="5826"/>
                        <a:pt x="1360" y="5826"/>
                      </a:cubicBezTo>
                      <a:cubicBezTo>
                        <a:pt x="1534" y="5826"/>
                        <a:pt x="1714" y="5813"/>
                        <a:pt x="1902" y="5813"/>
                      </a:cubicBezTo>
                      <a:cubicBezTo>
                        <a:pt x="2469" y="5847"/>
                        <a:pt x="3070" y="5880"/>
                        <a:pt x="3637" y="5913"/>
                      </a:cubicBezTo>
                      <a:cubicBezTo>
                        <a:pt x="3923" y="5922"/>
                        <a:pt x="4209" y="5926"/>
                        <a:pt x="4495" y="5926"/>
                      </a:cubicBezTo>
                      <a:cubicBezTo>
                        <a:pt x="6344" y="5926"/>
                        <a:pt x="8197" y="5753"/>
                        <a:pt x="10075" y="5580"/>
                      </a:cubicBezTo>
                      <a:cubicBezTo>
                        <a:pt x="11009" y="5480"/>
                        <a:pt x="11943" y="5413"/>
                        <a:pt x="12877" y="5313"/>
                      </a:cubicBezTo>
                      <a:cubicBezTo>
                        <a:pt x="13227" y="5272"/>
                        <a:pt x="13603" y="5243"/>
                        <a:pt x="13973" y="5243"/>
                      </a:cubicBezTo>
                      <a:cubicBezTo>
                        <a:pt x="14202" y="5243"/>
                        <a:pt x="14428" y="5254"/>
                        <a:pt x="14645" y="5279"/>
                      </a:cubicBezTo>
                      <a:cubicBezTo>
                        <a:pt x="14745" y="5113"/>
                        <a:pt x="14778" y="4879"/>
                        <a:pt x="14778" y="4679"/>
                      </a:cubicBezTo>
                      <a:cubicBezTo>
                        <a:pt x="14778" y="3512"/>
                        <a:pt x="14878" y="2311"/>
                        <a:pt x="14778" y="1143"/>
                      </a:cubicBezTo>
                      <a:cubicBezTo>
                        <a:pt x="14759" y="778"/>
                        <a:pt x="14574" y="701"/>
                        <a:pt x="14318" y="701"/>
                      </a:cubicBezTo>
                      <a:cubicBezTo>
                        <a:pt x="14130" y="701"/>
                        <a:pt x="13904" y="743"/>
                        <a:pt x="13677" y="743"/>
                      </a:cubicBezTo>
                      <a:cubicBezTo>
                        <a:pt x="13077" y="743"/>
                        <a:pt x="12443" y="676"/>
                        <a:pt x="11809" y="609"/>
                      </a:cubicBezTo>
                      <a:cubicBezTo>
                        <a:pt x="11109" y="543"/>
                        <a:pt x="10375" y="443"/>
                        <a:pt x="9674" y="276"/>
                      </a:cubicBezTo>
                      <a:cubicBezTo>
                        <a:pt x="9356" y="212"/>
                        <a:pt x="8903" y="0"/>
                        <a:pt x="852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253;p42">
                  <a:extLst>
                    <a:ext uri="{FF2B5EF4-FFF2-40B4-BE49-F238E27FC236}">
                      <a16:creationId xmlns:a16="http://schemas.microsoft.com/office/drawing/2014/main" id="{CAE03335-2210-C207-3813-53502B1EBD43}"/>
                    </a:ext>
                  </a:extLst>
                </p:cNvPr>
                <p:cNvSpPr/>
                <p:nvPr/>
              </p:nvSpPr>
              <p:spPr>
                <a:xfrm>
                  <a:off x="7463516" y="3081606"/>
                  <a:ext cx="707" cy="1393"/>
                </a:xfrm>
                <a:custGeom>
                  <a:avLst/>
                  <a:gdLst/>
                  <a:ahLst/>
                  <a:cxnLst/>
                  <a:rect l="l" t="t" r="r" b="b"/>
                  <a:pathLst>
                    <a:path w="34" h="67" extrusionOk="0">
                      <a:moveTo>
                        <a:pt x="34" y="0"/>
                      </a:moveTo>
                      <a:lnTo>
                        <a:pt x="0" y="67"/>
                      </a:lnTo>
                      <a:cubicBezTo>
                        <a:pt x="34" y="67"/>
                        <a:pt x="34" y="33"/>
                        <a:pt x="34" y="0"/>
                      </a:cubicBez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254;p42">
                  <a:extLst>
                    <a:ext uri="{FF2B5EF4-FFF2-40B4-BE49-F238E27FC236}">
                      <a16:creationId xmlns:a16="http://schemas.microsoft.com/office/drawing/2014/main" id="{DD8FFD6B-6E3F-7D25-465B-7C48D2515FA4}"/>
                    </a:ext>
                  </a:extLst>
                </p:cNvPr>
                <p:cNvSpPr/>
                <p:nvPr/>
              </p:nvSpPr>
              <p:spPr>
                <a:xfrm>
                  <a:off x="7488481" y="2716162"/>
                  <a:ext cx="1393" cy="6964"/>
                </a:xfrm>
                <a:custGeom>
                  <a:avLst/>
                  <a:gdLst/>
                  <a:ahLst/>
                  <a:cxnLst/>
                  <a:rect l="l" t="t" r="r" b="b"/>
                  <a:pathLst>
                    <a:path w="67" h="335" extrusionOk="0">
                      <a:moveTo>
                        <a:pt x="67" y="1"/>
                      </a:moveTo>
                      <a:lnTo>
                        <a:pt x="0" y="334"/>
                      </a:lnTo>
                      <a:lnTo>
                        <a:pt x="0" y="334"/>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255;p42">
                  <a:extLst>
                    <a:ext uri="{FF2B5EF4-FFF2-40B4-BE49-F238E27FC236}">
                      <a16:creationId xmlns:a16="http://schemas.microsoft.com/office/drawing/2014/main" id="{6DD8CC80-DB02-AD96-0938-9719CF5F5FFF}"/>
                    </a:ext>
                  </a:extLst>
                </p:cNvPr>
                <p:cNvSpPr/>
                <p:nvPr/>
              </p:nvSpPr>
              <p:spPr>
                <a:xfrm>
                  <a:off x="7338687" y="2635673"/>
                  <a:ext cx="184926" cy="266350"/>
                </a:xfrm>
                <a:custGeom>
                  <a:avLst/>
                  <a:gdLst/>
                  <a:ahLst/>
                  <a:cxnLst/>
                  <a:rect l="l" t="t" r="r" b="b"/>
                  <a:pathLst>
                    <a:path w="8896" h="12813" extrusionOk="0">
                      <a:moveTo>
                        <a:pt x="5812" y="1"/>
                      </a:moveTo>
                      <a:cubicBezTo>
                        <a:pt x="5195" y="1"/>
                        <a:pt x="4561" y="206"/>
                        <a:pt x="4004" y="671"/>
                      </a:cubicBezTo>
                      <a:cubicBezTo>
                        <a:pt x="3603" y="971"/>
                        <a:pt x="3270" y="1304"/>
                        <a:pt x="2970" y="1671"/>
                      </a:cubicBezTo>
                      <a:cubicBezTo>
                        <a:pt x="2436" y="2305"/>
                        <a:pt x="2036" y="3006"/>
                        <a:pt x="1735" y="3773"/>
                      </a:cubicBezTo>
                      <a:cubicBezTo>
                        <a:pt x="1035" y="5541"/>
                        <a:pt x="401" y="8543"/>
                        <a:pt x="1" y="10378"/>
                      </a:cubicBezTo>
                      <a:cubicBezTo>
                        <a:pt x="1836" y="11678"/>
                        <a:pt x="4171" y="11845"/>
                        <a:pt x="6172" y="12813"/>
                      </a:cubicBezTo>
                      <a:cubicBezTo>
                        <a:pt x="7540" y="10378"/>
                        <a:pt x="7840" y="7709"/>
                        <a:pt x="8307" y="5007"/>
                      </a:cubicBezTo>
                      <a:cubicBezTo>
                        <a:pt x="8407" y="4440"/>
                        <a:pt x="8507" y="3840"/>
                        <a:pt x="8607" y="3239"/>
                      </a:cubicBezTo>
                      <a:cubicBezTo>
                        <a:pt x="8896" y="1385"/>
                        <a:pt x="7413" y="1"/>
                        <a:pt x="5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256;p42">
                  <a:extLst>
                    <a:ext uri="{FF2B5EF4-FFF2-40B4-BE49-F238E27FC236}">
                      <a16:creationId xmlns:a16="http://schemas.microsoft.com/office/drawing/2014/main" id="{8FC917EB-3119-9662-E6AF-91EDFB4E7460}"/>
                    </a:ext>
                  </a:extLst>
                </p:cNvPr>
                <p:cNvSpPr/>
                <p:nvPr/>
              </p:nvSpPr>
              <p:spPr>
                <a:xfrm>
                  <a:off x="6934432" y="3177499"/>
                  <a:ext cx="680271" cy="790985"/>
                </a:xfrm>
                <a:custGeom>
                  <a:avLst/>
                  <a:gdLst/>
                  <a:ahLst/>
                  <a:cxnLst/>
                  <a:rect l="l" t="t" r="r" b="b"/>
                  <a:pathLst>
                    <a:path w="32725" h="38051" extrusionOk="0">
                      <a:moveTo>
                        <a:pt x="29486" y="1"/>
                      </a:moveTo>
                      <a:cubicBezTo>
                        <a:pt x="29260" y="1"/>
                        <a:pt x="29013" y="67"/>
                        <a:pt x="28788" y="124"/>
                      </a:cubicBezTo>
                      <a:cubicBezTo>
                        <a:pt x="24151" y="1492"/>
                        <a:pt x="19515" y="2859"/>
                        <a:pt x="15078" y="4761"/>
                      </a:cubicBezTo>
                      <a:cubicBezTo>
                        <a:pt x="11009" y="6462"/>
                        <a:pt x="7106" y="8030"/>
                        <a:pt x="4104" y="11365"/>
                      </a:cubicBezTo>
                      <a:cubicBezTo>
                        <a:pt x="1" y="15935"/>
                        <a:pt x="3403" y="22707"/>
                        <a:pt x="5238" y="27443"/>
                      </a:cubicBezTo>
                      <a:cubicBezTo>
                        <a:pt x="6505" y="30746"/>
                        <a:pt x="11042" y="34749"/>
                        <a:pt x="12309" y="38051"/>
                      </a:cubicBezTo>
                      <a:cubicBezTo>
                        <a:pt x="12243" y="37884"/>
                        <a:pt x="20949" y="33915"/>
                        <a:pt x="21383" y="33715"/>
                      </a:cubicBezTo>
                      <a:cubicBezTo>
                        <a:pt x="21816" y="33481"/>
                        <a:pt x="18847" y="26943"/>
                        <a:pt x="18714" y="26176"/>
                      </a:cubicBezTo>
                      <a:cubicBezTo>
                        <a:pt x="18280" y="23441"/>
                        <a:pt x="15245" y="21939"/>
                        <a:pt x="14678" y="19238"/>
                      </a:cubicBezTo>
                      <a:cubicBezTo>
                        <a:pt x="14444" y="18170"/>
                        <a:pt x="14244" y="16802"/>
                        <a:pt x="13977" y="15335"/>
                      </a:cubicBezTo>
                      <a:cubicBezTo>
                        <a:pt x="14811" y="15168"/>
                        <a:pt x="15645" y="15035"/>
                        <a:pt x="16479" y="15001"/>
                      </a:cubicBezTo>
                      <a:cubicBezTo>
                        <a:pt x="17249" y="14967"/>
                        <a:pt x="18021" y="14954"/>
                        <a:pt x="18795" y="14954"/>
                      </a:cubicBezTo>
                      <a:cubicBezTo>
                        <a:pt x="21459" y="14954"/>
                        <a:pt x="24143" y="15110"/>
                        <a:pt x="26800" y="15110"/>
                      </a:cubicBezTo>
                      <a:cubicBezTo>
                        <a:pt x="27152" y="15110"/>
                        <a:pt x="27503" y="15107"/>
                        <a:pt x="27854" y="15101"/>
                      </a:cubicBezTo>
                      <a:lnTo>
                        <a:pt x="28054" y="15101"/>
                      </a:lnTo>
                      <a:cubicBezTo>
                        <a:pt x="30723" y="15035"/>
                        <a:pt x="32724" y="12166"/>
                        <a:pt x="32524" y="8630"/>
                      </a:cubicBezTo>
                      <a:cubicBezTo>
                        <a:pt x="32457" y="7329"/>
                        <a:pt x="31923" y="6328"/>
                        <a:pt x="31523" y="5161"/>
                      </a:cubicBezTo>
                      <a:cubicBezTo>
                        <a:pt x="31023" y="3760"/>
                        <a:pt x="30723" y="2292"/>
                        <a:pt x="30356" y="891"/>
                      </a:cubicBezTo>
                      <a:cubicBezTo>
                        <a:pt x="30256" y="624"/>
                        <a:pt x="30189" y="324"/>
                        <a:pt x="29955" y="157"/>
                      </a:cubicBezTo>
                      <a:cubicBezTo>
                        <a:pt x="29824" y="41"/>
                        <a:pt x="29662" y="1"/>
                        <a:pt x="29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257;p42">
                  <a:extLst>
                    <a:ext uri="{FF2B5EF4-FFF2-40B4-BE49-F238E27FC236}">
                      <a16:creationId xmlns:a16="http://schemas.microsoft.com/office/drawing/2014/main" id="{FFB9EB9A-F077-758E-2BFE-973D9AA27765}"/>
                    </a:ext>
                  </a:extLst>
                </p:cNvPr>
                <p:cNvSpPr/>
                <p:nvPr/>
              </p:nvSpPr>
              <p:spPr>
                <a:xfrm>
                  <a:off x="7094621" y="3100232"/>
                  <a:ext cx="746812" cy="887086"/>
                </a:xfrm>
                <a:custGeom>
                  <a:avLst/>
                  <a:gdLst/>
                  <a:ahLst/>
                  <a:cxnLst/>
                  <a:rect l="l" t="t" r="r" b="b"/>
                  <a:pathLst>
                    <a:path w="35926" h="42674" extrusionOk="0">
                      <a:moveTo>
                        <a:pt x="30134" y="1"/>
                      </a:moveTo>
                      <a:cubicBezTo>
                        <a:pt x="29274" y="1"/>
                        <a:pt x="28405" y="182"/>
                        <a:pt x="27620" y="505"/>
                      </a:cubicBezTo>
                      <a:cubicBezTo>
                        <a:pt x="25919" y="1206"/>
                        <a:pt x="24484" y="2473"/>
                        <a:pt x="23150" y="3774"/>
                      </a:cubicBezTo>
                      <a:cubicBezTo>
                        <a:pt x="21382" y="5475"/>
                        <a:pt x="19814" y="6810"/>
                        <a:pt x="17679" y="7944"/>
                      </a:cubicBezTo>
                      <a:cubicBezTo>
                        <a:pt x="16178" y="8711"/>
                        <a:pt x="14677" y="9412"/>
                        <a:pt x="13176" y="10145"/>
                      </a:cubicBezTo>
                      <a:cubicBezTo>
                        <a:pt x="11375" y="11046"/>
                        <a:pt x="8740" y="12047"/>
                        <a:pt x="6638" y="13381"/>
                      </a:cubicBezTo>
                      <a:cubicBezTo>
                        <a:pt x="5437" y="13615"/>
                        <a:pt x="4403" y="13981"/>
                        <a:pt x="3403" y="15116"/>
                      </a:cubicBezTo>
                      <a:cubicBezTo>
                        <a:pt x="3269" y="15249"/>
                        <a:pt x="3169" y="15416"/>
                        <a:pt x="3036" y="15549"/>
                      </a:cubicBezTo>
                      <a:cubicBezTo>
                        <a:pt x="2035" y="16884"/>
                        <a:pt x="1468" y="18551"/>
                        <a:pt x="1101" y="20219"/>
                      </a:cubicBezTo>
                      <a:cubicBezTo>
                        <a:pt x="434" y="23155"/>
                        <a:pt x="300" y="26224"/>
                        <a:pt x="167" y="29226"/>
                      </a:cubicBezTo>
                      <a:cubicBezTo>
                        <a:pt x="0" y="33762"/>
                        <a:pt x="334" y="37432"/>
                        <a:pt x="934" y="42469"/>
                      </a:cubicBezTo>
                      <a:cubicBezTo>
                        <a:pt x="2313" y="42626"/>
                        <a:pt x="3695" y="42673"/>
                        <a:pt x="5081" y="42673"/>
                      </a:cubicBezTo>
                      <a:cubicBezTo>
                        <a:pt x="7211" y="42673"/>
                        <a:pt x="9347" y="42561"/>
                        <a:pt x="11483" y="42561"/>
                      </a:cubicBezTo>
                      <a:cubicBezTo>
                        <a:pt x="11792" y="42561"/>
                        <a:pt x="12100" y="42563"/>
                        <a:pt x="12409" y="42569"/>
                      </a:cubicBezTo>
                      <a:cubicBezTo>
                        <a:pt x="13043" y="39833"/>
                        <a:pt x="12709" y="36798"/>
                        <a:pt x="12843" y="34029"/>
                      </a:cubicBezTo>
                      <a:cubicBezTo>
                        <a:pt x="12909" y="32295"/>
                        <a:pt x="12909" y="30560"/>
                        <a:pt x="12943" y="28825"/>
                      </a:cubicBezTo>
                      <a:cubicBezTo>
                        <a:pt x="12943" y="28058"/>
                        <a:pt x="12976" y="27291"/>
                        <a:pt x="12943" y="26490"/>
                      </a:cubicBezTo>
                      <a:cubicBezTo>
                        <a:pt x="12909" y="25890"/>
                        <a:pt x="12743" y="24989"/>
                        <a:pt x="13143" y="24456"/>
                      </a:cubicBezTo>
                      <a:cubicBezTo>
                        <a:pt x="13310" y="24289"/>
                        <a:pt x="13476" y="24155"/>
                        <a:pt x="13677" y="24055"/>
                      </a:cubicBezTo>
                      <a:cubicBezTo>
                        <a:pt x="14544" y="23588"/>
                        <a:pt x="15478" y="23255"/>
                        <a:pt x="16445" y="22955"/>
                      </a:cubicBezTo>
                      <a:cubicBezTo>
                        <a:pt x="17646" y="22588"/>
                        <a:pt x="18880" y="22254"/>
                        <a:pt x="20148" y="21954"/>
                      </a:cubicBezTo>
                      <a:cubicBezTo>
                        <a:pt x="21315" y="21654"/>
                        <a:pt x="22750" y="21587"/>
                        <a:pt x="23884" y="21120"/>
                      </a:cubicBezTo>
                      <a:cubicBezTo>
                        <a:pt x="26152" y="20186"/>
                        <a:pt x="28487" y="19452"/>
                        <a:pt x="30822" y="18685"/>
                      </a:cubicBezTo>
                      <a:cubicBezTo>
                        <a:pt x="35559" y="17084"/>
                        <a:pt x="35926" y="11713"/>
                        <a:pt x="35659" y="7477"/>
                      </a:cubicBezTo>
                      <a:cubicBezTo>
                        <a:pt x="35492" y="5008"/>
                        <a:pt x="35025" y="2206"/>
                        <a:pt x="32957" y="805"/>
                      </a:cubicBezTo>
                      <a:cubicBezTo>
                        <a:pt x="32130" y="248"/>
                        <a:pt x="31139" y="1"/>
                        <a:pt x="30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258;p42">
                  <a:extLst>
                    <a:ext uri="{FF2B5EF4-FFF2-40B4-BE49-F238E27FC236}">
                      <a16:creationId xmlns:a16="http://schemas.microsoft.com/office/drawing/2014/main" id="{1E14BFC0-A8B7-2988-22B2-A884AF446CCE}"/>
                    </a:ext>
                  </a:extLst>
                </p:cNvPr>
                <p:cNvSpPr/>
                <p:nvPr/>
              </p:nvSpPr>
              <p:spPr>
                <a:xfrm>
                  <a:off x="7390697" y="2618211"/>
                  <a:ext cx="465307" cy="657197"/>
                </a:xfrm>
                <a:custGeom>
                  <a:avLst/>
                  <a:gdLst/>
                  <a:ahLst/>
                  <a:cxnLst/>
                  <a:rect l="l" t="t" r="r" b="b"/>
                  <a:pathLst>
                    <a:path w="22384" h="31615" extrusionOk="0">
                      <a:moveTo>
                        <a:pt x="6775" y="1"/>
                      </a:moveTo>
                      <a:cubicBezTo>
                        <a:pt x="4890" y="1"/>
                        <a:pt x="3051" y="633"/>
                        <a:pt x="1802" y="2178"/>
                      </a:cubicBezTo>
                      <a:lnTo>
                        <a:pt x="1769" y="2178"/>
                      </a:lnTo>
                      <a:cubicBezTo>
                        <a:pt x="1335" y="2711"/>
                        <a:pt x="968" y="3312"/>
                        <a:pt x="668" y="3946"/>
                      </a:cubicBezTo>
                      <a:cubicBezTo>
                        <a:pt x="1" y="5413"/>
                        <a:pt x="1" y="7248"/>
                        <a:pt x="201" y="8816"/>
                      </a:cubicBezTo>
                      <a:cubicBezTo>
                        <a:pt x="401" y="10584"/>
                        <a:pt x="735" y="12318"/>
                        <a:pt x="1101" y="14053"/>
                      </a:cubicBezTo>
                      <a:cubicBezTo>
                        <a:pt x="1402" y="15487"/>
                        <a:pt x="1468" y="16788"/>
                        <a:pt x="1669" y="18223"/>
                      </a:cubicBezTo>
                      <a:cubicBezTo>
                        <a:pt x="1869" y="19924"/>
                        <a:pt x="1969" y="21625"/>
                        <a:pt x="1869" y="23326"/>
                      </a:cubicBezTo>
                      <a:cubicBezTo>
                        <a:pt x="1769" y="24660"/>
                        <a:pt x="735" y="27362"/>
                        <a:pt x="2102" y="28330"/>
                      </a:cubicBezTo>
                      <a:cubicBezTo>
                        <a:pt x="2803" y="28864"/>
                        <a:pt x="4471" y="28730"/>
                        <a:pt x="5338" y="28897"/>
                      </a:cubicBezTo>
                      <a:cubicBezTo>
                        <a:pt x="6439" y="29064"/>
                        <a:pt x="7506" y="29297"/>
                        <a:pt x="8607" y="29564"/>
                      </a:cubicBezTo>
                      <a:cubicBezTo>
                        <a:pt x="12439" y="30444"/>
                        <a:pt x="16344" y="31614"/>
                        <a:pt x="20301" y="31614"/>
                      </a:cubicBezTo>
                      <a:cubicBezTo>
                        <a:pt x="20994" y="31614"/>
                        <a:pt x="21688" y="31578"/>
                        <a:pt x="22383" y="31499"/>
                      </a:cubicBezTo>
                      <a:cubicBezTo>
                        <a:pt x="21583" y="30198"/>
                        <a:pt x="21983" y="28530"/>
                        <a:pt x="21783" y="27096"/>
                      </a:cubicBezTo>
                      <a:cubicBezTo>
                        <a:pt x="21549" y="25461"/>
                        <a:pt x="20682" y="23893"/>
                        <a:pt x="20282" y="22292"/>
                      </a:cubicBezTo>
                      <a:cubicBezTo>
                        <a:pt x="20115" y="21592"/>
                        <a:pt x="19948" y="20891"/>
                        <a:pt x="19715" y="20257"/>
                      </a:cubicBezTo>
                      <a:cubicBezTo>
                        <a:pt x="18714" y="17655"/>
                        <a:pt x="17780" y="15187"/>
                        <a:pt x="17080" y="12452"/>
                      </a:cubicBezTo>
                      <a:cubicBezTo>
                        <a:pt x="16679" y="10917"/>
                        <a:pt x="16846" y="9450"/>
                        <a:pt x="16279" y="7949"/>
                      </a:cubicBezTo>
                      <a:cubicBezTo>
                        <a:pt x="15045" y="4613"/>
                        <a:pt x="13444" y="1844"/>
                        <a:pt x="9974" y="577"/>
                      </a:cubicBezTo>
                      <a:cubicBezTo>
                        <a:pt x="8962" y="211"/>
                        <a:pt x="7861" y="1"/>
                        <a:pt x="6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259;p42">
                  <a:extLst>
                    <a:ext uri="{FF2B5EF4-FFF2-40B4-BE49-F238E27FC236}">
                      <a16:creationId xmlns:a16="http://schemas.microsoft.com/office/drawing/2014/main" id="{F7F0AF20-19F6-1B9C-CF7F-E7AC3F351CA7}"/>
                    </a:ext>
                  </a:extLst>
                </p:cNvPr>
                <p:cNvSpPr/>
                <p:nvPr/>
              </p:nvSpPr>
              <p:spPr>
                <a:xfrm>
                  <a:off x="7384461" y="2418215"/>
                  <a:ext cx="159502" cy="250136"/>
                </a:xfrm>
                <a:custGeom>
                  <a:avLst/>
                  <a:gdLst/>
                  <a:ahLst/>
                  <a:cxnLst/>
                  <a:rect l="l" t="t" r="r" b="b"/>
                  <a:pathLst>
                    <a:path w="7673" h="12033" extrusionOk="0">
                      <a:moveTo>
                        <a:pt x="4273" y="1"/>
                      </a:moveTo>
                      <a:cubicBezTo>
                        <a:pt x="3564" y="1"/>
                        <a:pt x="2853" y="104"/>
                        <a:pt x="2202" y="391"/>
                      </a:cubicBezTo>
                      <a:cubicBezTo>
                        <a:pt x="1635" y="657"/>
                        <a:pt x="1135" y="1058"/>
                        <a:pt x="834" y="1591"/>
                      </a:cubicBezTo>
                      <a:cubicBezTo>
                        <a:pt x="467" y="2158"/>
                        <a:pt x="467" y="2826"/>
                        <a:pt x="334" y="3459"/>
                      </a:cubicBezTo>
                      <a:cubicBezTo>
                        <a:pt x="101" y="4527"/>
                        <a:pt x="0" y="5628"/>
                        <a:pt x="301" y="6695"/>
                      </a:cubicBezTo>
                      <a:cubicBezTo>
                        <a:pt x="434" y="7095"/>
                        <a:pt x="634" y="7496"/>
                        <a:pt x="934" y="7763"/>
                      </a:cubicBezTo>
                      <a:cubicBezTo>
                        <a:pt x="1268" y="8063"/>
                        <a:pt x="1668" y="8029"/>
                        <a:pt x="1702" y="8530"/>
                      </a:cubicBezTo>
                      <a:lnTo>
                        <a:pt x="1702" y="8563"/>
                      </a:lnTo>
                      <a:cubicBezTo>
                        <a:pt x="1802" y="9497"/>
                        <a:pt x="1969" y="10364"/>
                        <a:pt x="1702" y="11265"/>
                      </a:cubicBezTo>
                      <a:cubicBezTo>
                        <a:pt x="2202" y="11665"/>
                        <a:pt x="2802" y="11999"/>
                        <a:pt x="3470" y="12032"/>
                      </a:cubicBezTo>
                      <a:cubicBezTo>
                        <a:pt x="4137" y="12032"/>
                        <a:pt x="4837" y="11832"/>
                        <a:pt x="5404" y="11499"/>
                      </a:cubicBezTo>
                      <a:cubicBezTo>
                        <a:pt x="6071" y="11065"/>
                        <a:pt x="6505" y="10364"/>
                        <a:pt x="6872" y="9597"/>
                      </a:cubicBezTo>
                      <a:cubicBezTo>
                        <a:pt x="6839" y="9530"/>
                        <a:pt x="6805" y="9464"/>
                        <a:pt x="6805" y="9364"/>
                      </a:cubicBezTo>
                      <a:cubicBezTo>
                        <a:pt x="6672" y="8763"/>
                        <a:pt x="6538" y="8163"/>
                        <a:pt x="6472" y="7562"/>
                      </a:cubicBezTo>
                      <a:cubicBezTo>
                        <a:pt x="6438" y="7129"/>
                        <a:pt x="6238" y="6428"/>
                        <a:pt x="6438" y="5995"/>
                      </a:cubicBezTo>
                      <a:cubicBezTo>
                        <a:pt x="6505" y="5828"/>
                        <a:pt x="6639" y="5694"/>
                        <a:pt x="6705" y="5528"/>
                      </a:cubicBezTo>
                      <a:cubicBezTo>
                        <a:pt x="6905" y="5161"/>
                        <a:pt x="7072" y="4827"/>
                        <a:pt x="7206" y="4427"/>
                      </a:cubicBezTo>
                      <a:cubicBezTo>
                        <a:pt x="7506" y="3726"/>
                        <a:pt x="7673" y="2959"/>
                        <a:pt x="7639" y="2192"/>
                      </a:cubicBezTo>
                      <a:cubicBezTo>
                        <a:pt x="7639" y="1925"/>
                        <a:pt x="7606" y="1491"/>
                        <a:pt x="7472" y="1258"/>
                      </a:cubicBezTo>
                      <a:cubicBezTo>
                        <a:pt x="7339" y="1058"/>
                        <a:pt x="7239" y="891"/>
                        <a:pt x="7106" y="724"/>
                      </a:cubicBezTo>
                      <a:cubicBezTo>
                        <a:pt x="6572" y="190"/>
                        <a:pt x="5571" y="90"/>
                        <a:pt x="4871" y="24"/>
                      </a:cubicBezTo>
                      <a:cubicBezTo>
                        <a:pt x="4673" y="9"/>
                        <a:pt x="4473" y="1"/>
                        <a:pt x="4273"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260;p42">
                  <a:extLst>
                    <a:ext uri="{FF2B5EF4-FFF2-40B4-BE49-F238E27FC236}">
                      <a16:creationId xmlns:a16="http://schemas.microsoft.com/office/drawing/2014/main" id="{45ACBD56-2E34-B0DA-0D35-F1C5B7256672}"/>
                    </a:ext>
                  </a:extLst>
                </p:cNvPr>
                <p:cNvSpPr/>
                <p:nvPr/>
              </p:nvSpPr>
              <p:spPr>
                <a:xfrm>
                  <a:off x="7380989" y="2392230"/>
                  <a:ext cx="174075" cy="153994"/>
                </a:xfrm>
                <a:custGeom>
                  <a:avLst/>
                  <a:gdLst/>
                  <a:ahLst/>
                  <a:cxnLst/>
                  <a:rect l="l" t="t" r="r" b="b"/>
                  <a:pathLst>
                    <a:path w="8374" h="7408" extrusionOk="0">
                      <a:moveTo>
                        <a:pt x="1490" y="1"/>
                      </a:moveTo>
                      <a:cubicBezTo>
                        <a:pt x="1161" y="1"/>
                        <a:pt x="844" y="130"/>
                        <a:pt x="634" y="340"/>
                      </a:cubicBezTo>
                      <a:cubicBezTo>
                        <a:pt x="234" y="707"/>
                        <a:pt x="1" y="1240"/>
                        <a:pt x="67" y="1774"/>
                      </a:cubicBezTo>
                      <a:cubicBezTo>
                        <a:pt x="134" y="2308"/>
                        <a:pt x="468" y="2808"/>
                        <a:pt x="935" y="3042"/>
                      </a:cubicBezTo>
                      <a:cubicBezTo>
                        <a:pt x="1268" y="3219"/>
                        <a:pt x="1631" y="3264"/>
                        <a:pt x="2005" y="3264"/>
                      </a:cubicBezTo>
                      <a:cubicBezTo>
                        <a:pt x="2191" y="3264"/>
                        <a:pt x="2380" y="3253"/>
                        <a:pt x="2569" y="3242"/>
                      </a:cubicBezTo>
                      <a:cubicBezTo>
                        <a:pt x="2934" y="3219"/>
                        <a:pt x="3314" y="3165"/>
                        <a:pt x="3688" y="3165"/>
                      </a:cubicBezTo>
                      <a:cubicBezTo>
                        <a:pt x="3862" y="3165"/>
                        <a:pt x="4035" y="3177"/>
                        <a:pt x="4204" y="3208"/>
                      </a:cubicBezTo>
                      <a:cubicBezTo>
                        <a:pt x="4604" y="3308"/>
                        <a:pt x="5238" y="3575"/>
                        <a:pt x="5338" y="4009"/>
                      </a:cubicBezTo>
                      <a:cubicBezTo>
                        <a:pt x="5405" y="4376"/>
                        <a:pt x="5038" y="4643"/>
                        <a:pt x="5138" y="5043"/>
                      </a:cubicBezTo>
                      <a:cubicBezTo>
                        <a:pt x="5197" y="5162"/>
                        <a:pt x="5310" y="5282"/>
                        <a:pt x="5453" y="5282"/>
                      </a:cubicBezTo>
                      <a:cubicBezTo>
                        <a:pt x="5470" y="5282"/>
                        <a:pt x="5487" y="5280"/>
                        <a:pt x="5505" y="5277"/>
                      </a:cubicBezTo>
                      <a:cubicBezTo>
                        <a:pt x="5580" y="5201"/>
                        <a:pt x="5899" y="4826"/>
                        <a:pt x="6068" y="4826"/>
                      </a:cubicBezTo>
                      <a:cubicBezTo>
                        <a:pt x="6124" y="4826"/>
                        <a:pt x="6163" y="4868"/>
                        <a:pt x="6172" y="4976"/>
                      </a:cubicBezTo>
                      <a:cubicBezTo>
                        <a:pt x="6205" y="5176"/>
                        <a:pt x="6005" y="5510"/>
                        <a:pt x="5938" y="5710"/>
                      </a:cubicBezTo>
                      <a:cubicBezTo>
                        <a:pt x="5838" y="6077"/>
                        <a:pt x="5805" y="6444"/>
                        <a:pt x="5938" y="6811"/>
                      </a:cubicBezTo>
                      <a:cubicBezTo>
                        <a:pt x="6042" y="7069"/>
                        <a:pt x="6265" y="7408"/>
                        <a:pt x="6562" y="7408"/>
                      </a:cubicBezTo>
                      <a:cubicBezTo>
                        <a:pt x="6648" y="7408"/>
                        <a:pt x="6741" y="7379"/>
                        <a:pt x="6839" y="7311"/>
                      </a:cubicBezTo>
                      <a:cubicBezTo>
                        <a:pt x="7106" y="7078"/>
                        <a:pt x="7039" y="6644"/>
                        <a:pt x="7239" y="6311"/>
                      </a:cubicBezTo>
                      <a:cubicBezTo>
                        <a:pt x="7406" y="6044"/>
                        <a:pt x="7573" y="5777"/>
                        <a:pt x="7740" y="5510"/>
                      </a:cubicBezTo>
                      <a:cubicBezTo>
                        <a:pt x="8006" y="4976"/>
                        <a:pt x="8240" y="4409"/>
                        <a:pt x="8307" y="3709"/>
                      </a:cubicBezTo>
                      <a:cubicBezTo>
                        <a:pt x="8373" y="2908"/>
                        <a:pt x="8173" y="2074"/>
                        <a:pt x="7639" y="1474"/>
                      </a:cubicBezTo>
                      <a:cubicBezTo>
                        <a:pt x="7306" y="1140"/>
                        <a:pt x="6906" y="907"/>
                        <a:pt x="6472" y="740"/>
                      </a:cubicBezTo>
                      <a:cubicBezTo>
                        <a:pt x="5761" y="424"/>
                        <a:pt x="4989" y="274"/>
                        <a:pt x="4219" y="274"/>
                      </a:cubicBezTo>
                      <a:cubicBezTo>
                        <a:pt x="4013" y="274"/>
                        <a:pt x="3807" y="285"/>
                        <a:pt x="3603" y="306"/>
                      </a:cubicBezTo>
                      <a:cubicBezTo>
                        <a:pt x="3371" y="348"/>
                        <a:pt x="3126" y="391"/>
                        <a:pt x="2884" y="391"/>
                      </a:cubicBezTo>
                      <a:cubicBezTo>
                        <a:pt x="2743" y="391"/>
                        <a:pt x="2604" y="376"/>
                        <a:pt x="2469" y="340"/>
                      </a:cubicBezTo>
                      <a:cubicBezTo>
                        <a:pt x="2169" y="240"/>
                        <a:pt x="1902" y="73"/>
                        <a:pt x="1602" y="6"/>
                      </a:cubicBezTo>
                      <a:cubicBezTo>
                        <a:pt x="1564" y="3"/>
                        <a:pt x="1527" y="1"/>
                        <a:pt x="14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261;p42">
                  <a:extLst>
                    <a:ext uri="{FF2B5EF4-FFF2-40B4-BE49-F238E27FC236}">
                      <a16:creationId xmlns:a16="http://schemas.microsoft.com/office/drawing/2014/main" id="{EE83FDF0-8074-E87C-B67B-E4A7A139394B}"/>
                    </a:ext>
                  </a:extLst>
                </p:cNvPr>
                <p:cNvSpPr/>
                <p:nvPr/>
              </p:nvSpPr>
              <p:spPr>
                <a:xfrm>
                  <a:off x="7229137" y="2754889"/>
                  <a:ext cx="479859" cy="421758"/>
                </a:xfrm>
                <a:custGeom>
                  <a:avLst/>
                  <a:gdLst/>
                  <a:ahLst/>
                  <a:cxnLst/>
                  <a:rect l="l" t="t" r="r" b="b"/>
                  <a:pathLst>
                    <a:path w="23084" h="20289" extrusionOk="0">
                      <a:moveTo>
                        <a:pt x="19621" y="0"/>
                      </a:moveTo>
                      <a:cubicBezTo>
                        <a:pt x="18743" y="0"/>
                        <a:pt x="17878" y="454"/>
                        <a:pt x="17279" y="1107"/>
                      </a:cubicBezTo>
                      <a:cubicBezTo>
                        <a:pt x="16546" y="1907"/>
                        <a:pt x="16112" y="2941"/>
                        <a:pt x="15845" y="4009"/>
                      </a:cubicBezTo>
                      <a:cubicBezTo>
                        <a:pt x="14878" y="7411"/>
                        <a:pt x="14944" y="11014"/>
                        <a:pt x="15011" y="14550"/>
                      </a:cubicBezTo>
                      <a:cubicBezTo>
                        <a:pt x="14807" y="14515"/>
                        <a:pt x="14589" y="14499"/>
                        <a:pt x="14362" y="14499"/>
                      </a:cubicBezTo>
                      <a:cubicBezTo>
                        <a:pt x="12404" y="14499"/>
                        <a:pt x="9706" y="15683"/>
                        <a:pt x="7973" y="16251"/>
                      </a:cubicBezTo>
                      <a:cubicBezTo>
                        <a:pt x="5238" y="17151"/>
                        <a:pt x="2569" y="18252"/>
                        <a:pt x="0" y="19553"/>
                      </a:cubicBezTo>
                      <a:cubicBezTo>
                        <a:pt x="0" y="19953"/>
                        <a:pt x="501" y="20054"/>
                        <a:pt x="901" y="20054"/>
                      </a:cubicBezTo>
                      <a:cubicBezTo>
                        <a:pt x="3606" y="20148"/>
                        <a:pt x="6385" y="20288"/>
                        <a:pt x="9161" y="20288"/>
                      </a:cubicBezTo>
                      <a:cubicBezTo>
                        <a:pt x="12240" y="20288"/>
                        <a:pt x="15316" y="20116"/>
                        <a:pt x="18280" y="19520"/>
                      </a:cubicBezTo>
                      <a:cubicBezTo>
                        <a:pt x="19047" y="19353"/>
                        <a:pt x="19514" y="18619"/>
                        <a:pt x="19881" y="17952"/>
                      </a:cubicBezTo>
                      <a:cubicBezTo>
                        <a:pt x="20115" y="17518"/>
                        <a:pt x="20348" y="17051"/>
                        <a:pt x="20548" y="16584"/>
                      </a:cubicBezTo>
                      <a:cubicBezTo>
                        <a:pt x="21583" y="14316"/>
                        <a:pt x="22250" y="11881"/>
                        <a:pt x="22517" y="9413"/>
                      </a:cubicBezTo>
                      <a:cubicBezTo>
                        <a:pt x="22783" y="7178"/>
                        <a:pt x="23084" y="4209"/>
                        <a:pt x="22250" y="2107"/>
                      </a:cubicBezTo>
                      <a:cubicBezTo>
                        <a:pt x="21916" y="1173"/>
                        <a:pt x="21182" y="306"/>
                        <a:pt x="20215" y="73"/>
                      </a:cubicBezTo>
                      <a:cubicBezTo>
                        <a:pt x="20018" y="23"/>
                        <a:pt x="19819" y="0"/>
                        <a:pt x="19621"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2262;p42">
                  <a:extLst>
                    <a:ext uri="{FF2B5EF4-FFF2-40B4-BE49-F238E27FC236}">
                      <a16:creationId xmlns:a16="http://schemas.microsoft.com/office/drawing/2014/main" id="{20DE4AFF-DDE0-7C88-B1A2-059ADCB931BE}"/>
                    </a:ext>
                  </a:extLst>
                </p:cNvPr>
                <p:cNvSpPr/>
                <p:nvPr/>
              </p:nvSpPr>
              <p:spPr>
                <a:xfrm>
                  <a:off x="7516212" y="2648208"/>
                  <a:ext cx="204528" cy="301668"/>
                </a:xfrm>
                <a:custGeom>
                  <a:avLst/>
                  <a:gdLst/>
                  <a:ahLst/>
                  <a:cxnLst/>
                  <a:rect l="l" t="t" r="r" b="b"/>
                  <a:pathLst>
                    <a:path w="9839" h="14512" extrusionOk="0">
                      <a:moveTo>
                        <a:pt x="4470" y="1"/>
                      </a:moveTo>
                      <a:cubicBezTo>
                        <a:pt x="4037" y="34"/>
                        <a:pt x="3670" y="201"/>
                        <a:pt x="3369" y="501"/>
                      </a:cubicBezTo>
                      <a:cubicBezTo>
                        <a:pt x="3136" y="768"/>
                        <a:pt x="3036" y="1102"/>
                        <a:pt x="2902" y="1402"/>
                      </a:cubicBezTo>
                      <a:cubicBezTo>
                        <a:pt x="2302" y="3003"/>
                        <a:pt x="1735" y="4571"/>
                        <a:pt x="1401" y="6205"/>
                      </a:cubicBezTo>
                      <a:cubicBezTo>
                        <a:pt x="1401" y="6339"/>
                        <a:pt x="1368" y="6472"/>
                        <a:pt x="1335" y="6572"/>
                      </a:cubicBezTo>
                      <a:cubicBezTo>
                        <a:pt x="1201" y="7306"/>
                        <a:pt x="0" y="11209"/>
                        <a:pt x="367" y="11643"/>
                      </a:cubicBezTo>
                      <a:cubicBezTo>
                        <a:pt x="1034" y="12410"/>
                        <a:pt x="2068" y="12677"/>
                        <a:pt x="3036" y="12910"/>
                      </a:cubicBezTo>
                      <a:cubicBezTo>
                        <a:pt x="5237" y="13444"/>
                        <a:pt x="7472" y="13978"/>
                        <a:pt x="9707" y="14511"/>
                      </a:cubicBezTo>
                      <a:cubicBezTo>
                        <a:pt x="9708" y="14511"/>
                        <a:pt x="9709" y="14511"/>
                        <a:pt x="9709" y="14511"/>
                      </a:cubicBezTo>
                      <a:cubicBezTo>
                        <a:pt x="9839" y="14511"/>
                        <a:pt x="9607" y="10940"/>
                        <a:pt x="9607" y="10575"/>
                      </a:cubicBezTo>
                      <a:cubicBezTo>
                        <a:pt x="9574" y="8874"/>
                        <a:pt x="9674" y="7206"/>
                        <a:pt x="9440" y="5572"/>
                      </a:cubicBezTo>
                      <a:cubicBezTo>
                        <a:pt x="9340" y="4938"/>
                        <a:pt x="8973" y="4371"/>
                        <a:pt x="8540" y="3870"/>
                      </a:cubicBezTo>
                      <a:cubicBezTo>
                        <a:pt x="8506" y="3837"/>
                        <a:pt x="8473" y="3804"/>
                        <a:pt x="8473" y="3770"/>
                      </a:cubicBezTo>
                      <a:cubicBezTo>
                        <a:pt x="8406" y="3637"/>
                        <a:pt x="8340" y="3537"/>
                        <a:pt x="8240" y="3403"/>
                      </a:cubicBezTo>
                      <a:cubicBezTo>
                        <a:pt x="8240" y="3403"/>
                        <a:pt x="8206" y="3370"/>
                        <a:pt x="8206" y="3370"/>
                      </a:cubicBezTo>
                      <a:cubicBezTo>
                        <a:pt x="8173" y="3303"/>
                        <a:pt x="8139" y="3270"/>
                        <a:pt x="8073" y="3237"/>
                      </a:cubicBezTo>
                      <a:cubicBezTo>
                        <a:pt x="8006" y="3136"/>
                        <a:pt x="7906" y="3070"/>
                        <a:pt x="7806" y="2970"/>
                      </a:cubicBezTo>
                      <a:cubicBezTo>
                        <a:pt x="7778" y="2942"/>
                        <a:pt x="7751" y="2914"/>
                        <a:pt x="7704" y="2887"/>
                      </a:cubicBezTo>
                      <a:lnTo>
                        <a:pt x="7704" y="2887"/>
                      </a:lnTo>
                      <a:cubicBezTo>
                        <a:pt x="7696" y="2875"/>
                        <a:pt x="7606" y="2803"/>
                        <a:pt x="7606" y="2803"/>
                      </a:cubicBezTo>
                      <a:cubicBezTo>
                        <a:pt x="7172" y="2503"/>
                        <a:pt x="6738" y="2236"/>
                        <a:pt x="6338" y="1936"/>
                      </a:cubicBezTo>
                      <a:cubicBezTo>
                        <a:pt x="5638" y="1402"/>
                        <a:pt x="5037" y="701"/>
                        <a:pt x="4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2263;p42">
                  <a:extLst>
                    <a:ext uri="{FF2B5EF4-FFF2-40B4-BE49-F238E27FC236}">
                      <a16:creationId xmlns:a16="http://schemas.microsoft.com/office/drawing/2014/main" id="{B9968D9C-9347-3CB8-1B3E-FB627A2FF9D2}"/>
                    </a:ext>
                  </a:extLst>
                </p:cNvPr>
                <p:cNvSpPr/>
                <p:nvPr/>
              </p:nvSpPr>
              <p:spPr>
                <a:xfrm>
                  <a:off x="7493325" y="2491512"/>
                  <a:ext cx="34008" cy="46564"/>
                </a:xfrm>
                <a:custGeom>
                  <a:avLst/>
                  <a:gdLst/>
                  <a:ahLst/>
                  <a:cxnLst/>
                  <a:rect l="l" t="t" r="r" b="b"/>
                  <a:pathLst>
                    <a:path w="1636" h="2240" extrusionOk="0">
                      <a:moveTo>
                        <a:pt x="774" y="1"/>
                      </a:moveTo>
                      <a:cubicBezTo>
                        <a:pt x="708" y="1"/>
                        <a:pt x="639" y="11"/>
                        <a:pt x="568" y="33"/>
                      </a:cubicBezTo>
                      <a:cubicBezTo>
                        <a:pt x="301" y="134"/>
                        <a:pt x="101" y="367"/>
                        <a:pt x="1" y="601"/>
                      </a:cubicBezTo>
                      <a:lnTo>
                        <a:pt x="434" y="2235"/>
                      </a:lnTo>
                      <a:cubicBezTo>
                        <a:pt x="462" y="2238"/>
                        <a:pt x="491" y="2239"/>
                        <a:pt x="519" y="2239"/>
                      </a:cubicBezTo>
                      <a:cubicBezTo>
                        <a:pt x="829" y="2239"/>
                        <a:pt x="1152" y="2076"/>
                        <a:pt x="1335" y="1801"/>
                      </a:cubicBezTo>
                      <a:cubicBezTo>
                        <a:pt x="1568" y="1535"/>
                        <a:pt x="1635" y="1168"/>
                        <a:pt x="1568" y="834"/>
                      </a:cubicBezTo>
                      <a:cubicBezTo>
                        <a:pt x="1482" y="430"/>
                        <a:pt x="1195" y="1"/>
                        <a:pt x="774"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2264;p42">
                  <a:extLst>
                    <a:ext uri="{FF2B5EF4-FFF2-40B4-BE49-F238E27FC236}">
                      <a16:creationId xmlns:a16="http://schemas.microsoft.com/office/drawing/2014/main" id="{E096F1DB-689F-1699-FAD2-59032229E9FE}"/>
                    </a:ext>
                  </a:extLst>
                </p:cNvPr>
                <p:cNvSpPr/>
                <p:nvPr/>
              </p:nvSpPr>
              <p:spPr>
                <a:xfrm>
                  <a:off x="7526606" y="2747364"/>
                  <a:ext cx="27065" cy="151187"/>
                </a:xfrm>
                <a:custGeom>
                  <a:avLst/>
                  <a:gdLst/>
                  <a:ahLst/>
                  <a:cxnLst/>
                  <a:rect l="l" t="t" r="r" b="b"/>
                  <a:pathLst>
                    <a:path w="1302" h="7273" extrusionOk="0">
                      <a:moveTo>
                        <a:pt x="1302" y="1"/>
                      </a:moveTo>
                      <a:cubicBezTo>
                        <a:pt x="368" y="2303"/>
                        <a:pt x="1" y="4804"/>
                        <a:pt x="234" y="7273"/>
                      </a:cubicBezTo>
                      <a:lnTo>
                        <a:pt x="1302" y="1"/>
                      </a:ln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2265;p42">
                  <a:extLst>
                    <a:ext uri="{FF2B5EF4-FFF2-40B4-BE49-F238E27FC236}">
                      <a16:creationId xmlns:a16="http://schemas.microsoft.com/office/drawing/2014/main" id="{309091D1-AB0D-3BB4-3688-A9EAFEFDC74A}"/>
                    </a:ext>
                  </a:extLst>
                </p:cNvPr>
                <p:cNvSpPr/>
                <p:nvPr/>
              </p:nvSpPr>
              <p:spPr>
                <a:xfrm>
                  <a:off x="7224979" y="3901216"/>
                  <a:ext cx="189312" cy="185861"/>
                </a:xfrm>
                <a:custGeom>
                  <a:avLst/>
                  <a:gdLst/>
                  <a:ahLst/>
                  <a:cxnLst/>
                  <a:rect l="l" t="t" r="r" b="b"/>
                  <a:pathLst>
                    <a:path w="9107" h="8941" extrusionOk="0">
                      <a:moveTo>
                        <a:pt x="5838" y="0"/>
                      </a:moveTo>
                      <a:cubicBezTo>
                        <a:pt x="3903" y="834"/>
                        <a:pt x="1935" y="1668"/>
                        <a:pt x="0" y="2536"/>
                      </a:cubicBezTo>
                      <a:cubicBezTo>
                        <a:pt x="868" y="3803"/>
                        <a:pt x="2035" y="5071"/>
                        <a:pt x="2702" y="6272"/>
                      </a:cubicBezTo>
                      <a:cubicBezTo>
                        <a:pt x="3002" y="6772"/>
                        <a:pt x="3303" y="7272"/>
                        <a:pt x="3570" y="7773"/>
                      </a:cubicBezTo>
                      <a:cubicBezTo>
                        <a:pt x="3736" y="8039"/>
                        <a:pt x="3870" y="8306"/>
                        <a:pt x="4137" y="8440"/>
                      </a:cubicBezTo>
                      <a:cubicBezTo>
                        <a:pt x="4437" y="8640"/>
                        <a:pt x="5004" y="8940"/>
                        <a:pt x="5371" y="8940"/>
                      </a:cubicBezTo>
                      <a:cubicBezTo>
                        <a:pt x="5804" y="8940"/>
                        <a:pt x="6171" y="8673"/>
                        <a:pt x="6505" y="8406"/>
                      </a:cubicBezTo>
                      <a:cubicBezTo>
                        <a:pt x="7039" y="7973"/>
                        <a:pt x="7572" y="7572"/>
                        <a:pt x="8106" y="7172"/>
                      </a:cubicBezTo>
                      <a:cubicBezTo>
                        <a:pt x="8506" y="6839"/>
                        <a:pt x="8973" y="6438"/>
                        <a:pt x="9040" y="5905"/>
                      </a:cubicBezTo>
                      <a:cubicBezTo>
                        <a:pt x="9107" y="5538"/>
                        <a:pt x="8940" y="5171"/>
                        <a:pt x="8773" y="4837"/>
                      </a:cubicBezTo>
                      <a:cubicBezTo>
                        <a:pt x="8506" y="4203"/>
                        <a:pt x="8206" y="3636"/>
                        <a:pt x="7839" y="3069"/>
                      </a:cubicBezTo>
                      <a:cubicBezTo>
                        <a:pt x="7372" y="2269"/>
                        <a:pt x="6839" y="1501"/>
                        <a:pt x="6305" y="668"/>
                      </a:cubicBezTo>
                      <a:cubicBezTo>
                        <a:pt x="6171" y="467"/>
                        <a:pt x="6005" y="234"/>
                        <a:pt x="5838"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2266;p42">
                  <a:extLst>
                    <a:ext uri="{FF2B5EF4-FFF2-40B4-BE49-F238E27FC236}">
                      <a16:creationId xmlns:a16="http://schemas.microsoft.com/office/drawing/2014/main" id="{1126265E-3E50-C8C3-AB1C-056F12419217}"/>
                    </a:ext>
                  </a:extLst>
                </p:cNvPr>
                <p:cNvSpPr/>
                <p:nvPr/>
              </p:nvSpPr>
              <p:spPr>
                <a:xfrm>
                  <a:off x="7190306" y="3954598"/>
                  <a:ext cx="255894" cy="275476"/>
                </a:xfrm>
                <a:custGeom>
                  <a:avLst/>
                  <a:gdLst/>
                  <a:ahLst/>
                  <a:cxnLst/>
                  <a:rect l="l" t="t" r="r" b="b"/>
                  <a:pathLst>
                    <a:path w="12310" h="13252" extrusionOk="0">
                      <a:moveTo>
                        <a:pt x="9541" y="1"/>
                      </a:moveTo>
                      <a:cubicBezTo>
                        <a:pt x="7873" y="1268"/>
                        <a:pt x="5938" y="2236"/>
                        <a:pt x="4370" y="3637"/>
                      </a:cubicBezTo>
                      <a:cubicBezTo>
                        <a:pt x="4037" y="3937"/>
                        <a:pt x="3837" y="4204"/>
                        <a:pt x="4037" y="4638"/>
                      </a:cubicBezTo>
                      <a:cubicBezTo>
                        <a:pt x="4103" y="4771"/>
                        <a:pt x="4237" y="4804"/>
                        <a:pt x="4270" y="4971"/>
                      </a:cubicBezTo>
                      <a:cubicBezTo>
                        <a:pt x="4304" y="5205"/>
                        <a:pt x="4170" y="5605"/>
                        <a:pt x="4103" y="5805"/>
                      </a:cubicBezTo>
                      <a:cubicBezTo>
                        <a:pt x="3870" y="6439"/>
                        <a:pt x="3436" y="6939"/>
                        <a:pt x="3036" y="7440"/>
                      </a:cubicBezTo>
                      <a:cubicBezTo>
                        <a:pt x="2369" y="8240"/>
                        <a:pt x="1702" y="9041"/>
                        <a:pt x="1035" y="9875"/>
                      </a:cubicBezTo>
                      <a:cubicBezTo>
                        <a:pt x="467" y="10608"/>
                        <a:pt x="0" y="11276"/>
                        <a:pt x="34" y="12243"/>
                      </a:cubicBezTo>
                      <a:cubicBezTo>
                        <a:pt x="67" y="12510"/>
                        <a:pt x="101" y="12810"/>
                        <a:pt x="301" y="13010"/>
                      </a:cubicBezTo>
                      <a:cubicBezTo>
                        <a:pt x="468" y="13178"/>
                        <a:pt x="706" y="13252"/>
                        <a:pt x="936" y="13252"/>
                      </a:cubicBezTo>
                      <a:cubicBezTo>
                        <a:pt x="980" y="13252"/>
                        <a:pt x="1025" y="13249"/>
                        <a:pt x="1068" y="13244"/>
                      </a:cubicBezTo>
                      <a:lnTo>
                        <a:pt x="1101" y="13244"/>
                      </a:lnTo>
                      <a:cubicBezTo>
                        <a:pt x="1969" y="12643"/>
                        <a:pt x="2903" y="12076"/>
                        <a:pt x="3803" y="11509"/>
                      </a:cubicBezTo>
                      <a:cubicBezTo>
                        <a:pt x="5604" y="10308"/>
                        <a:pt x="7206" y="8907"/>
                        <a:pt x="8840" y="7506"/>
                      </a:cubicBezTo>
                      <a:cubicBezTo>
                        <a:pt x="9541" y="6872"/>
                        <a:pt x="10274" y="6272"/>
                        <a:pt x="11008" y="5638"/>
                      </a:cubicBezTo>
                      <a:cubicBezTo>
                        <a:pt x="11342" y="5338"/>
                        <a:pt x="12109" y="4971"/>
                        <a:pt x="12176" y="4471"/>
                      </a:cubicBezTo>
                      <a:cubicBezTo>
                        <a:pt x="12309" y="3770"/>
                        <a:pt x="11475" y="2803"/>
                        <a:pt x="11142" y="2269"/>
                      </a:cubicBezTo>
                      <a:cubicBezTo>
                        <a:pt x="10641" y="1502"/>
                        <a:pt x="10108" y="768"/>
                        <a:pt x="9541"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2267;p42">
                  <a:extLst>
                    <a:ext uri="{FF2B5EF4-FFF2-40B4-BE49-F238E27FC236}">
                      <a16:creationId xmlns:a16="http://schemas.microsoft.com/office/drawing/2014/main" id="{098B9EBC-C2E0-C040-99E5-3BF74B227D06}"/>
                    </a:ext>
                  </a:extLst>
                </p:cNvPr>
                <p:cNvSpPr/>
                <p:nvPr/>
              </p:nvSpPr>
              <p:spPr>
                <a:xfrm>
                  <a:off x="7188227" y="3885875"/>
                  <a:ext cx="178024" cy="82610"/>
                </a:xfrm>
                <a:custGeom>
                  <a:avLst/>
                  <a:gdLst/>
                  <a:ahLst/>
                  <a:cxnLst/>
                  <a:rect l="l" t="t" r="r" b="b"/>
                  <a:pathLst>
                    <a:path w="8564" h="3974" extrusionOk="0">
                      <a:moveTo>
                        <a:pt x="8369" y="1"/>
                      </a:moveTo>
                      <a:cubicBezTo>
                        <a:pt x="8360" y="1"/>
                        <a:pt x="8350" y="2"/>
                        <a:pt x="8340" y="4"/>
                      </a:cubicBezTo>
                      <a:lnTo>
                        <a:pt x="8306" y="4"/>
                      </a:lnTo>
                      <a:cubicBezTo>
                        <a:pt x="7973" y="105"/>
                        <a:pt x="7606" y="271"/>
                        <a:pt x="7272" y="405"/>
                      </a:cubicBezTo>
                      <a:cubicBezTo>
                        <a:pt x="6939" y="572"/>
                        <a:pt x="6572" y="705"/>
                        <a:pt x="6238" y="872"/>
                      </a:cubicBezTo>
                      <a:cubicBezTo>
                        <a:pt x="5538" y="1172"/>
                        <a:pt x="4804" y="1506"/>
                        <a:pt x="4103" y="1806"/>
                      </a:cubicBezTo>
                      <a:cubicBezTo>
                        <a:pt x="3436" y="2139"/>
                        <a:pt x="2736" y="2440"/>
                        <a:pt x="2069" y="2773"/>
                      </a:cubicBezTo>
                      <a:cubicBezTo>
                        <a:pt x="1702" y="2973"/>
                        <a:pt x="1368" y="3140"/>
                        <a:pt x="1001" y="3307"/>
                      </a:cubicBezTo>
                      <a:cubicBezTo>
                        <a:pt x="701" y="3474"/>
                        <a:pt x="301" y="3607"/>
                        <a:pt x="67" y="3874"/>
                      </a:cubicBezTo>
                      <a:cubicBezTo>
                        <a:pt x="0" y="3907"/>
                        <a:pt x="67" y="3974"/>
                        <a:pt x="134" y="3974"/>
                      </a:cubicBezTo>
                      <a:cubicBezTo>
                        <a:pt x="467" y="3907"/>
                        <a:pt x="834" y="3707"/>
                        <a:pt x="1135" y="3540"/>
                      </a:cubicBezTo>
                      <a:lnTo>
                        <a:pt x="2102" y="3073"/>
                      </a:lnTo>
                      <a:cubicBezTo>
                        <a:pt x="2802" y="2740"/>
                        <a:pt x="3503" y="2440"/>
                        <a:pt x="4237" y="2106"/>
                      </a:cubicBezTo>
                      <a:cubicBezTo>
                        <a:pt x="4904" y="1806"/>
                        <a:pt x="5604" y="1472"/>
                        <a:pt x="6305" y="1172"/>
                      </a:cubicBezTo>
                      <a:cubicBezTo>
                        <a:pt x="6638" y="1039"/>
                        <a:pt x="7005" y="872"/>
                        <a:pt x="7339" y="738"/>
                      </a:cubicBezTo>
                      <a:cubicBezTo>
                        <a:pt x="7706" y="572"/>
                        <a:pt x="8106" y="471"/>
                        <a:pt x="8440" y="271"/>
                      </a:cubicBezTo>
                      <a:cubicBezTo>
                        <a:pt x="8563" y="179"/>
                        <a:pt x="8487" y="1"/>
                        <a:pt x="8369"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2268;p42">
                  <a:extLst>
                    <a:ext uri="{FF2B5EF4-FFF2-40B4-BE49-F238E27FC236}">
                      <a16:creationId xmlns:a16="http://schemas.microsoft.com/office/drawing/2014/main" id="{7DBDFA31-1DD0-4124-FCEB-B2DDAF6010D5}"/>
                    </a:ext>
                  </a:extLst>
                </p:cNvPr>
                <p:cNvSpPr/>
                <p:nvPr/>
              </p:nvSpPr>
              <p:spPr>
                <a:xfrm>
                  <a:off x="7209264" y="3456717"/>
                  <a:ext cx="170520" cy="426788"/>
                </a:xfrm>
                <a:custGeom>
                  <a:avLst/>
                  <a:gdLst/>
                  <a:ahLst/>
                  <a:cxnLst/>
                  <a:rect l="l" t="t" r="r" b="b"/>
                  <a:pathLst>
                    <a:path w="8203" h="20531" extrusionOk="0">
                      <a:moveTo>
                        <a:pt x="95" y="0"/>
                      </a:moveTo>
                      <a:cubicBezTo>
                        <a:pt x="49" y="0"/>
                        <a:pt x="1" y="37"/>
                        <a:pt x="22" y="101"/>
                      </a:cubicBezTo>
                      <a:cubicBezTo>
                        <a:pt x="523" y="1369"/>
                        <a:pt x="1123" y="2637"/>
                        <a:pt x="1690" y="3904"/>
                      </a:cubicBezTo>
                      <a:cubicBezTo>
                        <a:pt x="2257" y="5238"/>
                        <a:pt x="2791" y="6573"/>
                        <a:pt x="3325" y="7907"/>
                      </a:cubicBezTo>
                      <a:cubicBezTo>
                        <a:pt x="4392" y="10509"/>
                        <a:pt x="5393" y="13177"/>
                        <a:pt x="6294" y="15846"/>
                      </a:cubicBezTo>
                      <a:cubicBezTo>
                        <a:pt x="6827" y="17347"/>
                        <a:pt x="7294" y="18882"/>
                        <a:pt x="7761" y="20383"/>
                      </a:cubicBezTo>
                      <a:cubicBezTo>
                        <a:pt x="7800" y="20487"/>
                        <a:pt x="7880" y="20530"/>
                        <a:pt x="7959" y="20530"/>
                      </a:cubicBezTo>
                      <a:cubicBezTo>
                        <a:pt x="8082" y="20530"/>
                        <a:pt x="8202" y="20425"/>
                        <a:pt x="8162" y="20283"/>
                      </a:cubicBezTo>
                      <a:cubicBezTo>
                        <a:pt x="6460" y="14879"/>
                        <a:pt x="4459" y="9542"/>
                        <a:pt x="2191" y="4338"/>
                      </a:cubicBezTo>
                      <a:cubicBezTo>
                        <a:pt x="1557" y="2903"/>
                        <a:pt x="923" y="1436"/>
                        <a:pt x="156" y="35"/>
                      </a:cubicBezTo>
                      <a:cubicBezTo>
                        <a:pt x="144" y="11"/>
                        <a:pt x="120" y="0"/>
                        <a:pt x="95"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2269;p42">
                  <a:extLst>
                    <a:ext uri="{FF2B5EF4-FFF2-40B4-BE49-F238E27FC236}">
                      <a16:creationId xmlns:a16="http://schemas.microsoft.com/office/drawing/2014/main" id="{ED6AE210-F306-1177-FCEE-335DDE42C900}"/>
                    </a:ext>
                  </a:extLst>
                </p:cNvPr>
                <p:cNvSpPr/>
                <p:nvPr/>
              </p:nvSpPr>
              <p:spPr>
                <a:xfrm>
                  <a:off x="7094101" y="3833074"/>
                  <a:ext cx="93731" cy="132125"/>
                </a:xfrm>
                <a:custGeom>
                  <a:avLst/>
                  <a:gdLst/>
                  <a:ahLst/>
                  <a:cxnLst/>
                  <a:rect l="l" t="t" r="r" b="b"/>
                  <a:pathLst>
                    <a:path w="4509" h="6356" extrusionOk="0">
                      <a:moveTo>
                        <a:pt x="234" y="1"/>
                      </a:moveTo>
                      <a:cubicBezTo>
                        <a:pt x="112" y="1"/>
                        <a:pt x="1" y="106"/>
                        <a:pt x="92" y="243"/>
                      </a:cubicBezTo>
                      <a:cubicBezTo>
                        <a:pt x="759" y="1310"/>
                        <a:pt x="1493" y="2311"/>
                        <a:pt x="2193" y="3345"/>
                      </a:cubicBezTo>
                      <a:cubicBezTo>
                        <a:pt x="2560" y="3845"/>
                        <a:pt x="2894" y="4346"/>
                        <a:pt x="3227" y="4846"/>
                      </a:cubicBezTo>
                      <a:cubicBezTo>
                        <a:pt x="3594" y="5347"/>
                        <a:pt x="3928" y="5880"/>
                        <a:pt x="4328" y="6314"/>
                      </a:cubicBezTo>
                      <a:cubicBezTo>
                        <a:pt x="4348" y="6343"/>
                        <a:pt x="4373" y="6355"/>
                        <a:pt x="4397" y="6355"/>
                      </a:cubicBezTo>
                      <a:cubicBezTo>
                        <a:pt x="4456" y="6355"/>
                        <a:pt x="4509" y="6285"/>
                        <a:pt x="4462" y="6214"/>
                      </a:cubicBezTo>
                      <a:cubicBezTo>
                        <a:pt x="4195" y="5680"/>
                        <a:pt x="3828" y="5180"/>
                        <a:pt x="3494" y="4679"/>
                      </a:cubicBezTo>
                      <a:cubicBezTo>
                        <a:pt x="3161" y="4146"/>
                        <a:pt x="2794" y="3645"/>
                        <a:pt x="2460" y="3112"/>
                      </a:cubicBezTo>
                      <a:cubicBezTo>
                        <a:pt x="1760" y="2111"/>
                        <a:pt x="1093" y="1077"/>
                        <a:pt x="392" y="76"/>
                      </a:cubicBezTo>
                      <a:cubicBezTo>
                        <a:pt x="350" y="23"/>
                        <a:pt x="291" y="1"/>
                        <a:pt x="234"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2270;p42">
                  <a:extLst>
                    <a:ext uri="{FF2B5EF4-FFF2-40B4-BE49-F238E27FC236}">
                      <a16:creationId xmlns:a16="http://schemas.microsoft.com/office/drawing/2014/main" id="{5C6C2045-B842-75C3-4F56-F10C19CBFAAC}"/>
                    </a:ext>
                  </a:extLst>
                </p:cNvPr>
                <p:cNvSpPr/>
                <p:nvPr/>
              </p:nvSpPr>
              <p:spPr>
                <a:xfrm>
                  <a:off x="7207601" y="3280730"/>
                  <a:ext cx="262858" cy="176091"/>
                </a:xfrm>
                <a:custGeom>
                  <a:avLst/>
                  <a:gdLst/>
                  <a:ahLst/>
                  <a:cxnLst/>
                  <a:rect l="l" t="t" r="r" b="b"/>
                  <a:pathLst>
                    <a:path w="12645" h="8471" extrusionOk="0">
                      <a:moveTo>
                        <a:pt x="12555" y="1"/>
                      </a:moveTo>
                      <a:cubicBezTo>
                        <a:pt x="12523" y="1"/>
                        <a:pt x="12492" y="19"/>
                        <a:pt x="12478" y="61"/>
                      </a:cubicBezTo>
                      <a:cubicBezTo>
                        <a:pt x="12044" y="1896"/>
                        <a:pt x="10210" y="2730"/>
                        <a:pt x="8642" y="3397"/>
                      </a:cubicBezTo>
                      <a:cubicBezTo>
                        <a:pt x="6674" y="4231"/>
                        <a:pt x="4772" y="5065"/>
                        <a:pt x="2971" y="6166"/>
                      </a:cubicBezTo>
                      <a:cubicBezTo>
                        <a:pt x="2004" y="6766"/>
                        <a:pt x="1070" y="7433"/>
                        <a:pt x="136" y="8167"/>
                      </a:cubicBezTo>
                      <a:cubicBezTo>
                        <a:pt x="1" y="8275"/>
                        <a:pt x="150" y="8470"/>
                        <a:pt x="300" y="8470"/>
                      </a:cubicBezTo>
                      <a:cubicBezTo>
                        <a:pt x="335" y="8470"/>
                        <a:pt x="371" y="8460"/>
                        <a:pt x="403" y="8434"/>
                      </a:cubicBezTo>
                      <a:cubicBezTo>
                        <a:pt x="2104" y="7100"/>
                        <a:pt x="3905" y="5932"/>
                        <a:pt x="5840" y="4998"/>
                      </a:cubicBezTo>
                      <a:cubicBezTo>
                        <a:pt x="6841" y="4531"/>
                        <a:pt x="7875" y="4098"/>
                        <a:pt x="8875" y="3664"/>
                      </a:cubicBezTo>
                      <a:cubicBezTo>
                        <a:pt x="9743" y="3297"/>
                        <a:pt x="10577" y="2930"/>
                        <a:pt x="11310" y="2330"/>
                      </a:cubicBezTo>
                      <a:cubicBezTo>
                        <a:pt x="12011" y="1763"/>
                        <a:pt x="12611" y="995"/>
                        <a:pt x="12645" y="95"/>
                      </a:cubicBezTo>
                      <a:cubicBezTo>
                        <a:pt x="12645" y="37"/>
                        <a:pt x="12600" y="1"/>
                        <a:pt x="1255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2271;p42">
                  <a:extLst>
                    <a:ext uri="{FF2B5EF4-FFF2-40B4-BE49-F238E27FC236}">
                      <a16:creationId xmlns:a16="http://schemas.microsoft.com/office/drawing/2014/main" id="{CEA33275-7A2F-30E2-5649-2CC3FB5ED2E5}"/>
                    </a:ext>
                  </a:extLst>
                </p:cNvPr>
                <p:cNvSpPr/>
                <p:nvPr/>
              </p:nvSpPr>
              <p:spPr>
                <a:xfrm>
                  <a:off x="7192135" y="4089488"/>
                  <a:ext cx="76311" cy="99718"/>
                </a:xfrm>
                <a:custGeom>
                  <a:avLst/>
                  <a:gdLst/>
                  <a:ahLst/>
                  <a:cxnLst/>
                  <a:rect l="l" t="t" r="r" b="b"/>
                  <a:pathLst>
                    <a:path w="3671" h="4797" extrusionOk="0">
                      <a:moveTo>
                        <a:pt x="3551" y="0"/>
                      </a:moveTo>
                      <a:cubicBezTo>
                        <a:pt x="3521" y="0"/>
                        <a:pt x="3493" y="15"/>
                        <a:pt x="3482" y="50"/>
                      </a:cubicBezTo>
                      <a:cubicBezTo>
                        <a:pt x="3248" y="484"/>
                        <a:pt x="2981" y="884"/>
                        <a:pt x="2648" y="1251"/>
                      </a:cubicBezTo>
                      <a:cubicBezTo>
                        <a:pt x="2314" y="1618"/>
                        <a:pt x="1947" y="1951"/>
                        <a:pt x="1614" y="2285"/>
                      </a:cubicBezTo>
                      <a:cubicBezTo>
                        <a:pt x="980" y="2952"/>
                        <a:pt x="446" y="3753"/>
                        <a:pt x="46" y="4586"/>
                      </a:cubicBezTo>
                      <a:cubicBezTo>
                        <a:pt x="1" y="4699"/>
                        <a:pt x="93" y="4797"/>
                        <a:pt x="178" y="4797"/>
                      </a:cubicBezTo>
                      <a:cubicBezTo>
                        <a:pt x="219" y="4797"/>
                        <a:pt x="258" y="4774"/>
                        <a:pt x="279" y="4720"/>
                      </a:cubicBezTo>
                      <a:cubicBezTo>
                        <a:pt x="713" y="3819"/>
                        <a:pt x="1247" y="3019"/>
                        <a:pt x="1947" y="2318"/>
                      </a:cubicBezTo>
                      <a:cubicBezTo>
                        <a:pt x="2614" y="1651"/>
                        <a:pt x="3315" y="1017"/>
                        <a:pt x="3648" y="117"/>
                      </a:cubicBezTo>
                      <a:cubicBezTo>
                        <a:pt x="3670" y="51"/>
                        <a:pt x="3607" y="0"/>
                        <a:pt x="355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2272;p42">
                  <a:extLst>
                    <a:ext uri="{FF2B5EF4-FFF2-40B4-BE49-F238E27FC236}">
                      <a16:creationId xmlns:a16="http://schemas.microsoft.com/office/drawing/2014/main" id="{40DA8340-A5C7-FB6B-9614-90A41004C1D3}"/>
                    </a:ext>
                  </a:extLst>
                </p:cNvPr>
                <p:cNvSpPr/>
                <p:nvPr/>
              </p:nvSpPr>
              <p:spPr>
                <a:xfrm>
                  <a:off x="7242129" y="3983701"/>
                  <a:ext cx="33489" cy="36981"/>
                </a:xfrm>
                <a:custGeom>
                  <a:avLst/>
                  <a:gdLst/>
                  <a:ahLst/>
                  <a:cxnLst/>
                  <a:rect l="l" t="t" r="r" b="b"/>
                  <a:pathLst>
                    <a:path w="1611" h="1779" extrusionOk="0">
                      <a:moveTo>
                        <a:pt x="191" y="0"/>
                      </a:moveTo>
                      <a:cubicBezTo>
                        <a:pt x="96" y="0"/>
                        <a:pt x="0" y="101"/>
                        <a:pt x="76" y="202"/>
                      </a:cubicBezTo>
                      <a:cubicBezTo>
                        <a:pt x="276" y="469"/>
                        <a:pt x="510" y="736"/>
                        <a:pt x="743" y="1003"/>
                      </a:cubicBezTo>
                      <a:cubicBezTo>
                        <a:pt x="843" y="1136"/>
                        <a:pt x="977" y="1269"/>
                        <a:pt x="1077" y="1403"/>
                      </a:cubicBezTo>
                      <a:cubicBezTo>
                        <a:pt x="1143" y="1470"/>
                        <a:pt x="1177" y="1536"/>
                        <a:pt x="1243" y="1603"/>
                      </a:cubicBezTo>
                      <a:cubicBezTo>
                        <a:pt x="1310" y="1670"/>
                        <a:pt x="1377" y="1770"/>
                        <a:pt x="1444" y="1770"/>
                      </a:cubicBezTo>
                      <a:cubicBezTo>
                        <a:pt x="1456" y="1776"/>
                        <a:pt x="1469" y="1779"/>
                        <a:pt x="1483" y="1779"/>
                      </a:cubicBezTo>
                      <a:cubicBezTo>
                        <a:pt x="1544" y="1779"/>
                        <a:pt x="1610" y="1724"/>
                        <a:pt x="1610" y="1670"/>
                      </a:cubicBezTo>
                      <a:cubicBezTo>
                        <a:pt x="1577" y="1503"/>
                        <a:pt x="1410" y="1370"/>
                        <a:pt x="1310" y="1236"/>
                      </a:cubicBezTo>
                      <a:cubicBezTo>
                        <a:pt x="1210" y="1103"/>
                        <a:pt x="1077" y="969"/>
                        <a:pt x="977" y="836"/>
                      </a:cubicBezTo>
                      <a:cubicBezTo>
                        <a:pt x="743" y="569"/>
                        <a:pt x="510" y="269"/>
                        <a:pt x="276" y="35"/>
                      </a:cubicBezTo>
                      <a:cubicBezTo>
                        <a:pt x="252" y="11"/>
                        <a:pt x="221" y="0"/>
                        <a:pt x="19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2273;p42">
                  <a:extLst>
                    <a:ext uri="{FF2B5EF4-FFF2-40B4-BE49-F238E27FC236}">
                      <a16:creationId xmlns:a16="http://schemas.microsoft.com/office/drawing/2014/main" id="{DA7C5727-06D0-6C66-AE07-28E5DCA7F6B6}"/>
                    </a:ext>
                  </a:extLst>
                </p:cNvPr>
                <p:cNvSpPr/>
                <p:nvPr/>
              </p:nvSpPr>
              <p:spPr>
                <a:xfrm>
                  <a:off x="7535628" y="2760086"/>
                  <a:ext cx="10415" cy="147404"/>
                </a:xfrm>
                <a:custGeom>
                  <a:avLst/>
                  <a:gdLst/>
                  <a:ahLst/>
                  <a:cxnLst/>
                  <a:rect l="l" t="t" r="r" b="b"/>
                  <a:pathLst>
                    <a:path w="501" h="7091" extrusionOk="0">
                      <a:moveTo>
                        <a:pt x="452" y="1"/>
                      </a:moveTo>
                      <a:cubicBezTo>
                        <a:pt x="434" y="1"/>
                        <a:pt x="414" y="9"/>
                        <a:pt x="401" y="23"/>
                      </a:cubicBezTo>
                      <a:cubicBezTo>
                        <a:pt x="234" y="1190"/>
                        <a:pt x="100" y="2358"/>
                        <a:pt x="67" y="3525"/>
                      </a:cubicBezTo>
                      <a:cubicBezTo>
                        <a:pt x="0" y="4693"/>
                        <a:pt x="0" y="5894"/>
                        <a:pt x="167" y="7028"/>
                      </a:cubicBezTo>
                      <a:cubicBezTo>
                        <a:pt x="167" y="7073"/>
                        <a:pt x="194" y="7091"/>
                        <a:pt x="224" y="7091"/>
                      </a:cubicBezTo>
                      <a:cubicBezTo>
                        <a:pt x="260" y="7091"/>
                        <a:pt x="301" y="7064"/>
                        <a:pt x="301" y="7028"/>
                      </a:cubicBezTo>
                      <a:cubicBezTo>
                        <a:pt x="334" y="5860"/>
                        <a:pt x="267" y="4693"/>
                        <a:pt x="301" y="3525"/>
                      </a:cubicBezTo>
                      <a:cubicBezTo>
                        <a:pt x="334" y="2358"/>
                        <a:pt x="401" y="1190"/>
                        <a:pt x="501" y="56"/>
                      </a:cubicBezTo>
                      <a:cubicBezTo>
                        <a:pt x="501" y="17"/>
                        <a:pt x="478" y="1"/>
                        <a:pt x="452"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2274;p42">
                  <a:extLst>
                    <a:ext uri="{FF2B5EF4-FFF2-40B4-BE49-F238E27FC236}">
                      <a16:creationId xmlns:a16="http://schemas.microsoft.com/office/drawing/2014/main" id="{7187E25C-12A0-BEC6-74DE-B59D56175C88}"/>
                    </a:ext>
                  </a:extLst>
                </p:cNvPr>
                <p:cNvSpPr/>
                <p:nvPr/>
              </p:nvSpPr>
              <p:spPr>
                <a:xfrm>
                  <a:off x="7699350" y="2803719"/>
                  <a:ext cx="23511" cy="143434"/>
                </a:xfrm>
                <a:custGeom>
                  <a:avLst/>
                  <a:gdLst/>
                  <a:ahLst/>
                  <a:cxnLst/>
                  <a:rect l="l" t="t" r="r" b="b"/>
                  <a:pathLst>
                    <a:path w="1131" h="6900" extrusionOk="0">
                      <a:moveTo>
                        <a:pt x="1014" y="0"/>
                      </a:moveTo>
                      <a:cubicBezTo>
                        <a:pt x="956" y="0"/>
                        <a:pt x="897" y="42"/>
                        <a:pt x="897" y="125"/>
                      </a:cubicBezTo>
                      <a:lnTo>
                        <a:pt x="864" y="125"/>
                      </a:lnTo>
                      <a:cubicBezTo>
                        <a:pt x="831" y="1226"/>
                        <a:pt x="764" y="2327"/>
                        <a:pt x="697" y="3428"/>
                      </a:cubicBezTo>
                      <a:cubicBezTo>
                        <a:pt x="664" y="3961"/>
                        <a:pt x="597" y="4528"/>
                        <a:pt x="564" y="5062"/>
                      </a:cubicBezTo>
                      <a:cubicBezTo>
                        <a:pt x="530" y="5329"/>
                        <a:pt x="497" y="5596"/>
                        <a:pt x="497" y="5829"/>
                      </a:cubicBezTo>
                      <a:cubicBezTo>
                        <a:pt x="466" y="6044"/>
                        <a:pt x="492" y="6712"/>
                        <a:pt x="184" y="6712"/>
                      </a:cubicBezTo>
                      <a:cubicBezTo>
                        <a:pt x="157" y="6712"/>
                        <a:pt x="128" y="6707"/>
                        <a:pt x="97" y="6697"/>
                      </a:cubicBezTo>
                      <a:cubicBezTo>
                        <a:pt x="89" y="6693"/>
                        <a:pt x="82" y="6691"/>
                        <a:pt x="76" y="6691"/>
                      </a:cubicBezTo>
                      <a:cubicBezTo>
                        <a:pt x="23" y="6691"/>
                        <a:pt x="0" y="6800"/>
                        <a:pt x="30" y="6830"/>
                      </a:cubicBezTo>
                      <a:cubicBezTo>
                        <a:pt x="103" y="6879"/>
                        <a:pt x="171" y="6900"/>
                        <a:pt x="232" y="6900"/>
                      </a:cubicBezTo>
                      <a:cubicBezTo>
                        <a:pt x="509" y="6900"/>
                        <a:pt x="670" y="6481"/>
                        <a:pt x="697" y="6263"/>
                      </a:cubicBezTo>
                      <a:cubicBezTo>
                        <a:pt x="797" y="5596"/>
                        <a:pt x="864" y="4929"/>
                        <a:pt x="931" y="4262"/>
                      </a:cubicBezTo>
                      <a:cubicBezTo>
                        <a:pt x="1031" y="2894"/>
                        <a:pt x="1097" y="1526"/>
                        <a:pt x="1131" y="125"/>
                      </a:cubicBezTo>
                      <a:cubicBezTo>
                        <a:pt x="1131" y="42"/>
                        <a:pt x="1072" y="0"/>
                        <a:pt x="1014"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2275;p42">
                  <a:extLst>
                    <a:ext uri="{FF2B5EF4-FFF2-40B4-BE49-F238E27FC236}">
                      <a16:creationId xmlns:a16="http://schemas.microsoft.com/office/drawing/2014/main" id="{5C14E061-4D19-923A-D1A6-CA9105EEB18C}"/>
                    </a:ext>
                  </a:extLst>
                </p:cNvPr>
                <p:cNvSpPr/>
                <p:nvPr/>
              </p:nvSpPr>
              <p:spPr>
                <a:xfrm>
                  <a:off x="7387641" y="2742749"/>
                  <a:ext cx="24301" cy="142561"/>
                </a:xfrm>
                <a:custGeom>
                  <a:avLst/>
                  <a:gdLst/>
                  <a:ahLst/>
                  <a:cxnLst/>
                  <a:rect l="l" t="t" r="r" b="b"/>
                  <a:pathLst>
                    <a:path w="1169" h="6858" extrusionOk="0">
                      <a:moveTo>
                        <a:pt x="165" y="1"/>
                      </a:moveTo>
                      <a:cubicBezTo>
                        <a:pt x="87" y="1"/>
                        <a:pt x="0" y="95"/>
                        <a:pt x="48" y="190"/>
                      </a:cubicBezTo>
                      <a:cubicBezTo>
                        <a:pt x="581" y="1157"/>
                        <a:pt x="448" y="2324"/>
                        <a:pt x="481" y="3359"/>
                      </a:cubicBezTo>
                      <a:cubicBezTo>
                        <a:pt x="548" y="4493"/>
                        <a:pt x="715" y="5660"/>
                        <a:pt x="915" y="6761"/>
                      </a:cubicBezTo>
                      <a:cubicBezTo>
                        <a:pt x="928" y="6828"/>
                        <a:pt x="974" y="6858"/>
                        <a:pt x="1022" y="6858"/>
                      </a:cubicBezTo>
                      <a:cubicBezTo>
                        <a:pt x="1093" y="6858"/>
                        <a:pt x="1168" y="6794"/>
                        <a:pt x="1148" y="6694"/>
                      </a:cubicBezTo>
                      <a:cubicBezTo>
                        <a:pt x="915" y="5493"/>
                        <a:pt x="781" y="4259"/>
                        <a:pt x="715" y="3025"/>
                      </a:cubicBezTo>
                      <a:cubicBezTo>
                        <a:pt x="681" y="2024"/>
                        <a:pt x="748" y="990"/>
                        <a:pt x="248" y="56"/>
                      </a:cubicBezTo>
                      <a:cubicBezTo>
                        <a:pt x="228" y="17"/>
                        <a:pt x="197" y="1"/>
                        <a:pt x="16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2276;p42">
                  <a:extLst>
                    <a:ext uri="{FF2B5EF4-FFF2-40B4-BE49-F238E27FC236}">
                      <a16:creationId xmlns:a16="http://schemas.microsoft.com/office/drawing/2014/main" id="{3F98999A-5504-E838-A213-3FE73DA7F475}"/>
                    </a:ext>
                  </a:extLst>
                </p:cNvPr>
                <p:cNvSpPr/>
                <p:nvPr/>
              </p:nvSpPr>
              <p:spPr>
                <a:xfrm>
                  <a:off x="7500268" y="2501905"/>
                  <a:ext cx="17358" cy="17004"/>
                </a:xfrm>
                <a:custGeom>
                  <a:avLst/>
                  <a:gdLst/>
                  <a:ahLst/>
                  <a:cxnLst/>
                  <a:rect l="l" t="t" r="r" b="b"/>
                  <a:pathLst>
                    <a:path w="835" h="818" extrusionOk="0">
                      <a:moveTo>
                        <a:pt x="767" y="1"/>
                      </a:moveTo>
                      <a:cubicBezTo>
                        <a:pt x="667" y="1"/>
                        <a:pt x="567" y="34"/>
                        <a:pt x="467" y="67"/>
                      </a:cubicBezTo>
                      <a:cubicBezTo>
                        <a:pt x="367" y="101"/>
                        <a:pt x="300" y="167"/>
                        <a:pt x="234" y="234"/>
                      </a:cubicBezTo>
                      <a:cubicBezTo>
                        <a:pt x="100" y="367"/>
                        <a:pt x="0" y="568"/>
                        <a:pt x="0" y="768"/>
                      </a:cubicBezTo>
                      <a:cubicBezTo>
                        <a:pt x="0" y="801"/>
                        <a:pt x="25" y="818"/>
                        <a:pt x="54" y="818"/>
                      </a:cubicBezTo>
                      <a:cubicBezTo>
                        <a:pt x="84" y="818"/>
                        <a:pt x="117" y="801"/>
                        <a:pt x="134" y="768"/>
                      </a:cubicBezTo>
                      <a:cubicBezTo>
                        <a:pt x="134" y="601"/>
                        <a:pt x="234" y="468"/>
                        <a:pt x="334" y="334"/>
                      </a:cubicBezTo>
                      <a:cubicBezTo>
                        <a:pt x="400" y="301"/>
                        <a:pt x="467" y="267"/>
                        <a:pt x="534" y="201"/>
                      </a:cubicBezTo>
                      <a:cubicBezTo>
                        <a:pt x="601" y="167"/>
                        <a:pt x="701" y="134"/>
                        <a:pt x="767" y="134"/>
                      </a:cubicBezTo>
                      <a:cubicBezTo>
                        <a:pt x="834" y="101"/>
                        <a:pt x="801" y="34"/>
                        <a:pt x="767"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2277;p42">
                  <a:extLst>
                    <a:ext uri="{FF2B5EF4-FFF2-40B4-BE49-F238E27FC236}">
                      <a16:creationId xmlns:a16="http://schemas.microsoft.com/office/drawing/2014/main" id="{3DE77692-7EF5-C657-196A-02B107C42B50}"/>
                    </a:ext>
                  </a:extLst>
                </p:cNvPr>
                <p:cNvSpPr/>
                <p:nvPr/>
              </p:nvSpPr>
              <p:spPr>
                <a:xfrm>
                  <a:off x="7417284" y="2586885"/>
                  <a:ext cx="37230" cy="6569"/>
                </a:xfrm>
                <a:custGeom>
                  <a:avLst/>
                  <a:gdLst/>
                  <a:ahLst/>
                  <a:cxnLst/>
                  <a:rect l="l" t="t" r="r" b="b"/>
                  <a:pathLst>
                    <a:path w="1791" h="316" extrusionOk="0">
                      <a:moveTo>
                        <a:pt x="1557" y="1"/>
                      </a:moveTo>
                      <a:cubicBezTo>
                        <a:pt x="1468" y="1"/>
                        <a:pt x="1379" y="15"/>
                        <a:pt x="1290" y="15"/>
                      </a:cubicBezTo>
                      <a:cubicBezTo>
                        <a:pt x="1157" y="49"/>
                        <a:pt x="1023" y="49"/>
                        <a:pt x="923" y="49"/>
                      </a:cubicBezTo>
                      <a:cubicBezTo>
                        <a:pt x="790" y="49"/>
                        <a:pt x="656" y="49"/>
                        <a:pt x="523" y="15"/>
                      </a:cubicBezTo>
                      <a:lnTo>
                        <a:pt x="123" y="15"/>
                      </a:lnTo>
                      <a:cubicBezTo>
                        <a:pt x="112" y="12"/>
                        <a:pt x="102" y="10"/>
                        <a:pt x="92" y="10"/>
                      </a:cubicBezTo>
                      <a:cubicBezTo>
                        <a:pt x="17" y="10"/>
                        <a:pt x="0" y="119"/>
                        <a:pt x="89" y="149"/>
                      </a:cubicBezTo>
                      <a:cubicBezTo>
                        <a:pt x="156" y="149"/>
                        <a:pt x="223" y="182"/>
                        <a:pt x="256" y="216"/>
                      </a:cubicBezTo>
                      <a:cubicBezTo>
                        <a:pt x="323" y="249"/>
                        <a:pt x="390" y="249"/>
                        <a:pt x="456" y="249"/>
                      </a:cubicBezTo>
                      <a:cubicBezTo>
                        <a:pt x="590" y="282"/>
                        <a:pt x="756" y="282"/>
                        <a:pt x="890" y="316"/>
                      </a:cubicBezTo>
                      <a:cubicBezTo>
                        <a:pt x="1023" y="316"/>
                        <a:pt x="1157" y="316"/>
                        <a:pt x="1290" y="282"/>
                      </a:cubicBezTo>
                      <a:cubicBezTo>
                        <a:pt x="1457" y="282"/>
                        <a:pt x="1590" y="282"/>
                        <a:pt x="1724" y="182"/>
                      </a:cubicBezTo>
                      <a:cubicBezTo>
                        <a:pt x="1791" y="149"/>
                        <a:pt x="1791" y="49"/>
                        <a:pt x="1690" y="15"/>
                      </a:cubicBezTo>
                      <a:cubicBezTo>
                        <a:pt x="1646" y="4"/>
                        <a:pt x="1602" y="1"/>
                        <a:pt x="1557"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2278;p42">
                  <a:extLst>
                    <a:ext uri="{FF2B5EF4-FFF2-40B4-BE49-F238E27FC236}">
                      <a16:creationId xmlns:a16="http://schemas.microsoft.com/office/drawing/2014/main" id="{F66F2CC5-29FE-DD28-7CE1-079A8F4BC871}"/>
                    </a:ext>
                  </a:extLst>
                </p:cNvPr>
                <p:cNvSpPr/>
                <p:nvPr/>
              </p:nvSpPr>
              <p:spPr>
                <a:xfrm>
                  <a:off x="7411609" y="2607215"/>
                  <a:ext cx="123083" cy="64150"/>
                </a:xfrm>
                <a:custGeom>
                  <a:avLst/>
                  <a:gdLst/>
                  <a:ahLst/>
                  <a:cxnLst/>
                  <a:rect l="l" t="t" r="r" b="b"/>
                  <a:pathLst>
                    <a:path w="5921" h="3086" extrusionOk="0">
                      <a:moveTo>
                        <a:pt x="5775" y="1"/>
                      </a:moveTo>
                      <a:cubicBezTo>
                        <a:pt x="5733" y="1"/>
                        <a:pt x="5691" y="23"/>
                        <a:pt x="5666" y="72"/>
                      </a:cubicBezTo>
                      <a:cubicBezTo>
                        <a:pt x="5499" y="272"/>
                        <a:pt x="5399" y="539"/>
                        <a:pt x="5232" y="772"/>
                      </a:cubicBezTo>
                      <a:cubicBezTo>
                        <a:pt x="5099" y="1039"/>
                        <a:pt x="4932" y="1306"/>
                        <a:pt x="4765" y="1539"/>
                      </a:cubicBezTo>
                      <a:cubicBezTo>
                        <a:pt x="4399" y="1973"/>
                        <a:pt x="3965" y="2306"/>
                        <a:pt x="3465" y="2540"/>
                      </a:cubicBezTo>
                      <a:cubicBezTo>
                        <a:pt x="3046" y="2724"/>
                        <a:pt x="2619" y="2809"/>
                        <a:pt x="2196" y="2809"/>
                      </a:cubicBezTo>
                      <a:cubicBezTo>
                        <a:pt x="1472" y="2809"/>
                        <a:pt x="761" y="2561"/>
                        <a:pt x="129" y="2140"/>
                      </a:cubicBezTo>
                      <a:cubicBezTo>
                        <a:pt x="120" y="2135"/>
                        <a:pt x="110" y="2133"/>
                        <a:pt x="101" y="2133"/>
                      </a:cubicBezTo>
                      <a:cubicBezTo>
                        <a:pt x="45" y="2133"/>
                        <a:pt x="0" y="2211"/>
                        <a:pt x="29" y="2240"/>
                      </a:cubicBezTo>
                      <a:cubicBezTo>
                        <a:pt x="636" y="2803"/>
                        <a:pt x="1426" y="3085"/>
                        <a:pt x="2226" y="3085"/>
                      </a:cubicBezTo>
                      <a:cubicBezTo>
                        <a:pt x="2656" y="3085"/>
                        <a:pt x="3089" y="3004"/>
                        <a:pt x="3498" y="2840"/>
                      </a:cubicBezTo>
                      <a:cubicBezTo>
                        <a:pt x="4032" y="2640"/>
                        <a:pt x="4532" y="2273"/>
                        <a:pt x="4932" y="1806"/>
                      </a:cubicBezTo>
                      <a:cubicBezTo>
                        <a:pt x="5132" y="1573"/>
                        <a:pt x="5299" y="1306"/>
                        <a:pt x="5466" y="1006"/>
                      </a:cubicBezTo>
                      <a:cubicBezTo>
                        <a:pt x="5633" y="739"/>
                        <a:pt x="5800" y="472"/>
                        <a:pt x="5900" y="172"/>
                      </a:cubicBezTo>
                      <a:cubicBezTo>
                        <a:pt x="5921" y="66"/>
                        <a:pt x="5848" y="1"/>
                        <a:pt x="577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2279;p42">
                  <a:extLst>
                    <a:ext uri="{FF2B5EF4-FFF2-40B4-BE49-F238E27FC236}">
                      <a16:creationId xmlns:a16="http://schemas.microsoft.com/office/drawing/2014/main" id="{F60DA788-DB09-81AD-EB39-3CD56B5D394F}"/>
                    </a:ext>
                  </a:extLst>
                </p:cNvPr>
                <p:cNvSpPr/>
                <p:nvPr/>
              </p:nvSpPr>
              <p:spPr>
                <a:xfrm>
                  <a:off x="7607137" y="3126112"/>
                  <a:ext cx="16879" cy="18750"/>
                </a:xfrm>
                <a:custGeom>
                  <a:avLst/>
                  <a:gdLst/>
                  <a:ahLst/>
                  <a:cxnLst/>
                  <a:rect l="l" t="t" r="r" b="b"/>
                  <a:pathLst>
                    <a:path w="812" h="902" extrusionOk="0">
                      <a:moveTo>
                        <a:pt x="696" y="0"/>
                      </a:moveTo>
                      <a:cubicBezTo>
                        <a:pt x="672" y="0"/>
                        <a:pt x="649" y="9"/>
                        <a:pt x="630" y="27"/>
                      </a:cubicBezTo>
                      <a:lnTo>
                        <a:pt x="330" y="394"/>
                      </a:lnTo>
                      <a:cubicBezTo>
                        <a:pt x="263" y="461"/>
                        <a:pt x="230" y="528"/>
                        <a:pt x="163" y="561"/>
                      </a:cubicBezTo>
                      <a:cubicBezTo>
                        <a:pt x="130" y="594"/>
                        <a:pt x="96" y="661"/>
                        <a:pt x="96" y="694"/>
                      </a:cubicBezTo>
                      <a:cubicBezTo>
                        <a:pt x="63" y="728"/>
                        <a:pt x="29" y="761"/>
                        <a:pt x="29" y="795"/>
                      </a:cubicBezTo>
                      <a:cubicBezTo>
                        <a:pt x="1" y="823"/>
                        <a:pt x="46" y="901"/>
                        <a:pt x="102" y="901"/>
                      </a:cubicBezTo>
                      <a:cubicBezTo>
                        <a:pt x="111" y="901"/>
                        <a:pt x="120" y="899"/>
                        <a:pt x="130" y="895"/>
                      </a:cubicBezTo>
                      <a:cubicBezTo>
                        <a:pt x="163" y="861"/>
                        <a:pt x="196" y="828"/>
                        <a:pt x="230" y="795"/>
                      </a:cubicBezTo>
                      <a:cubicBezTo>
                        <a:pt x="263" y="795"/>
                        <a:pt x="263" y="761"/>
                        <a:pt x="296" y="728"/>
                      </a:cubicBezTo>
                      <a:cubicBezTo>
                        <a:pt x="363" y="661"/>
                        <a:pt x="396" y="594"/>
                        <a:pt x="463" y="528"/>
                      </a:cubicBezTo>
                      <a:cubicBezTo>
                        <a:pt x="563" y="394"/>
                        <a:pt x="663" y="261"/>
                        <a:pt x="763" y="127"/>
                      </a:cubicBezTo>
                      <a:cubicBezTo>
                        <a:pt x="811" y="55"/>
                        <a:pt x="756" y="0"/>
                        <a:pt x="696"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2280;p42">
                  <a:extLst>
                    <a:ext uri="{FF2B5EF4-FFF2-40B4-BE49-F238E27FC236}">
                      <a16:creationId xmlns:a16="http://schemas.microsoft.com/office/drawing/2014/main" id="{6D245A8D-05C2-8F8E-AF65-1CB00805F630}"/>
                    </a:ext>
                  </a:extLst>
                </p:cNvPr>
                <p:cNvSpPr/>
                <p:nvPr/>
              </p:nvSpPr>
              <p:spPr>
                <a:xfrm>
                  <a:off x="7351866" y="3095472"/>
                  <a:ext cx="39559" cy="14572"/>
                </a:xfrm>
                <a:custGeom>
                  <a:avLst/>
                  <a:gdLst/>
                  <a:ahLst/>
                  <a:cxnLst/>
                  <a:rect l="l" t="t" r="r" b="b"/>
                  <a:pathLst>
                    <a:path w="1903" h="701" extrusionOk="0">
                      <a:moveTo>
                        <a:pt x="1802" y="0"/>
                      </a:moveTo>
                      <a:cubicBezTo>
                        <a:pt x="1502" y="34"/>
                        <a:pt x="1168" y="100"/>
                        <a:pt x="868" y="200"/>
                      </a:cubicBezTo>
                      <a:cubicBezTo>
                        <a:pt x="735" y="267"/>
                        <a:pt x="601" y="300"/>
                        <a:pt x="434" y="367"/>
                      </a:cubicBezTo>
                      <a:cubicBezTo>
                        <a:pt x="301" y="434"/>
                        <a:pt x="167" y="501"/>
                        <a:pt x="34" y="601"/>
                      </a:cubicBezTo>
                      <a:cubicBezTo>
                        <a:pt x="1" y="634"/>
                        <a:pt x="34" y="701"/>
                        <a:pt x="101" y="701"/>
                      </a:cubicBezTo>
                      <a:cubicBezTo>
                        <a:pt x="234" y="634"/>
                        <a:pt x="368" y="567"/>
                        <a:pt x="501" y="501"/>
                      </a:cubicBezTo>
                      <a:cubicBezTo>
                        <a:pt x="668" y="434"/>
                        <a:pt x="801" y="367"/>
                        <a:pt x="935" y="334"/>
                      </a:cubicBezTo>
                      <a:cubicBezTo>
                        <a:pt x="1235" y="200"/>
                        <a:pt x="1535" y="134"/>
                        <a:pt x="1835" y="100"/>
                      </a:cubicBezTo>
                      <a:cubicBezTo>
                        <a:pt x="1902" y="100"/>
                        <a:pt x="1869" y="0"/>
                        <a:pt x="1802"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2281;p42">
                  <a:extLst>
                    <a:ext uri="{FF2B5EF4-FFF2-40B4-BE49-F238E27FC236}">
                      <a16:creationId xmlns:a16="http://schemas.microsoft.com/office/drawing/2014/main" id="{560B28E3-08FE-54EF-DA3D-C34D9AEE86AE}"/>
                    </a:ext>
                  </a:extLst>
                </p:cNvPr>
                <p:cNvSpPr/>
                <p:nvPr/>
              </p:nvSpPr>
              <p:spPr>
                <a:xfrm>
                  <a:off x="7036374" y="4116595"/>
                  <a:ext cx="43009" cy="37043"/>
                </a:xfrm>
                <a:custGeom>
                  <a:avLst/>
                  <a:gdLst/>
                  <a:ahLst/>
                  <a:cxnLst/>
                  <a:rect l="l" t="t" r="r" b="b"/>
                  <a:pathLst>
                    <a:path w="2069" h="1782" extrusionOk="0">
                      <a:moveTo>
                        <a:pt x="147" y="0"/>
                      </a:moveTo>
                      <a:cubicBezTo>
                        <a:pt x="100" y="0"/>
                        <a:pt x="58" y="31"/>
                        <a:pt x="34" y="80"/>
                      </a:cubicBezTo>
                      <a:cubicBezTo>
                        <a:pt x="0" y="147"/>
                        <a:pt x="34" y="214"/>
                        <a:pt x="100" y="247"/>
                      </a:cubicBezTo>
                      <a:cubicBezTo>
                        <a:pt x="267" y="380"/>
                        <a:pt x="434" y="547"/>
                        <a:pt x="601" y="714"/>
                      </a:cubicBezTo>
                      <a:cubicBezTo>
                        <a:pt x="767" y="847"/>
                        <a:pt x="867" y="1014"/>
                        <a:pt x="1001" y="1214"/>
                      </a:cubicBezTo>
                      <a:cubicBezTo>
                        <a:pt x="1034" y="1281"/>
                        <a:pt x="1034" y="1314"/>
                        <a:pt x="1068" y="1348"/>
                      </a:cubicBezTo>
                      <a:cubicBezTo>
                        <a:pt x="1068" y="1381"/>
                        <a:pt x="1101" y="1414"/>
                        <a:pt x="1101" y="1448"/>
                      </a:cubicBezTo>
                      <a:cubicBezTo>
                        <a:pt x="1101" y="1448"/>
                        <a:pt x="1134" y="1481"/>
                        <a:pt x="1134" y="1481"/>
                      </a:cubicBezTo>
                      <a:cubicBezTo>
                        <a:pt x="1168" y="1581"/>
                        <a:pt x="1201" y="1681"/>
                        <a:pt x="1268" y="1715"/>
                      </a:cubicBezTo>
                      <a:cubicBezTo>
                        <a:pt x="1368" y="1781"/>
                        <a:pt x="1501" y="1781"/>
                        <a:pt x="1568" y="1781"/>
                      </a:cubicBezTo>
                      <a:cubicBezTo>
                        <a:pt x="1868" y="1715"/>
                        <a:pt x="2068" y="1448"/>
                        <a:pt x="2002" y="1148"/>
                      </a:cubicBezTo>
                      <a:lnTo>
                        <a:pt x="1968" y="1148"/>
                      </a:lnTo>
                      <a:cubicBezTo>
                        <a:pt x="1950" y="1073"/>
                        <a:pt x="1878" y="1029"/>
                        <a:pt x="1807" y="1029"/>
                      </a:cubicBezTo>
                      <a:cubicBezTo>
                        <a:pt x="1752" y="1029"/>
                        <a:pt x="1697" y="1056"/>
                        <a:pt x="1668" y="1114"/>
                      </a:cubicBezTo>
                      <a:cubicBezTo>
                        <a:pt x="1668" y="1114"/>
                        <a:pt x="1635" y="1148"/>
                        <a:pt x="1635" y="1148"/>
                      </a:cubicBezTo>
                      <a:cubicBezTo>
                        <a:pt x="1601" y="1181"/>
                        <a:pt x="1601" y="1181"/>
                        <a:pt x="1601" y="1181"/>
                      </a:cubicBezTo>
                      <a:cubicBezTo>
                        <a:pt x="1601" y="1181"/>
                        <a:pt x="1568" y="1181"/>
                        <a:pt x="1568" y="1214"/>
                      </a:cubicBezTo>
                      <a:cubicBezTo>
                        <a:pt x="1234" y="681"/>
                        <a:pt x="767" y="214"/>
                        <a:pt x="200" y="13"/>
                      </a:cubicBezTo>
                      <a:cubicBezTo>
                        <a:pt x="182" y="5"/>
                        <a:pt x="165" y="0"/>
                        <a:pt x="147"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2282;p42">
                  <a:extLst>
                    <a:ext uri="{FF2B5EF4-FFF2-40B4-BE49-F238E27FC236}">
                      <a16:creationId xmlns:a16="http://schemas.microsoft.com/office/drawing/2014/main" id="{57443DA0-BA6B-909D-51CE-4D8F6FD9EC78}"/>
                    </a:ext>
                  </a:extLst>
                </p:cNvPr>
                <p:cNvSpPr/>
                <p:nvPr/>
              </p:nvSpPr>
              <p:spPr>
                <a:xfrm>
                  <a:off x="7073625" y="4106430"/>
                  <a:ext cx="34881" cy="38249"/>
                </a:xfrm>
                <a:custGeom>
                  <a:avLst/>
                  <a:gdLst/>
                  <a:ahLst/>
                  <a:cxnLst/>
                  <a:rect l="l" t="t" r="r" b="b"/>
                  <a:pathLst>
                    <a:path w="1678" h="1840" extrusionOk="0">
                      <a:moveTo>
                        <a:pt x="208" y="1"/>
                      </a:moveTo>
                      <a:cubicBezTo>
                        <a:pt x="98" y="1"/>
                        <a:pt x="0" y="109"/>
                        <a:pt x="76" y="236"/>
                      </a:cubicBezTo>
                      <a:cubicBezTo>
                        <a:pt x="243" y="502"/>
                        <a:pt x="410" y="769"/>
                        <a:pt x="577" y="1003"/>
                      </a:cubicBezTo>
                      <a:cubicBezTo>
                        <a:pt x="777" y="1270"/>
                        <a:pt x="943" y="1537"/>
                        <a:pt x="1210" y="1770"/>
                      </a:cubicBezTo>
                      <a:cubicBezTo>
                        <a:pt x="1272" y="1811"/>
                        <a:pt x="1347" y="1840"/>
                        <a:pt x="1418" y="1840"/>
                      </a:cubicBezTo>
                      <a:cubicBezTo>
                        <a:pt x="1463" y="1840"/>
                        <a:pt x="1506" y="1829"/>
                        <a:pt x="1544" y="1803"/>
                      </a:cubicBezTo>
                      <a:cubicBezTo>
                        <a:pt x="1644" y="1703"/>
                        <a:pt x="1677" y="1570"/>
                        <a:pt x="1611" y="1436"/>
                      </a:cubicBezTo>
                      <a:cubicBezTo>
                        <a:pt x="1444" y="1170"/>
                        <a:pt x="1210" y="936"/>
                        <a:pt x="977" y="703"/>
                      </a:cubicBezTo>
                      <a:cubicBezTo>
                        <a:pt x="777" y="469"/>
                        <a:pt x="543" y="269"/>
                        <a:pt x="310" y="35"/>
                      </a:cubicBezTo>
                      <a:cubicBezTo>
                        <a:pt x="278" y="12"/>
                        <a:pt x="242" y="1"/>
                        <a:pt x="208"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2283;p42">
                  <a:extLst>
                    <a:ext uri="{FF2B5EF4-FFF2-40B4-BE49-F238E27FC236}">
                      <a16:creationId xmlns:a16="http://schemas.microsoft.com/office/drawing/2014/main" id="{50183DE2-3370-22C3-2C88-221B99CCE1D9}"/>
                    </a:ext>
                  </a:extLst>
                </p:cNvPr>
                <p:cNvSpPr/>
                <p:nvPr/>
              </p:nvSpPr>
              <p:spPr>
                <a:xfrm>
                  <a:off x="7228700" y="4110941"/>
                  <a:ext cx="26816" cy="20226"/>
                </a:xfrm>
                <a:custGeom>
                  <a:avLst/>
                  <a:gdLst/>
                  <a:ahLst/>
                  <a:cxnLst/>
                  <a:rect l="l" t="t" r="r" b="b"/>
                  <a:pathLst>
                    <a:path w="1290" h="973" extrusionOk="0">
                      <a:moveTo>
                        <a:pt x="114" y="0"/>
                      </a:moveTo>
                      <a:cubicBezTo>
                        <a:pt x="56" y="0"/>
                        <a:pt x="1" y="98"/>
                        <a:pt x="55" y="152"/>
                      </a:cubicBezTo>
                      <a:lnTo>
                        <a:pt x="88" y="185"/>
                      </a:lnTo>
                      <a:cubicBezTo>
                        <a:pt x="88" y="185"/>
                        <a:pt x="122" y="219"/>
                        <a:pt x="122" y="252"/>
                      </a:cubicBezTo>
                      <a:cubicBezTo>
                        <a:pt x="155" y="252"/>
                        <a:pt x="155" y="285"/>
                        <a:pt x="155" y="285"/>
                      </a:cubicBezTo>
                      <a:cubicBezTo>
                        <a:pt x="188" y="319"/>
                        <a:pt x="222" y="386"/>
                        <a:pt x="255" y="386"/>
                      </a:cubicBezTo>
                      <a:cubicBezTo>
                        <a:pt x="255" y="419"/>
                        <a:pt x="288" y="419"/>
                        <a:pt x="288" y="452"/>
                      </a:cubicBezTo>
                      <a:cubicBezTo>
                        <a:pt x="322" y="452"/>
                        <a:pt x="322" y="486"/>
                        <a:pt x="355" y="486"/>
                      </a:cubicBezTo>
                      <a:lnTo>
                        <a:pt x="422" y="586"/>
                      </a:lnTo>
                      <a:cubicBezTo>
                        <a:pt x="488" y="652"/>
                        <a:pt x="555" y="719"/>
                        <a:pt x="622" y="786"/>
                      </a:cubicBezTo>
                      <a:cubicBezTo>
                        <a:pt x="655" y="819"/>
                        <a:pt x="722" y="853"/>
                        <a:pt x="755" y="886"/>
                      </a:cubicBezTo>
                      <a:cubicBezTo>
                        <a:pt x="789" y="919"/>
                        <a:pt x="855" y="919"/>
                        <a:pt x="889" y="953"/>
                      </a:cubicBezTo>
                      <a:cubicBezTo>
                        <a:pt x="925" y="965"/>
                        <a:pt x="967" y="973"/>
                        <a:pt x="1007" y="973"/>
                      </a:cubicBezTo>
                      <a:cubicBezTo>
                        <a:pt x="1078" y="973"/>
                        <a:pt x="1147" y="949"/>
                        <a:pt x="1189" y="886"/>
                      </a:cubicBezTo>
                      <a:cubicBezTo>
                        <a:pt x="1289" y="786"/>
                        <a:pt x="1256" y="652"/>
                        <a:pt x="1189" y="586"/>
                      </a:cubicBezTo>
                      <a:cubicBezTo>
                        <a:pt x="1122" y="486"/>
                        <a:pt x="1056" y="419"/>
                        <a:pt x="955" y="386"/>
                      </a:cubicBezTo>
                      <a:cubicBezTo>
                        <a:pt x="855" y="319"/>
                        <a:pt x="789" y="285"/>
                        <a:pt x="722" y="252"/>
                      </a:cubicBezTo>
                      <a:cubicBezTo>
                        <a:pt x="655" y="219"/>
                        <a:pt x="622" y="219"/>
                        <a:pt x="589" y="185"/>
                      </a:cubicBezTo>
                      <a:cubicBezTo>
                        <a:pt x="555" y="185"/>
                        <a:pt x="555" y="152"/>
                        <a:pt x="522" y="152"/>
                      </a:cubicBezTo>
                      <a:lnTo>
                        <a:pt x="455" y="119"/>
                      </a:lnTo>
                      <a:cubicBezTo>
                        <a:pt x="422" y="119"/>
                        <a:pt x="388" y="85"/>
                        <a:pt x="322" y="52"/>
                      </a:cubicBezTo>
                      <a:lnTo>
                        <a:pt x="222" y="52"/>
                      </a:lnTo>
                      <a:lnTo>
                        <a:pt x="155" y="19"/>
                      </a:lnTo>
                      <a:cubicBezTo>
                        <a:pt x="142" y="6"/>
                        <a:pt x="128" y="0"/>
                        <a:pt x="114"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2284;p42">
                  <a:extLst>
                    <a:ext uri="{FF2B5EF4-FFF2-40B4-BE49-F238E27FC236}">
                      <a16:creationId xmlns:a16="http://schemas.microsoft.com/office/drawing/2014/main" id="{69AA35C0-D79B-3E20-5C3D-57FF502E1839}"/>
                    </a:ext>
                  </a:extLst>
                </p:cNvPr>
                <p:cNvSpPr/>
                <p:nvPr/>
              </p:nvSpPr>
              <p:spPr>
                <a:xfrm>
                  <a:off x="7251712" y="4079968"/>
                  <a:ext cx="32927" cy="21286"/>
                </a:xfrm>
                <a:custGeom>
                  <a:avLst/>
                  <a:gdLst/>
                  <a:ahLst/>
                  <a:cxnLst/>
                  <a:rect l="l" t="t" r="r" b="b"/>
                  <a:pathLst>
                    <a:path w="1584" h="1024" extrusionOk="0">
                      <a:moveTo>
                        <a:pt x="181" y="0"/>
                      </a:moveTo>
                      <a:cubicBezTo>
                        <a:pt x="90" y="0"/>
                        <a:pt x="1" y="79"/>
                        <a:pt x="49" y="174"/>
                      </a:cubicBezTo>
                      <a:cubicBezTo>
                        <a:pt x="82" y="308"/>
                        <a:pt x="149" y="441"/>
                        <a:pt x="249" y="541"/>
                      </a:cubicBezTo>
                      <a:cubicBezTo>
                        <a:pt x="249" y="541"/>
                        <a:pt x="249" y="575"/>
                        <a:pt x="249" y="575"/>
                      </a:cubicBezTo>
                      <a:cubicBezTo>
                        <a:pt x="249" y="608"/>
                        <a:pt x="282" y="608"/>
                        <a:pt x="282" y="641"/>
                      </a:cubicBezTo>
                      <a:cubicBezTo>
                        <a:pt x="315" y="641"/>
                        <a:pt x="349" y="675"/>
                        <a:pt x="349" y="675"/>
                      </a:cubicBezTo>
                      <a:cubicBezTo>
                        <a:pt x="416" y="741"/>
                        <a:pt x="482" y="775"/>
                        <a:pt x="549" y="841"/>
                      </a:cubicBezTo>
                      <a:cubicBezTo>
                        <a:pt x="649" y="908"/>
                        <a:pt x="782" y="975"/>
                        <a:pt x="916" y="1008"/>
                      </a:cubicBezTo>
                      <a:cubicBezTo>
                        <a:pt x="983" y="1008"/>
                        <a:pt x="1064" y="1023"/>
                        <a:pt x="1131" y="1023"/>
                      </a:cubicBezTo>
                      <a:cubicBezTo>
                        <a:pt x="1164" y="1023"/>
                        <a:pt x="1194" y="1019"/>
                        <a:pt x="1216" y="1008"/>
                      </a:cubicBezTo>
                      <a:lnTo>
                        <a:pt x="1316" y="1008"/>
                      </a:lnTo>
                      <a:cubicBezTo>
                        <a:pt x="1350" y="975"/>
                        <a:pt x="1416" y="975"/>
                        <a:pt x="1450" y="942"/>
                      </a:cubicBezTo>
                      <a:cubicBezTo>
                        <a:pt x="1516" y="908"/>
                        <a:pt x="1583" y="808"/>
                        <a:pt x="1550" y="708"/>
                      </a:cubicBezTo>
                      <a:cubicBezTo>
                        <a:pt x="1550" y="608"/>
                        <a:pt x="1483" y="541"/>
                        <a:pt x="1383" y="508"/>
                      </a:cubicBezTo>
                      <a:cubicBezTo>
                        <a:pt x="1350" y="508"/>
                        <a:pt x="1350" y="508"/>
                        <a:pt x="1316" y="475"/>
                      </a:cubicBezTo>
                      <a:lnTo>
                        <a:pt x="1249" y="475"/>
                      </a:lnTo>
                      <a:cubicBezTo>
                        <a:pt x="1216" y="441"/>
                        <a:pt x="1149" y="441"/>
                        <a:pt x="1083" y="441"/>
                      </a:cubicBezTo>
                      <a:cubicBezTo>
                        <a:pt x="983" y="408"/>
                        <a:pt x="849" y="374"/>
                        <a:pt x="749" y="341"/>
                      </a:cubicBezTo>
                      <a:cubicBezTo>
                        <a:pt x="716" y="341"/>
                        <a:pt x="716" y="308"/>
                        <a:pt x="682" y="308"/>
                      </a:cubicBezTo>
                      <a:lnTo>
                        <a:pt x="649" y="308"/>
                      </a:lnTo>
                      <a:cubicBezTo>
                        <a:pt x="649" y="308"/>
                        <a:pt x="616" y="274"/>
                        <a:pt x="582" y="274"/>
                      </a:cubicBezTo>
                      <a:cubicBezTo>
                        <a:pt x="582" y="241"/>
                        <a:pt x="549" y="241"/>
                        <a:pt x="516" y="241"/>
                      </a:cubicBezTo>
                      <a:cubicBezTo>
                        <a:pt x="482" y="208"/>
                        <a:pt x="416" y="174"/>
                        <a:pt x="382" y="141"/>
                      </a:cubicBezTo>
                      <a:cubicBezTo>
                        <a:pt x="382" y="141"/>
                        <a:pt x="349" y="108"/>
                        <a:pt x="349" y="108"/>
                      </a:cubicBezTo>
                      <a:cubicBezTo>
                        <a:pt x="315" y="74"/>
                        <a:pt x="315" y="74"/>
                        <a:pt x="282" y="41"/>
                      </a:cubicBezTo>
                      <a:cubicBezTo>
                        <a:pt x="254" y="13"/>
                        <a:pt x="217" y="0"/>
                        <a:pt x="181"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2285;p42">
                  <a:extLst>
                    <a:ext uri="{FF2B5EF4-FFF2-40B4-BE49-F238E27FC236}">
                      <a16:creationId xmlns:a16="http://schemas.microsoft.com/office/drawing/2014/main" id="{C06625A6-E2A3-DC47-9CBA-C9971280748B}"/>
                    </a:ext>
                  </a:extLst>
                </p:cNvPr>
                <p:cNvSpPr/>
                <p:nvPr/>
              </p:nvSpPr>
              <p:spPr>
                <a:xfrm>
                  <a:off x="7395686" y="2537265"/>
                  <a:ext cx="34570" cy="11121"/>
                </a:xfrm>
                <a:custGeom>
                  <a:avLst/>
                  <a:gdLst/>
                  <a:ahLst/>
                  <a:cxnLst/>
                  <a:rect l="l" t="t" r="r" b="b"/>
                  <a:pathLst>
                    <a:path w="1663" h="535" extrusionOk="0">
                      <a:moveTo>
                        <a:pt x="1495" y="1"/>
                      </a:moveTo>
                      <a:cubicBezTo>
                        <a:pt x="1362" y="34"/>
                        <a:pt x="1262" y="67"/>
                        <a:pt x="1162" y="134"/>
                      </a:cubicBezTo>
                      <a:cubicBezTo>
                        <a:pt x="1028" y="168"/>
                        <a:pt x="928" y="168"/>
                        <a:pt x="828" y="201"/>
                      </a:cubicBezTo>
                      <a:cubicBezTo>
                        <a:pt x="561" y="201"/>
                        <a:pt x="361" y="101"/>
                        <a:pt x="128" y="67"/>
                      </a:cubicBezTo>
                      <a:cubicBezTo>
                        <a:pt x="116" y="62"/>
                        <a:pt x="104" y="59"/>
                        <a:pt x="93" y="59"/>
                      </a:cubicBezTo>
                      <a:cubicBezTo>
                        <a:pt x="40" y="59"/>
                        <a:pt x="0" y="119"/>
                        <a:pt x="28" y="201"/>
                      </a:cubicBezTo>
                      <a:cubicBezTo>
                        <a:pt x="194" y="468"/>
                        <a:pt x="528" y="534"/>
                        <a:pt x="828" y="534"/>
                      </a:cubicBezTo>
                      <a:cubicBezTo>
                        <a:pt x="962" y="534"/>
                        <a:pt x="1128" y="501"/>
                        <a:pt x="1262" y="468"/>
                      </a:cubicBezTo>
                      <a:cubicBezTo>
                        <a:pt x="1328" y="434"/>
                        <a:pt x="1395" y="401"/>
                        <a:pt x="1462" y="368"/>
                      </a:cubicBezTo>
                      <a:cubicBezTo>
                        <a:pt x="1562" y="301"/>
                        <a:pt x="1595" y="234"/>
                        <a:pt x="1629" y="168"/>
                      </a:cubicBezTo>
                      <a:cubicBezTo>
                        <a:pt x="1662" y="67"/>
                        <a:pt x="1562" y="1"/>
                        <a:pt x="149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2286;p42">
                  <a:extLst>
                    <a:ext uri="{FF2B5EF4-FFF2-40B4-BE49-F238E27FC236}">
                      <a16:creationId xmlns:a16="http://schemas.microsoft.com/office/drawing/2014/main" id="{22D46C72-492F-BABB-74B9-508A90EA7EFD}"/>
                    </a:ext>
                  </a:extLst>
                </p:cNvPr>
                <p:cNvSpPr/>
                <p:nvPr/>
              </p:nvSpPr>
              <p:spPr>
                <a:xfrm>
                  <a:off x="7057162" y="3166897"/>
                  <a:ext cx="379330" cy="13179"/>
                </a:xfrm>
                <a:custGeom>
                  <a:avLst/>
                  <a:gdLst/>
                  <a:ahLst/>
                  <a:cxnLst/>
                  <a:rect l="l" t="t" r="r" b="b"/>
                  <a:pathLst>
                    <a:path w="18248" h="634" extrusionOk="0">
                      <a:moveTo>
                        <a:pt x="1" y="0"/>
                      </a:moveTo>
                      <a:lnTo>
                        <a:pt x="1" y="634"/>
                      </a:lnTo>
                      <a:lnTo>
                        <a:pt x="18247" y="634"/>
                      </a:lnTo>
                      <a:cubicBezTo>
                        <a:pt x="18247" y="267"/>
                        <a:pt x="17947" y="0"/>
                        <a:pt x="17613"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2287;p42">
                  <a:extLst>
                    <a:ext uri="{FF2B5EF4-FFF2-40B4-BE49-F238E27FC236}">
                      <a16:creationId xmlns:a16="http://schemas.microsoft.com/office/drawing/2014/main" id="{2046BF15-C836-8E31-2C25-2DCE6043640C}"/>
                    </a:ext>
                  </a:extLst>
                </p:cNvPr>
                <p:cNvSpPr/>
                <p:nvPr/>
              </p:nvSpPr>
              <p:spPr>
                <a:xfrm>
                  <a:off x="6923332" y="2954699"/>
                  <a:ext cx="447285" cy="212220"/>
                </a:xfrm>
                <a:custGeom>
                  <a:avLst/>
                  <a:gdLst/>
                  <a:ahLst/>
                  <a:cxnLst/>
                  <a:rect l="l" t="t" r="r" b="b"/>
                  <a:pathLst>
                    <a:path w="21517" h="10209" extrusionOk="0">
                      <a:moveTo>
                        <a:pt x="1002" y="1"/>
                      </a:moveTo>
                      <a:cubicBezTo>
                        <a:pt x="435" y="1"/>
                        <a:pt x="1" y="534"/>
                        <a:pt x="201" y="1035"/>
                      </a:cubicBezTo>
                      <a:lnTo>
                        <a:pt x="3270" y="10208"/>
                      </a:lnTo>
                      <a:lnTo>
                        <a:pt x="21516" y="10208"/>
                      </a:lnTo>
                      <a:lnTo>
                        <a:pt x="18281" y="568"/>
                      </a:lnTo>
                      <a:cubicBezTo>
                        <a:pt x="18147" y="234"/>
                        <a:pt x="17847" y="1"/>
                        <a:pt x="17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2288;p42">
                  <a:extLst>
                    <a:ext uri="{FF2B5EF4-FFF2-40B4-BE49-F238E27FC236}">
                      <a16:creationId xmlns:a16="http://schemas.microsoft.com/office/drawing/2014/main" id="{D1AE7045-0737-8178-D7CA-19EC5026249E}"/>
                    </a:ext>
                  </a:extLst>
                </p:cNvPr>
                <p:cNvSpPr/>
                <p:nvPr/>
              </p:nvSpPr>
              <p:spPr>
                <a:xfrm>
                  <a:off x="6991993" y="3166897"/>
                  <a:ext cx="380702" cy="13179"/>
                </a:xfrm>
                <a:custGeom>
                  <a:avLst/>
                  <a:gdLst/>
                  <a:ahLst/>
                  <a:cxnLst/>
                  <a:rect l="l" t="t" r="r" b="b"/>
                  <a:pathLst>
                    <a:path w="18314" h="634" extrusionOk="0">
                      <a:moveTo>
                        <a:pt x="0" y="0"/>
                      </a:moveTo>
                      <a:lnTo>
                        <a:pt x="0" y="634"/>
                      </a:lnTo>
                      <a:lnTo>
                        <a:pt x="18313" y="634"/>
                      </a:lnTo>
                      <a:lnTo>
                        <a:pt x="18313" y="0"/>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2289;p42">
                  <a:extLst>
                    <a:ext uri="{FF2B5EF4-FFF2-40B4-BE49-F238E27FC236}">
                      <a16:creationId xmlns:a16="http://schemas.microsoft.com/office/drawing/2014/main" id="{786A683C-CB32-B5BA-ED58-BB8E4FFE3C12}"/>
                    </a:ext>
                  </a:extLst>
                </p:cNvPr>
                <p:cNvSpPr/>
                <p:nvPr/>
              </p:nvSpPr>
              <p:spPr>
                <a:xfrm>
                  <a:off x="7125823" y="3039948"/>
                  <a:ext cx="35380" cy="30641"/>
                </a:xfrm>
                <a:custGeom>
                  <a:avLst/>
                  <a:gdLst/>
                  <a:ahLst/>
                  <a:cxnLst/>
                  <a:rect l="l" t="t" r="r" b="b"/>
                  <a:pathLst>
                    <a:path w="1702" h="1474" extrusionOk="0">
                      <a:moveTo>
                        <a:pt x="860" y="1"/>
                      </a:moveTo>
                      <a:cubicBezTo>
                        <a:pt x="840" y="1"/>
                        <a:pt x="821" y="1"/>
                        <a:pt x="801" y="3"/>
                      </a:cubicBezTo>
                      <a:lnTo>
                        <a:pt x="667" y="3"/>
                      </a:lnTo>
                      <a:cubicBezTo>
                        <a:pt x="267" y="103"/>
                        <a:pt x="0" y="503"/>
                        <a:pt x="67" y="870"/>
                      </a:cubicBezTo>
                      <a:lnTo>
                        <a:pt x="67" y="903"/>
                      </a:lnTo>
                      <a:cubicBezTo>
                        <a:pt x="129" y="1247"/>
                        <a:pt x="484" y="1474"/>
                        <a:pt x="858" y="1474"/>
                      </a:cubicBezTo>
                      <a:cubicBezTo>
                        <a:pt x="883" y="1474"/>
                        <a:pt x="909" y="1473"/>
                        <a:pt x="934" y="1470"/>
                      </a:cubicBezTo>
                      <a:cubicBezTo>
                        <a:pt x="1335" y="1437"/>
                        <a:pt x="1701" y="1137"/>
                        <a:pt x="1668" y="737"/>
                      </a:cubicBezTo>
                      <a:cubicBezTo>
                        <a:pt x="1636" y="353"/>
                        <a:pt x="1298" y="1"/>
                        <a:pt x="860"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2290;p42">
                  <a:extLst>
                    <a:ext uri="{FF2B5EF4-FFF2-40B4-BE49-F238E27FC236}">
                      <a16:creationId xmlns:a16="http://schemas.microsoft.com/office/drawing/2014/main" id="{1E1007B4-2507-2E08-80F6-6F9DF6B41106}"/>
                    </a:ext>
                  </a:extLst>
                </p:cNvPr>
                <p:cNvSpPr/>
                <p:nvPr/>
              </p:nvSpPr>
              <p:spPr>
                <a:xfrm>
                  <a:off x="4493626" y="3196021"/>
                  <a:ext cx="133851" cy="1018629"/>
                </a:xfrm>
                <a:custGeom>
                  <a:avLst/>
                  <a:gdLst/>
                  <a:ahLst/>
                  <a:cxnLst/>
                  <a:rect l="l" t="t" r="r" b="b"/>
                  <a:pathLst>
                    <a:path w="6439" h="49002" extrusionOk="0">
                      <a:moveTo>
                        <a:pt x="5104" y="0"/>
                      </a:moveTo>
                      <a:lnTo>
                        <a:pt x="1" y="48868"/>
                      </a:lnTo>
                      <a:lnTo>
                        <a:pt x="1335" y="49002"/>
                      </a:lnTo>
                      <a:lnTo>
                        <a:pt x="6438" y="134"/>
                      </a:lnTo>
                      <a:lnTo>
                        <a:pt x="5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2291;p42">
                  <a:extLst>
                    <a:ext uri="{FF2B5EF4-FFF2-40B4-BE49-F238E27FC236}">
                      <a16:creationId xmlns:a16="http://schemas.microsoft.com/office/drawing/2014/main" id="{5BC89FD9-9078-5FB5-2F73-0BEF9DD5C362}"/>
                    </a:ext>
                  </a:extLst>
                </p:cNvPr>
                <p:cNvSpPr/>
                <p:nvPr/>
              </p:nvSpPr>
              <p:spPr>
                <a:xfrm>
                  <a:off x="7892736" y="3196021"/>
                  <a:ext cx="133851" cy="1018629"/>
                </a:xfrm>
                <a:custGeom>
                  <a:avLst/>
                  <a:gdLst/>
                  <a:ahLst/>
                  <a:cxnLst/>
                  <a:rect l="l" t="t" r="r" b="b"/>
                  <a:pathLst>
                    <a:path w="6439" h="49002" extrusionOk="0">
                      <a:moveTo>
                        <a:pt x="1335" y="0"/>
                      </a:moveTo>
                      <a:lnTo>
                        <a:pt x="0" y="134"/>
                      </a:lnTo>
                      <a:lnTo>
                        <a:pt x="5104" y="49002"/>
                      </a:lnTo>
                      <a:lnTo>
                        <a:pt x="6438" y="48868"/>
                      </a:lnTo>
                      <a:lnTo>
                        <a:pt x="1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2292;p42">
                  <a:extLst>
                    <a:ext uri="{FF2B5EF4-FFF2-40B4-BE49-F238E27FC236}">
                      <a16:creationId xmlns:a16="http://schemas.microsoft.com/office/drawing/2014/main" id="{07B34B11-101D-806F-CD88-09D3AABD8041}"/>
                    </a:ext>
                  </a:extLst>
                </p:cNvPr>
                <p:cNvSpPr/>
                <p:nvPr/>
              </p:nvSpPr>
              <p:spPr>
                <a:xfrm>
                  <a:off x="4429144" y="3180763"/>
                  <a:ext cx="3657062" cy="22887"/>
                </a:xfrm>
                <a:custGeom>
                  <a:avLst/>
                  <a:gdLst/>
                  <a:ahLst/>
                  <a:cxnLst/>
                  <a:rect l="l" t="t" r="r" b="b"/>
                  <a:pathLst>
                    <a:path w="175926" h="1101" extrusionOk="0">
                      <a:moveTo>
                        <a:pt x="567" y="0"/>
                      </a:moveTo>
                      <a:cubicBezTo>
                        <a:pt x="267" y="0"/>
                        <a:pt x="0" y="234"/>
                        <a:pt x="0" y="534"/>
                      </a:cubicBezTo>
                      <a:cubicBezTo>
                        <a:pt x="0" y="834"/>
                        <a:pt x="267" y="1101"/>
                        <a:pt x="567" y="1101"/>
                      </a:cubicBezTo>
                      <a:lnTo>
                        <a:pt x="175359" y="1101"/>
                      </a:lnTo>
                      <a:cubicBezTo>
                        <a:pt x="175659" y="1101"/>
                        <a:pt x="175926" y="834"/>
                        <a:pt x="175926" y="534"/>
                      </a:cubicBezTo>
                      <a:cubicBezTo>
                        <a:pt x="175926" y="234"/>
                        <a:pt x="175659" y="0"/>
                        <a:pt x="175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2293;p42">
                  <a:extLst>
                    <a:ext uri="{FF2B5EF4-FFF2-40B4-BE49-F238E27FC236}">
                      <a16:creationId xmlns:a16="http://schemas.microsoft.com/office/drawing/2014/main" id="{0AE063F8-2BBD-B6E1-B848-48EF1CE7B465}"/>
                    </a:ext>
                  </a:extLst>
                </p:cNvPr>
                <p:cNvSpPr/>
                <p:nvPr/>
              </p:nvSpPr>
              <p:spPr>
                <a:xfrm>
                  <a:off x="6076678" y="3052379"/>
                  <a:ext cx="85312" cy="109675"/>
                </a:xfrm>
                <a:custGeom>
                  <a:avLst/>
                  <a:gdLst/>
                  <a:ahLst/>
                  <a:cxnLst/>
                  <a:rect l="l" t="t" r="r" b="b"/>
                  <a:pathLst>
                    <a:path w="4104" h="5276" extrusionOk="0">
                      <a:moveTo>
                        <a:pt x="1436" y="0"/>
                      </a:moveTo>
                      <a:cubicBezTo>
                        <a:pt x="978" y="0"/>
                        <a:pt x="506" y="107"/>
                        <a:pt x="34" y="305"/>
                      </a:cubicBezTo>
                      <a:lnTo>
                        <a:pt x="334" y="1039"/>
                      </a:lnTo>
                      <a:cubicBezTo>
                        <a:pt x="713" y="862"/>
                        <a:pt x="1092" y="781"/>
                        <a:pt x="1442" y="781"/>
                      </a:cubicBezTo>
                      <a:cubicBezTo>
                        <a:pt x="1554" y="781"/>
                        <a:pt x="1664" y="790"/>
                        <a:pt x="1769" y="806"/>
                      </a:cubicBezTo>
                      <a:cubicBezTo>
                        <a:pt x="2269" y="906"/>
                        <a:pt x="2669" y="1139"/>
                        <a:pt x="2936" y="1473"/>
                      </a:cubicBezTo>
                      <a:cubicBezTo>
                        <a:pt x="3203" y="1873"/>
                        <a:pt x="3270" y="2440"/>
                        <a:pt x="3136" y="2941"/>
                      </a:cubicBezTo>
                      <a:cubicBezTo>
                        <a:pt x="2736" y="4175"/>
                        <a:pt x="1702" y="4442"/>
                        <a:pt x="1" y="4508"/>
                      </a:cubicBezTo>
                      <a:lnTo>
                        <a:pt x="34" y="5276"/>
                      </a:lnTo>
                      <a:cubicBezTo>
                        <a:pt x="1135" y="5242"/>
                        <a:pt x="3237" y="5209"/>
                        <a:pt x="3870" y="3207"/>
                      </a:cubicBezTo>
                      <a:cubicBezTo>
                        <a:pt x="4104" y="2440"/>
                        <a:pt x="4004" y="1640"/>
                        <a:pt x="3570" y="1039"/>
                      </a:cubicBezTo>
                      <a:cubicBezTo>
                        <a:pt x="3203" y="505"/>
                        <a:pt x="2603" y="139"/>
                        <a:pt x="1902" y="38"/>
                      </a:cubicBezTo>
                      <a:cubicBezTo>
                        <a:pt x="1749" y="13"/>
                        <a:pt x="1593" y="0"/>
                        <a:pt x="1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2294;p42">
                  <a:extLst>
                    <a:ext uri="{FF2B5EF4-FFF2-40B4-BE49-F238E27FC236}">
                      <a16:creationId xmlns:a16="http://schemas.microsoft.com/office/drawing/2014/main" id="{5BC7B71C-28C3-2A72-D79F-A3FFF99A0F2A}"/>
                    </a:ext>
                  </a:extLst>
                </p:cNvPr>
                <p:cNvSpPr/>
                <p:nvPr/>
              </p:nvSpPr>
              <p:spPr>
                <a:xfrm>
                  <a:off x="5980993" y="3026810"/>
                  <a:ext cx="124143" cy="151894"/>
                </a:xfrm>
                <a:custGeom>
                  <a:avLst/>
                  <a:gdLst/>
                  <a:ahLst/>
                  <a:cxnLst/>
                  <a:rect l="l" t="t" r="r" b="b"/>
                  <a:pathLst>
                    <a:path w="5972" h="7307" extrusionOk="0">
                      <a:moveTo>
                        <a:pt x="1" y="1"/>
                      </a:moveTo>
                      <a:lnTo>
                        <a:pt x="267" y="7306"/>
                      </a:lnTo>
                      <a:lnTo>
                        <a:pt x="5705" y="7306"/>
                      </a:lnTo>
                      <a:lnTo>
                        <a:pt x="59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295;p42">
                <a:extLst>
                  <a:ext uri="{FF2B5EF4-FFF2-40B4-BE49-F238E27FC236}">
                    <a16:creationId xmlns:a16="http://schemas.microsoft.com/office/drawing/2014/main" id="{2C5B50E0-3FBA-9049-E7D2-8746E4A9D7EE}"/>
                  </a:ext>
                </a:extLst>
              </p:cNvPr>
              <p:cNvGrpSpPr/>
              <p:nvPr/>
            </p:nvGrpSpPr>
            <p:grpSpPr>
              <a:xfrm>
                <a:off x="5646401" y="4293402"/>
                <a:ext cx="284331" cy="95290"/>
                <a:chOff x="5646401" y="4293402"/>
                <a:chExt cx="284331" cy="95290"/>
              </a:xfrm>
            </p:grpSpPr>
            <p:sp>
              <p:nvSpPr>
                <p:cNvPr id="14" name="Google Shape;2296;p42">
                  <a:extLst>
                    <a:ext uri="{FF2B5EF4-FFF2-40B4-BE49-F238E27FC236}">
                      <a16:creationId xmlns:a16="http://schemas.microsoft.com/office/drawing/2014/main" id="{415530D3-4BAA-F4F9-A339-9CD6A7056F1C}"/>
                    </a:ext>
                  </a:extLst>
                </p:cNvPr>
                <p:cNvSpPr/>
                <p:nvPr/>
              </p:nvSpPr>
              <p:spPr>
                <a:xfrm>
                  <a:off x="5646401" y="4293402"/>
                  <a:ext cx="284331" cy="95290"/>
                </a:xfrm>
                <a:custGeom>
                  <a:avLst/>
                  <a:gdLst/>
                  <a:ahLst/>
                  <a:cxnLst/>
                  <a:rect l="l" t="t" r="r" b="b"/>
                  <a:pathLst>
                    <a:path w="13678" h="4584" extrusionOk="0">
                      <a:moveTo>
                        <a:pt x="1911" y="1"/>
                      </a:moveTo>
                      <a:cubicBezTo>
                        <a:pt x="1272" y="1"/>
                        <a:pt x="635" y="8"/>
                        <a:pt x="1" y="30"/>
                      </a:cubicBezTo>
                      <a:cubicBezTo>
                        <a:pt x="1" y="797"/>
                        <a:pt x="101" y="1598"/>
                        <a:pt x="101" y="2365"/>
                      </a:cubicBezTo>
                      <a:cubicBezTo>
                        <a:pt x="134" y="2866"/>
                        <a:pt x="168" y="3433"/>
                        <a:pt x="468" y="3866"/>
                      </a:cubicBezTo>
                      <a:cubicBezTo>
                        <a:pt x="568" y="4033"/>
                        <a:pt x="701" y="4167"/>
                        <a:pt x="868" y="4267"/>
                      </a:cubicBezTo>
                      <a:cubicBezTo>
                        <a:pt x="2402" y="4300"/>
                        <a:pt x="3937" y="4400"/>
                        <a:pt x="5438" y="4467"/>
                      </a:cubicBezTo>
                      <a:cubicBezTo>
                        <a:pt x="6555" y="4533"/>
                        <a:pt x="7681" y="4583"/>
                        <a:pt x="8807" y="4583"/>
                      </a:cubicBezTo>
                      <a:cubicBezTo>
                        <a:pt x="9933" y="4583"/>
                        <a:pt x="11059" y="4533"/>
                        <a:pt x="12176" y="4400"/>
                      </a:cubicBezTo>
                      <a:cubicBezTo>
                        <a:pt x="12777" y="4333"/>
                        <a:pt x="13510" y="4133"/>
                        <a:pt x="13610" y="3533"/>
                      </a:cubicBezTo>
                      <a:cubicBezTo>
                        <a:pt x="13677" y="2932"/>
                        <a:pt x="13043" y="2532"/>
                        <a:pt x="12476" y="2332"/>
                      </a:cubicBezTo>
                      <a:cubicBezTo>
                        <a:pt x="11309" y="1865"/>
                        <a:pt x="10075" y="1531"/>
                        <a:pt x="8840" y="1331"/>
                      </a:cubicBezTo>
                      <a:cubicBezTo>
                        <a:pt x="7740" y="1131"/>
                        <a:pt x="6539" y="964"/>
                        <a:pt x="5805" y="97"/>
                      </a:cubicBezTo>
                      <a:cubicBezTo>
                        <a:pt x="5772" y="64"/>
                        <a:pt x="5738" y="30"/>
                        <a:pt x="5738" y="30"/>
                      </a:cubicBezTo>
                      <a:cubicBezTo>
                        <a:pt x="4471" y="30"/>
                        <a:pt x="3188" y="1"/>
                        <a:pt x="1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2297;p42">
                  <a:extLst>
                    <a:ext uri="{FF2B5EF4-FFF2-40B4-BE49-F238E27FC236}">
                      <a16:creationId xmlns:a16="http://schemas.microsoft.com/office/drawing/2014/main" id="{B2D76C6E-76A6-CA2B-5B1D-DAD06459E684}"/>
                    </a:ext>
                  </a:extLst>
                </p:cNvPr>
                <p:cNvGrpSpPr/>
                <p:nvPr/>
              </p:nvGrpSpPr>
              <p:grpSpPr>
                <a:xfrm>
                  <a:off x="5774365" y="4298183"/>
                  <a:ext cx="74897" cy="46606"/>
                  <a:chOff x="5774365" y="4173033"/>
                  <a:chExt cx="74897" cy="46606"/>
                </a:xfrm>
              </p:grpSpPr>
              <p:sp>
                <p:nvSpPr>
                  <p:cNvPr id="16" name="Google Shape;2298;p42">
                    <a:extLst>
                      <a:ext uri="{FF2B5EF4-FFF2-40B4-BE49-F238E27FC236}">
                        <a16:creationId xmlns:a16="http://schemas.microsoft.com/office/drawing/2014/main" id="{6B7E7BD1-E91A-8649-80D1-6CFE29EAF13B}"/>
                      </a:ext>
                    </a:extLst>
                  </p:cNvPr>
                  <p:cNvSpPr/>
                  <p:nvPr/>
                </p:nvSpPr>
                <p:spPr>
                  <a:xfrm>
                    <a:off x="5774365" y="4173033"/>
                    <a:ext cx="18730" cy="35651"/>
                  </a:xfrm>
                  <a:custGeom>
                    <a:avLst/>
                    <a:gdLst/>
                    <a:ahLst/>
                    <a:cxnLst/>
                    <a:rect l="l" t="t" r="r" b="b"/>
                    <a:pathLst>
                      <a:path w="901" h="1715" extrusionOk="0">
                        <a:moveTo>
                          <a:pt x="767" y="0"/>
                        </a:moveTo>
                        <a:lnTo>
                          <a:pt x="767" y="34"/>
                        </a:lnTo>
                        <a:cubicBezTo>
                          <a:pt x="749" y="28"/>
                          <a:pt x="732" y="25"/>
                          <a:pt x="716" y="25"/>
                        </a:cubicBezTo>
                        <a:cubicBezTo>
                          <a:pt x="644" y="25"/>
                          <a:pt x="594" y="79"/>
                          <a:pt x="567" y="134"/>
                        </a:cubicBezTo>
                        <a:cubicBezTo>
                          <a:pt x="467" y="367"/>
                          <a:pt x="400" y="601"/>
                          <a:pt x="300" y="834"/>
                        </a:cubicBezTo>
                        <a:cubicBezTo>
                          <a:pt x="234" y="934"/>
                          <a:pt x="200" y="1068"/>
                          <a:pt x="134" y="1168"/>
                        </a:cubicBezTo>
                        <a:cubicBezTo>
                          <a:pt x="100" y="1301"/>
                          <a:pt x="0" y="1468"/>
                          <a:pt x="67" y="1602"/>
                        </a:cubicBezTo>
                        <a:cubicBezTo>
                          <a:pt x="117" y="1677"/>
                          <a:pt x="186" y="1714"/>
                          <a:pt x="245" y="1714"/>
                        </a:cubicBezTo>
                        <a:cubicBezTo>
                          <a:pt x="265" y="1714"/>
                          <a:pt x="284" y="1710"/>
                          <a:pt x="300" y="1702"/>
                        </a:cubicBezTo>
                        <a:cubicBezTo>
                          <a:pt x="367" y="1702"/>
                          <a:pt x="434" y="1668"/>
                          <a:pt x="467" y="1602"/>
                        </a:cubicBezTo>
                        <a:cubicBezTo>
                          <a:pt x="501" y="1568"/>
                          <a:pt x="501" y="1535"/>
                          <a:pt x="501" y="1501"/>
                        </a:cubicBezTo>
                        <a:cubicBezTo>
                          <a:pt x="534" y="1435"/>
                          <a:pt x="534" y="1368"/>
                          <a:pt x="567" y="1301"/>
                        </a:cubicBezTo>
                        <a:cubicBezTo>
                          <a:pt x="601" y="1201"/>
                          <a:pt x="634" y="1068"/>
                          <a:pt x="667" y="934"/>
                        </a:cubicBezTo>
                        <a:cubicBezTo>
                          <a:pt x="734" y="701"/>
                          <a:pt x="801" y="467"/>
                          <a:pt x="867" y="234"/>
                        </a:cubicBezTo>
                        <a:cubicBezTo>
                          <a:pt x="901" y="134"/>
                          <a:pt x="834" y="34"/>
                          <a:pt x="767"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99;p42">
                    <a:extLst>
                      <a:ext uri="{FF2B5EF4-FFF2-40B4-BE49-F238E27FC236}">
                        <a16:creationId xmlns:a16="http://schemas.microsoft.com/office/drawing/2014/main" id="{D0DDA321-43DD-39B0-C260-B58DE94BF1B3}"/>
                      </a:ext>
                    </a:extLst>
                  </p:cNvPr>
                  <p:cNvSpPr/>
                  <p:nvPr/>
                </p:nvSpPr>
                <p:spPr>
                  <a:xfrm>
                    <a:off x="5804860" y="4184362"/>
                    <a:ext cx="14593" cy="24571"/>
                  </a:xfrm>
                  <a:custGeom>
                    <a:avLst/>
                    <a:gdLst/>
                    <a:ahLst/>
                    <a:cxnLst/>
                    <a:rect l="l" t="t" r="r" b="b"/>
                    <a:pathLst>
                      <a:path w="702" h="1182" extrusionOk="0">
                        <a:moveTo>
                          <a:pt x="574" y="1"/>
                        </a:moveTo>
                        <a:cubicBezTo>
                          <a:pt x="562" y="1"/>
                          <a:pt x="548" y="9"/>
                          <a:pt x="535" y="22"/>
                        </a:cubicBezTo>
                        <a:lnTo>
                          <a:pt x="501" y="22"/>
                        </a:lnTo>
                        <a:cubicBezTo>
                          <a:pt x="435" y="56"/>
                          <a:pt x="368" y="123"/>
                          <a:pt x="334" y="189"/>
                        </a:cubicBezTo>
                        <a:cubicBezTo>
                          <a:pt x="301" y="256"/>
                          <a:pt x="268" y="356"/>
                          <a:pt x="234" y="423"/>
                        </a:cubicBezTo>
                        <a:cubicBezTo>
                          <a:pt x="201" y="489"/>
                          <a:pt x="168" y="556"/>
                          <a:pt x="134" y="623"/>
                        </a:cubicBezTo>
                        <a:cubicBezTo>
                          <a:pt x="68" y="723"/>
                          <a:pt x="1" y="856"/>
                          <a:pt x="34" y="990"/>
                        </a:cubicBezTo>
                        <a:cubicBezTo>
                          <a:pt x="68" y="1057"/>
                          <a:pt x="101" y="1123"/>
                          <a:pt x="168" y="1157"/>
                        </a:cubicBezTo>
                        <a:cubicBezTo>
                          <a:pt x="218" y="1173"/>
                          <a:pt x="259" y="1182"/>
                          <a:pt x="297" y="1182"/>
                        </a:cubicBezTo>
                        <a:cubicBezTo>
                          <a:pt x="334" y="1182"/>
                          <a:pt x="368" y="1173"/>
                          <a:pt x="401" y="1157"/>
                        </a:cubicBezTo>
                        <a:cubicBezTo>
                          <a:pt x="535" y="1090"/>
                          <a:pt x="568" y="923"/>
                          <a:pt x="601" y="823"/>
                        </a:cubicBezTo>
                        <a:cubicBezTo>
                          <a:pt x="601" y="723"/>
                          <a:pt x="635" y="656"/>
                          <a:pt x="635" y="556"/>
                        </a:cubicBezTo>
                        <a:cubicBezTo>
                          <a:pt x="668" y="489"/>
                          <a:pt x="668" y="389"/>
                          <a:pt x="668" y="289"/>
                        </a:cubicBezTo>
                        <a:cubicBezTo>
                          <a:pt x="701" y="223"/>
                          <a:pt x="668" y="123"/>
                          <a:pt x="601" y="56"/>
                        </a:cubicBezTo>
                        <a:cubicBezTo>
                          <a:pt x="601" y="17"/>
                          <a:pt x="590" y="1"/>
                          <a:pt x="574" y="1"/>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00;p42">
                    <a:extLst>
                      <a:ext uri="{FF2B5EF4-FFF2-40B4-BE49-F238E27FC236}">
                        <a16:creationId xmlns:a16="http://schemas.microsoft.com/office/drawing/2014/main" id="{ADDA88B2-15C9-3E68-CF97-6E9BD1538723}"/>
                      </a:ext>
                    </a:extLst>
                  </p:cNvPr>
                  <p:cNvSpPr/>
                  <p:nvPr/>
                </p:nvSpPr>
                <p:spPr>
                  <a:xfrm>
                    <a:off x="5834690" y="4192449"/>
                    <a:ext cx="14572" cy="27190"/>
                  </a:xfrm>
                  <a:custGeom>
                    <a:avLst/>
                    <a:gdLst/>
                    <a:ahLst/>
                    <a:cxnLst/>
                    <a:rect l="l" t="t" r="r" b="b"/>
                    <a:pathLst>
                      <a:path w="701" h="1308" extrusionOk="0">
                        <a:moveTo>
                          <a:pt x="534" y="0"/>
                        </a:moveTo>
                        <a:cubicBezTo>
                          <a:pt x="434" y="0"/>
                          <a:pt x="334" y="100"/>
                          <a:pt x="300" y="201"/>
                        </a:cubicBezTo>
                        <a:cubicBezTo>
                          <a:pt x="267" y="267"/>
                          <a:pt x="234" y="334"/>
                          <a:pt x="200" y="401"/>
                        </a:cubicBezTo>
                        <a:cubicBezTo>
                          <a:pt x="167" y="501"/>
                          <a:pt x="134" y="601"/>
                          <a:pt x="100" y="701"/>
                        </a:cubicBezTo>
                        <a:cubicBezTo>
                          <a:pt x="67" y="768"/>
                          <a:pt x="34" y="834"/>
                          <a:pt x="0" y="934"/>
                        </a:cubicBezTo>
                        <a:cubicBezTo>
                          <a:pt x="0" y="1001"/>
                          <a:pt x="0" y="1101"/>
                          <a:pt x="34" y="1168"/>
                        </a:cubicBezTo>
                        <a:cubicBezTo>
                          <a:pt x="67" y="1235"/>
                          <a:pt x="167" y="1268"/>
                          <a:pt x="234" y="1301"/>
                        </a:cubicBezTo>
                        <a:cubicBezTo>
                          <a:pt x="256" y="1306"/>
                          <a:pt x="277" y="1308"/>
                          <a:pt x="298" y="1308"/>
                        </a:cubicBezTo>
                        <a:cubicBezTo>
                          <a:pt x="434" y="1308"/>
                          <a:pt x="538" y="1217"/>
                          <a:pt x="567" y="1101"/>
                        </a:cubicBezTo>
                        <a:cubicBezTo>
                          <a:pt x="601" y="1001"/>
                          <a:pt x="634" y="901"/>
                          <a:pt x="634" y="834"/>
                        </a:cubicBezTo>
                        <a:cubicBezTo>
                          <a:pt x="634" y="734"/>
                          <a:pt x="667" y="634"/>
                          <a:pt x="667" y="534"/>
                        </a:cubicBezTo>
                        <a:cubicBezTo>
                          <a:pt x="667" y="434"/>
                          <a:pt x="701" y="367"/>
                          <a:pt x="701" y="267"/>
                        </a:cubicBezTo>
                        <a:cubicBezTo>
                          <a:pt x="701" y="167"/>
                          <a:pt x="667" y="0"/>
                          <a:pt x="534" y="0"/>
                        </a:cubicBezTo>
                        <a:close/>
                      </a:path>
                    </a:pathLst>
                  </a:custGeom>
                  <a:solidFill>
                    <a:srgbClr val="73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103" name="TextBox 3102">
            <a:extLst>
              <a:ext uri="{FF2B5EF4-FFF2-40B4-BE49-F238E27FC236}">
                <a16:creationId xmlns:a16="http://schemas.microsoft.com/office/drawing/2014/main" id="{18D4EB92-4022-1672-3872-6BA292947B00}"/>
              </a:ext>
            </a:extLst>
          </p:cNvPr>
          <p:cNvSpPr txBox="1"/>
          <p:nvPr/>
        </p:nvSpPr>
        <p:spPr>
          <a:xfrm>
            <a:off x="3240158" y="3391195"/>
            <a:ext cx="2128122" cy="338554"/>
          </a:xfrm>
          <a:prstGeom prst="rect">
            <a:avLst/>
          </a:prstGeom>
          <a:noFill/>
        </p:spPr>
        <p:txBody>
          <a:bodyPr wrap="square">
            <a:spAutoFit/>
          </a:bodyPr>
          <a:lstStyle/>
          <a:p>
            <a:r>
              <a:rPr lang="en-US" sz="1600" dirty="0">
                <a:solidFill>
                  <a:schemeClr val="tx1"/>
                </a:solidFill>
                <a:latin typeface="Montserrat" panose="00000500000000000000" pitchFamily="2" charset="0"/>
                <a:cs typeface="Lexend Deca" panose="020B0604020202020204" charset="0"/>
              </a:rPr>
              <a:t>Người </a:t>
            </a:r>
            <a:r>
              <a:rPr lang="en-US" sz="1600" dirty="0" err="1">
                <a:solidFill>
                  <a:schemeClr val="tx1"/>
                </a:solidFill>
                <a:latin typeface="Montserrat" panose="00000500000000000000" pitchFamily="2" charset="0"/>
                <a:cs typeface="Lexend Deca" panose="020B0604020202020204" charset="0"/>
              </a:rPr>
              <a:t>sử</a:t>
            </a:r>
            <a:r>
              <a:rPr lang="en-US" sz="1600" dirty="0">
                <a:solidFill>
                  <a:schemeClr val="tx1"/>
                </a:solidFill>
                <a:latin typeface="Montserrat" panose="00000500000000000000" pitchFamily="2" charset="0"/>
                <a:cs typeface="Lexend Deca" panose="020B0604020202020204" charset="0"/>
              </a:rPr>
              <a:t> </a:t>
            </a:r>
            <a:r>
              <a:rPr lang="en-US" sz="1600" dirty="0" err="1">
                <a:solidFill>
                  <a:schemeClr val="tx1"/>
                </a:solidFill>
                <a:latin typeface="Montserrat" panose="00000500000000000000" pitchFamily="2" charset="0"/>
                <a:cs typeface="Lexend Deca" panose="020B0604020202020204" charset="0"/>
              </a:rPr>
              <a:t>dụng</a:t>
            </a:r>
            <a:endParaRPr lang="en-US" sz="1600" dirty="0">
              <a:solidFill>
                <a:schemeClr val="tx1"/>
              </a:solidFill>
              <a:latin typeface="Montserrat" panose="00000500000000000000" pitchFamily="2" charset="0"/>
              <a:cs typeface="Lexend Deca" panose="020B0604020202020204" charset="0"/>
            </a:endParaRPr>
          </a:p>
        </p:txBody>
      </p:sp>
      <p:sp>
        <p:nvSpPr>
          <p:cNvPr id="3106" name="Google Shape;2893;p56">
            <a:extLst>
              <a:ext uri="{FF2B5EF4-FFF2-40B4-BE49-F238E27FC236}">
                <a16:creationId xmlns:a16="http://schemas.microsoft.com/office/drawing/2014/main" id="{6DE3FE30-097B-DF6D-5422-F669ED5B9A8B}"/>
              </a:ext>
            </a:extLst>
          </p:cNvPr>
          <p:cNvSpPr txBox="1">
            <a:spLocks/>
          </p:cNvSpPr>
          <p:nvPr/>
        </p:nvSpPr>
        <p:spPr>
          <a:xfrm>
            <a:off x="758361" y="2830863"/>
            <a:ext cx="1573359" cy="7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000"/>
              <a:buFont typeface="Bayon"/>
              <a:buNone/>
              <a:defRPr sz="5000" b="0" i="0" u="none" strike="noStrike" cap="none">
                <a:solidFill>
                  <a:schemeClr val="lt1"/>
                </a:solidFill>
                <a:latin typeface="Bayon"/>
                <a:ea typeface="Bayon"/>
                <a:cs typeface="Bayon"/>
                <a:sym typeface="Bayon"/>
              </a:defRPr>
            </a:lvl1pPr>
            <a:lvl2pPr marR="0" lvl="1" algn="ctr" rtl="0">
              <a:lnSpc>
                <a:spcPct val="100000"/>
              </a:lnSpc>
              <a:spcBef>
                <a:spcPts val="0"/>
              </a:spcBef>
              <a:spcAft>
                <a:spcPts val="0"/>
              </a:spcAft>
              <a:buClr>
                <a:schemeClr val="dk1"/>
              </a:buClr>
              <a:buSzPts val="5000"/>
              <a:buFont typeface="Bayon"/>
              <a:buNone/>
              <a:defRPr sz="5000" b="0" i="0" u="none" strike="noStrike" cap="none">
                <a:solidFill>
                  <a:schemeClr val="dk1"/>
                </a:solidFill>
                <a:latin typeface="Bayon"/>
                <a:ea typeface="Bayon"/>
                <a:cs typeface="Bayon"/>
                <a:sym typeface="Bayon"/>
              </a:defRPr>
            </a:lvl2pPr>
            <a:lvl3pPr marR="0" lvl="2" algn="ctr" rtl="0">
              <a:lnSpc>
                <a:spcPct val="100000"/>
              </a:lnSpc>
              <a:spcBef>
                <a:spcPts val="0"/>
              </a:spcBef>
              <a:spcAft>
                <a:spcPts val="0"/>
              </a:spcAft>
              <a:buClr>
                <a:schemeClr val="dk1"/>
              </a:buClr>
              <a:buSzPts val="5000"/>
              <a:buFont typeface="Bayon"/>
              <a:buNone/>
              <a:defRPr sz="5000" b="0" i="0" u="none" strike="noStrike" cap="none">
                <a:solidFill>
                  <a:schemeClr val="dk1"/>
                </a:solidFill>
                <a:latin typeface="Bayon"/>
                <a:ea typeface="Bayon"/>
                <a:cs typeface="Bayon"/>
                <a:sym typeface="Bayon"/>
              </a:defRPr>
            </a:lvl3pPr>
            <a:lvl4pPr marR="0" lvl="3" algn="ctr" rtl="0">
              <a:lnSpc>
                <a:spcPct val="100000"/>
              </a:lnSpc>
              <a:spcBef>
                <a:spcPts val="0"/>
              </a:spcBef>
              <a:spcAft>
                <a:spcPts val="0"/>
              </a:spcAft>
              <a:buClr>
                <a:schemeClr val="dk1"/>
              </a:buClr>
              <a:buSzPts val="5000"/>
              <a:buFont typeface="Bayon"/>
              <a:buNone/>
              <a:defRPr sz="5000" b="0" i="0" u="none" strike="noStrike" cap="none">
                <a:solidFill>
                  <a:schemeClr val="dk1"/>
                </a:solidFill>
                <a:latin typeface="Bayon"/>
                <a:ea typeface="Bayon"/>
                <a:cs typeface="Bayon"/>
                <a:sym typeface="Bayon"/>
              </a:defRPr>
            </a:lvl4pPr>
            <a:lvl5pPr marR="0" lvl="4" algn="ctr" rtl="0">
              <a:lnSpc>
                <a:spcPct val="100000"/>
              </a:lnSpc>
              <a:spcBef>
                <a:spcPts val="0"/>
              </a:spcBef>
              <a:spcAft>
                <a:spcPts val="0"/>
              </a:spcAft>
              <a:buClr>
                <a:schemeClr val="dk1"/>
              </a:buClr>
              <a:buSzPts val="5000"/>
              <a:buFont typeface="Bayon"/>
              <a:buNone/>
              <a:defRPr sz="5000" b="0" i="0" u="none" strike="noStrike" cap="none">
                <a:solidFill>
                  <a:schemeClr val="dk1"/>
                </a:solidFill>
                <a:latin typeface="Bayon"/>
                <a:ea typeface="Bayon"/>
                <a:cs typeface="Bayon"/>
                <a:sym typeface="Bayon"/>
              </a:defRPr>
            </a:lvl5pPr>
            <a:lvl6pPr marR="0" lvl="5" algn="ctr" rtl="0">
              <a:lnSpc>
                <a:spcPct val="100000"/>
              </a:lnSpc>
              <a:spcBef>
                <a:spcPts val="0"/>
              </a:spcBef>
              <a:spcAft>
                <a:spcPts val="0"/>
              </a:spcAft>
              <a:buClr>
                <a:schemeClr val="dk1"/>
              </a:buClr>
              <a:buSzPts val="5000"/>
              <a:buFont typeface="Bayon"/>
              <a:buNone/>
              <a:defRPr sz="5000" b="0" i="0" u="none" strike="noStrike" cap="none">
                <a:solidFill>
                  <a:schemeClr val="dk1"/>
                </a:solidFill>
                <a:latin typeface="Bayon"/>
                <a:ea typeface="Bayon"/>
                <a:cs typeface="Bayon"/>
                <a:sym typeface="Bayon"/>
              </a:defRPr>
            </a:lvl6pPr>
            <a:lvl7pPr marR="0" lvl="6" algn="ctr" rtl="0">
              <a:lnSpc>
                <a:spcPct val="100000"/>
              </a:lnSpc>
              <a:spcBef>
                <a:spcPts val="0"/>
              </a:spcBef>
              <a:spcAft>
                <a:spcPts val="0"/>
              </a:spcAft>
              <a:buClr>
                <a:schemeClr val="dk1"/>
              </a:buClr>
              <a:buSzPts val="5000"/>
              <a:buFont typeface="Bayon"/>
              <a:buNone/>
              <a:defRPr sz="5000" b="0" i="0" u="none" strike="noStrike" cap="none">
                <a:solidFill>
                  <a:schemeClr val="dk1"/>
                </a:solidFill>
                <a:latin typeface="Bayon"/>
                <a:ea typeface="Bayon"/>
                <a:cs typeface="Bayon"/>
                <a:sym typeface="Bayon"/>
              </a:defRPr>
            </a:lvl7pPr>
            <a:lvl8pPr marR="0" lvl="7" algn="ctr" rtl="0">
              <a:lnSpc>
                <a:spcPct val="100000"/>
              </a:lnSpc>
              <a:spcBef>
                <a:spcPts val="0"/>
              </a:spcBef>
              <a:spcAft>
                <a:spcPts val="0"/>
              </a:spcAft>
              <a:buClr>
                <a:schemeClr val="dk1"/>
              </a:buClr>
              <a:buSzPts val="5000"/>
              <a:buFont typeface="Bayon"/>
              <a:buNone/>
              <a:defRPr sz="5000" b="0" i="0" u="none" strike="noStrike" cap="none">
                <a:solidFill>
                  <a:schemeClr val="dk1"/>
                </a:solidFill>
                <a:latin typeface="Bayon"/>
                <a:ea typeface="Bayon"/>
                <a:cs typeface="Bayon"/>
                <a:sym typeface="Bayon"/>
              </a:defRPr>
            </a:lvl8pPr>
            <a:lvl9pPr marR="0" lvl="8" algn="ctr" rtl="0">
              <a:lnSpc>
                <a:spcPct val="100000"/>
              </a:lnSpc>
              <a:spcBef>
                <a:spcPts val="0"/>
              </a:spcBef>
              <a:spcAft>
                <a:spcPts val="0"/>
              </a:spcAft>
              <a:buClr>
                <a:schemeClr val="dk1"/>
              </a:buClr>
              <a:buSzPts val="5000"/>
              <a:buFont typeface="Bayon"/>
              <a:buNone/>
              <a:defRPr sz="5000" b="0" i="0" u="none" strike="noStrike" cap="none">
                <a:solidFill>
                  <a:schemeClr val="dk1"/>
                </a:solidFill>
                <a:latin typeface="Bayon"/>
                <a:ea typeface="Bayon"/>
                <a:cs typeface="Bayon"/>
                <a:sym typeface="Bayon"/>
              </a:defRPr>
            </a:lvl9pPr>
          </a:lstStyle>
          <a:p>
            <a:r>
              <a:rPr lang="en" dirty="0">
                <a:latin typeface="Segoe UI" panose="020B0502040204020203" pitchFamily="34" charset="0"/>
                <a:cs typeface="Segoe UI" panose="020B0502040204020203" pitchFamily="34" charset="0"/>
              </a:rPr>
              <a:t>2011</a:t>
            </a:r>
          </a:p>
        </p:txBody>
      </p:sp>
      <p:sp>
        <p:nvSpPr>
          <p:cNvPr id="3107" name="TextBox 3106">
            <a:extLst>
              <a:ext uri="{FF2B5EF4-FFF2-40B4-BE49-F238E27FC236}">
                <a16:creationId xmlns:a16="http://schemas.microsoft.com/office/drawing/2014/main" id="{DA13AB02-7CBA-C82D-0A99-0212AA33117D}"/>
              </a:ext>
            </a:extLst>
          </p:cNvPr>
          <p:cNvSpPr txBox="1"/>
          <p:nvPr/>
        </p:nvSpPr>
        <p:spPr>
          <a:xfrm>
            <a:off x="793992" y="3388010"/>
            <a:ext cx="2142149" cy="338554"/>
          </a:xfrm>
          <a:prstGeom prst="rect">
            <a:avLst/>
          </a:prstGeom>
          <a:noFill/>
        </p:spPr>
        <p:txBody>
          <a:bodyPr wrap="square">
            <a:spAutoFit/>
          </a:bodyPr>
          <a:lstStyle/>
          <a:p>
            <a:r>
              <a:rPr lang="en-US" sz="1600" dirty="0" err="1">
                <a:solidFill>
                  <a:schemeClr val="tx1"/>
                </a:solidFill>
                <a:latin typeface="Montserrat" panose="00000500000000000000" pitchFamily="2" charset="0"/>
                <a:cs typeface="Lexend Deca" panose="020B0604020202020204" charset="0"/>
              </a:rPr>
              <a:t>Năm</a:t>
            </a:r>
            <a:r>
              <a:rPr lang="en-US" sz="1600" dirty="0">
                <a:solidFill>
                  <a:schemeClr val="tx1"/>
                </a:solidFill>
                <a:latin typeface="Montserrat" panose="00000500000000000000" pitchFamily="2" charset="0"/>
                <a:cs typeface="Lexend Deca" panose="020B0604020202020204" charset="0"/>
              </a:rPr>
              <a:t> </a:t>
            </a:r>
            <a:r>
              <a:rPr lang="en-US" sz="1600" dirty="0" err="1">
                <a:solidFill>
                  <a:schemeClr val="tx1"/>
                </a:solidFill>
                <a:latin typeface="Montserrat" panose="00000500000000000000" pitchFamily="2" charset="0"/>
                <a:cs typeface="Lexend Deca" panose="020B0604020202020204" charset="0"/>
              </a:rPr>
              <a:t>thành</a:t>
            </a:r>
            <a:r>
              <a:rPr lang="en-US" sz="1600" dirty="0">
                <a:solidFill>
                  <a:schemeClr val="tx1"/>
                </a:solidFill>
                <a:latin typeface="Montserrat" panose="00000500000000000000" pitchFamily="2" charset="0"/>
                <a:cs typeface="Lexend Deca" panose="020B0604020202020204" charset="0"/>
              </a:rPr>
              <a:t> </a:t>
            </a:r>
            <a:r>
              <a:rPr lang="en-US" sz="1600" dirty="0" err="1">
                <a:solidFill>
                  <a:schemeClr val="tx1"/>
                </a:solidFill>
                <a:latin typeface="Montserrat" panose="00000500000000000000" pitchFamily="2" charset="0"/>
                <a:cs typeface="Lexend Deca" panose="020B0604020202020204" charset="0"/>
              </a:rPr>
              <a:t>lập</a:t>
            </a:r>
            <a:endParaRPr lang="en-US" sz="1600" dirty="0">
              <a:solidFill>
                <a:schemeClr val="tx1"/>
              </a:solidFill>
              <a:latin typeface="Montserrat" panose="00000500000000000000" pitchFamily="2" charset="0"/>
              <a:cs typeface="Lexend Deca" panose="020B0604020202020204" charset="0"/>
            </a:endParaRPr>
          </a:p>
        </p:txBody>
      </p:sp>
      <p:sp>
        <p:nvSpPr>
          <p:cNvPr id="3109" name="TextBox 3108">
            <a:extLst>
              <a:ext uri="{FF2B5EF4-FFF2-40B4-BE49-F238E27FC236}">
                <a16:creationId xmlns:a16="http://schemas.microsoft.com/office/drawing/2014/main" id="{12057BCA-C203-869B-0461-996456B7A8D0}"/>
              </a:ext>
            </a:extLst>
          </p:cNvPr>
          <p:cNvSpPr txBox="1"/>
          <p:nvPr/>
        </p:nvSpPr>
        <p:spPr>
          <a:xfrm>
            <a:off x="841297" y="1394095"/>
            <a:ext cx="5005061" cy="1077218"/>
          </a:xfrm>
          <a:prstGeom prst="rect">
            <a:avLst/>
          </a:prstGeom>
          <a:noFill/>
        </p:spPr>
        <p:txBody>
          <a:bodyPr wrap="square">
            <a:spAutoFit/>
          </a:bodyPr>
          <a:lstStyle/>
          <a:p>
            <a:pPr marL="285750" indent="-285750">
              <a:buFont typeface="Wingdings" panose="05000000000000000000" pitchFamily="2" charset="2"/>
              <a:buChar char="q"/>
            </a:pPr>
            <a:r>
              <a:rPr lang="en-US" sz="1600" dirty="0" err="1">
                <a:solidFill>
                  <a:schemeClr val="tx1"/>
                </a:solidFill>
                <a:latin typeface="Montserrat" panose="00000500000000000000" pitchFamily="2" charset="0"/>
              </a:rPr>
              <a:t>InVision</a:t>
            </a:r>
            <a:r>
              <a:rPr lang="en-US" sz="1600" dirty="0">
                <a:solidFill>
                  <a:schemeClr val="tx1"/>
                </a:solidFill>
                <a:latin typeface="Montserrat" panose="00000500000000000000" pitchFamily="2" charset="0"/>
              </a:rPr>
              <a:t> Studio </a:t>
            </a:r>
            <a:r>
              <a:rPr lang="en-US" sz="1600" dirty="0" err="1">
                <a:solidFill>
                  <a:schemeClr val="tx1"/>
                </a:solidFill>
                <a:latin typeface="Montserrat" panose="00000500000000000000" pitchFamily="2" charset="0"/>
              </a:rPr>
              <a:t>là</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sản</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phẩm</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nổi</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bật</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của</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hãng</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InVision</a:t>
            </a:r>
            <a:r>
              <a:rPr lang="en-US" sz="1600" dirty="0">
                <a:solidFill>
                  <a:schemeClr val="tx1"/>
                </a:solidFill>
                <a:latin typeface="Montserrat" panose="00000500000000000000" pitchFamily="2" charset="0"/>
              </a:rPr>
              <a:t>. </a:t>
            </a:r>
          </a:p>
          <a:p>
            <a:pPr marL="285750" indent="-285750">
              <a:buFont typeface="Wingdings" panose="05000000000000000000" pitchFamily="2" charset="2"/>
              <a:buChar char="q"/>
            </a:pPr>
            <a:endParaRPr lang="en-US" sz="1600" dirty="0">
              <a:solidFill>
                <a:schemeClr val="tx1"/>
              </a:solidFill>
              <a:latin typeface="Montserrat" panose="00000500000000000000" pitchFamily="2" charset="0"/>
            </a:endParaRPr>
          </a:p>
          <a:p>
            <a:pPr marL="285750" indent="-285750">
              <a:buFont typeface="Wingdings" panose="05000000000000000000" pitchFamily="2" charset="2"/>
              <a:buChar char="q"/>
            </a:pPr>
            <a:r>
              <a:rPr lang="en-US" sz="1600" dirty="0" err="1">
                <a:solidFill>
                  <a:schemeClr val="tx1"/>
                </a:solidFill>
                <a:latin typeface="Montserrat" panose="00000500000000000000" pitchFamily="2" charset="0"/>
              </a:rPr>
              <a:t>Giám</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đốc</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điều</a:t>
            </a:r>
            <a:r>
              <a:rPr lang="en-US" sz="1600" dirty="0">
                <a:solidFill>
                  <a:schemeClr val="tx1"/>
                </a:solidFill>
                <a:latin typeface="Montserrat" panose="00000500000000000000" pitchFamily="2" charset="0"/>
              </a:rPr>
              <a:t> </a:t>
            </a:r>
            <a:r>
              <a:rPr lang="en-US" sz="1600" dirty="0" err="1">
                <a:solidFill>
                  <a:schemeClr val="tx1"/>
                </a:solidFill>
                <a:latin typeface="Montserrat" panose="00000500000000000000" pitchFamily="2" charset="0"/>
              </a:rPr>
              <a:t>hành</a:t>
            </a:r>
            <a:r>
              <a:rPr lang="en-US" sz="1600" dirty="0">
                <a:solidFill>
                  <a:schemeClr val="tx1"/>
                </a:solidFill>
                <a:latin typeface="Montserrat" panose="00000500000000000000" pitchFamily="2" charset="0"/>
              </a:rPr>
              <a:t>: Clark </a:t>
            </a:r>
            <a:r>
              <a:rPr lang="en-US" sz="1600" dirty="0" err="1">
                <a:solidFill>
                  <a:schemeClr val="tx1"/>
                </a:solidFill>
                <a:latin typeface="Montserrat" panose="00000500000000000000" pitchFamily="2" charset="0"/>
              </a:rPr>
              <a:t>Valberg</a:t>
            </a:r>
            <a:endParaRPr lang="en-US" sz="1600" dirty="0">
              <a:solidFill>
                <a:schemeClr val="tx1"/>
              </a:solidFill>
              <a:latin typeface="Montserrat" panose="00000500000000000000" pitchFamily="2" charset="0"/>
            </a:endParaRPr>
          </a:p>
        </p:txBody>
      </p:sp>
      <p:sp>
        <p:nvSpPr>
          <p:cNvPr id="3" name="Oval 2">
            <a:extLst>
              <a:ext uri="{FF2B5EF4-FFF2-40B4-BE49-F238E27FC236}">
                <a16:creationId xmlns:a16="http://schemas.microsoft.com/office/drawing/2014/main" id="{364D095F-FF2B-5BAE-547C-8D6F1FB9B933}"/>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6/37</a:t>
            </a:r>
          </a:p>
        </p:txBody>
      </p:sp>
    </p:spTree>
    <p:extLst>
      <p:ext uri="{BB962C8B-B14F-4D97-AF65-F5344CB8AC3E}">
        <p14:creationId xmlns:p14="http://schemas.microsoft.com/office/powerpoint/2010/main" val="2208213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09"/>
                                        </p:tgtEl>
                                        <p:attrNameLst>
                                          <p:attrName>style.visibility</p:attrName>
                                        </p:attrNameLst>
                                      </p:cBhvr>
                                      <p:to>
                                        <p:strVal val="visible"/>
                                      </p:to>
                                    </p:set>
                                    <p:animEffect transition="in" filter="fade">
                                      <p:cBhvr>
                                        <p:cTn id="7" dur="250"/>
                                        <p:tgtEl>
                                          <p:spTgt spid="3109"/>
                                        </p:tgtEl>
                                      </p:cBhvr>
                                    </p:animEffect>
                                    <p:anim calcmode="lin" valueType="num">
                                      <p:cBhvr>
                                        <p:cTn id="8" dur="250" fill="hold"/>
                                        <p:tgtEl>
                                          <p:spTgt spid="3109"/>
                                        </p:tgtEl>
                                        <p:attrNameLst>
                                          <p:attrName>ppt_x</p:attrName>
                                        </p:attrNameLst>
                                      </p:cBhvr>
                                      <p:tavLst>
                                        <p:tav tm="0">
                                          <p:val>
                                            <p:strVal val="#ppt_x"/>
                                          </p:val>
                                        </p:tav>
                                        <p:tav tm="100000">
                                          <p:val>
                                            <p:strVal val="#ppt_x"/>
                                          </p:val>
                                        </p:tav>
                                      </p:tavLst>
                                    </p:anim>
                                    <p:anim calcmode="lin" valueType="num">
                                      <p:cBhvr>
                                        <p:cTn id="9" dur="250" fill="hold"/>
                                        <p:tgtEl>
                                          <p:spTgt spid="3109"/>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3106"/>
                                        </p:tgtEl>
                                        <p:attrNameLst>
                                          <p:attrName>style.visibility</p:attrName>
                                        </p:attrNameLst>
                                      </p:cBhvr>
                                      <p:to>
                                        <p:strVal val="visible"/>
                                      </p:to>
                                    </p:set>
                                    <p:animEffect transition="in" filter="barn(inVertical)">
                                      <p:cBhvr>
                                        <p:cTn id="12" dur="500"/>
                                        <p:tgtEl>
                                          <p:spTgt spid="310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107"/>
                                        </p:tgtEl>
                                        <p:attrNameLst>
                                          <p:attrName>style.visibility</p:attrName>
                                        </p:attrNameLst>
                                      </p:cBhvr>
                                      <p:to>
                                        <p:strVal val="visible"/>
                                      </p:to>
                                    </p:set>
                                    <p:animEffect transition="in" filter="barn(inVertical)">
                                      <p:cBhvr>
                                        <p:cTn id="15" dur="500"/>
                                        <p:tgtEl>
                                          <p:spTgt spid="310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893"/>
                                        </p:tgtEl>
                                        <p:attrNameLst>
                                          <p:attrName>style.visibility</p:attrName>
                                        </p:attrNameLst>
                                      </p:cBhvr>
                                      <p:to>
                                        <p:strVal val="visible"/>
                                      </p:to>
                                    </p:set>
                                    <p:animEffect transition="in" filter="barn(inVertical)">
                                      <p:cBhvr>
                                        <p:cTn id="18" dur="500"/>
                                        <p:tgtEl>
                                          <p:spTgt spid="289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103"/>
                                        </p:tgtEl>
                                        <p:attrNameLst>
                                          <p:attrName>style.visibility</p:attrName>
                                        </p:attrNameLst>
                                      </p:cBhvr>
                                      <p:to>
                                        <p:strVal val="visible"/>
                                      </p:to>
                                    </p:set>
                                    <p:animEffect transition="in" filter="barn(inVertical)">
                                      <p:cBhvr>
                                        <p:cTn id="21" dur="500"/>
                                        <p:tgtEl>
                                          <p:spTgt spid="3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3" grpId="0"/>
      <p:bldP spid="3103" grpId="0"/>
      <p:bldP spid="3106" grpId="0"/>
      <p:bldP spid="3107" grpId="0"/>
      <p:bldP spid="3109" grpId="0" uiExpan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37"/>
          <p:cNvSpPr txBox="1">
            <a:spLocks noGrp="1"/>
          </p:cNvSpPr>
          <p:nvPr>
            <p:ph type="title"/>
          </p:nvPr>
        </p:nvSpPr>
        <p:spPr>
          <a:xfrm>
            <a:off x="0" y="147148"/>
            <a:ext cx="845042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Segoe UI" panose="020B0502040204020203" pitchFamily="34" charset="0"/>
                <a:cs typeface="Segoe UI" panose="020B0502040204020203" pitchFamily="34" charset="0"/>
              </a:rPr>
              <a:t>NỘI DUNG</a:t>
            </a:r>
          </a:p>
        </p:txBody>
      </p:sp>
      <p:sp>
        <p:nvSpPr>
          <p:cNvPr id="1587" name="Google Shape;1587;p37"/>
          <p:cNvSpPr txBox="1">
            <a:spLocks noGrp="1"/>
          </p:cNvSpPr>
          <p:nvPr>
            <p:ph type="subTitle" idx="1"/>
          </p:nvPr>
        </p:nvSpPr>
        <p:spPr>
          <a:xfrm>
            <a:off x="1399081" y="3019595"/>
            <a:ext cx="2139600" cy="71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err="1">
                <a:latin typeface="Barlow Semi Condensed" panose="00000506000000000000" pitchFamily="2" charset="0"/>
              </a:rPr>
              <a:t>Bản</a:t>
            </a:r>
            <a:r>
              <a:rPr lang="en-US" sz="1400" dirty="0">
                <a:latin typeface="Barlow Semi Condensed" panose="00000506000000000000" pitchFamily="2" charset="0"/>
              </a:rPr>
              <a:t> </a:t>
            </a:r>
            <a:r>
              <a:rPr lang="en-US" sz="1400" dirty="0" err="1">
                <a:latin typeface="Barlow Semi Condensed" panose="00000506000000000000" pitchFamily="2" charset="0"/>
              </a:rPr>
              <a:t>quyền</a:t>
            </a:r>
            <a:r>
              <a:rPr lang="en-US" sz="1400" dirty="0">
                <a:latin typeface="Barlow Semi Condensed" panose="00000506000000000000" pitchFamily="2" charset="0"/>
              </a:rPr>
              <a:t> </a:t>
            </a:r>
            <a:r>
              <a:rPr lang="en-US" sz="1400" dirty="0" err="1">
                <a:latin typeface="Barlow Semi Condensed" panose="00000506000000000000" pitchFamily="2" charset="0"/>
              </a:rPr>
              <a:t>sở</a:t>
            </a:r>
            <a:r>
              <a:rPr lang="en-US" sz="1400" dirty="0">
                <a:latin typeface="Barlow Semi Condensed" panose="00000506000000000000" pitchFamily="2" charset="0"/>
              </a:rPr>
              <a:t> </a:t>
            </a:r>
            <a:r>
              <a:rPr lang="en-US" sz="1400" dirty="0" err="1">
                <a:latin typeface="Barlow Semi Condensed" panose="00000506000000000000" pitchFamily="2" charset="0"/>
              </a:rPr>
              <a:t>hữu</a:t>
            </a:r>
            <a:r>
              <a:rPr lang="en-US" sz="1400" dirty="0">
                <a:latin typeface="Barlow Semi Condensed" panose="00000506000000000000" pitchFamily="2" charset="0"/>
              </a:rPr>
              <a:t> </a:t>
            </a:r>
            <a:r>
              <a:rPr lang="en-US" sz="1400" dirty="0" err="1">
                <a:latin typeface="Barlow Semi Condensed" panose="00000506000000000000" pitchFamily="2" charset="0"/>
              </a:rPr>
              <a:t>trí</a:t>
            </a:r>
            <a:r>
              <a:rPr lang="en-US" sz="1400" dirty="0">
                <a:latin typeface="Barlow Semi Condensed" panose="00000506000000000000" pitchFamily="2" charset="0"/>
              </a:rPr>
              <a:t> </a:t>
            </a:r>
            <a:r>
              <a:rPr lang="en-US" sz="1400" dirty="0" err="1">
                <a:latin typeface="Barlow Semi Condensed" panose="00000506000000000000" pitchFamily="2" charset="0"/>
              </a:rPr>
              <a:t>tuệ</a:t>
            </a:r>
            <a:endParaRPr lang="en-US" sz="1400" dirty="0">
              <a:latin typeface="Barlow Semi Condensed" panose="00000506000000000000" pitchFamily="2" charset="0"/>
            </a:endParaRPr>
          </a:p>
          <a:p>
            <a:pPr marL="0" lvl="0" indent="0" algn="l" rtl="0">
              <a:spcBef>
                <a:spcPts val="0"/>
              </a:spcBef>
              <a:spcAft>
                <a:spcPts val="1200"/>
              </a:spcAft>
              <a:buNone/>
            </a:pPr>
            <a:r>
              <a:rPr lang="en-US" sz="1400" dirty="0" err="1">
                <a:latin typeface="Barlow Semi Condensed" panose="00000506000000000000" pitchFamily="2" charset="0"/>
                <a:ea typeface="Calibri" panose="020F0502020204030204" pitchFamily="34" charset="0"/>
                <a:cs typeface="Times New Roman" panose="02020603050405020304" pitchFamily="18" charset="0"/>
              </a:rPr>
              <a:t>G</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iá</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trị</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thương</a:t>
            </a:r>
            <a:r>
              <a:rPr lang="en-US" sz="1400" dirty="0">
                <a:effectLst/>
                <a:latin typeface="Barlow Semi Condensed" panose="00000506000000000000" pitchFamily="2" charset="0"/>
                <a:ea typeface="Calibri" panose="020F0502020204030204" pitchFamily="34" charset="0"/>
                <a:cs typeface="Times New Roman" panose="02020603050405020304" pitchFamily="18" charset="0"/>
              </a:rPr>
              <a:t> </a:t>
            </a:r>
            <a:r>
              <a:rPr lang="en-US" sz="1400" dirty="0" err="1">
                <a:effectLst/>
                <a:latin typeface="Barlow Semi Condensed" panose="00000506000000000000" pitchFamily="2" charset="0"/>
                <a:ea typeface="Calibri" panose="020F0502020204030204" pitchFamily="34" charset="0"/>
                <a:cs typeface="Times New Roman" panose="02020603050405020304" pitchFamily="18" charset="0"/>
              </a:rPr>
              <a:t>mại</a:t>
            </a:r>
            <a:endParaRPr lang="en-US" sz="1400" dirty="0">
              <a:latin typeface="Barlow Semi Condensed" panose="00000506000000000000" pitchFamily="2" charset="0"/>
            </a:endParaRPr>
          </a:p>
        </p:txBody>
      </p:sp>
      <p:sp>
        <p:nvSpPr>
          <p:cNvPr id="1588" name="Google Shape;1588;p37"/>
          <p:cNvSpPr txBox="1">
            <a:spLocks noGrp="1"/>
          </p:cNvSpPr>
          <p:nvPr>
            <p:ph type="subTitle" idx="2"/>
          </p:nvPr>
        </p:nvSpPr>
        <p:spPr>
          <a:xfrm>
            <a:off x="4528756" y="2347041"/>
            <a:ext cx="2337900" cy="6523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Ưu</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nhược</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điểm</a:t>
            </a:r>
            <a:r>
              <a:rPr lang="en-US" b="1" dirty="0">
                <a:latin typeface="Segoe UI" panose="020B0502040204020203" pitchFamily="34" charset="0"/>
                <a:cs typeface="Segoe UI" panose="020B0502040204020203" pitchFamily="34" charset="0"/>
              </a:rPr>
              <a:t> &amp; so </a:t>
            </a:r>
            <a:r>
              <a:rPr lang="en-US" b="1" dirty="0" err="1">
                <a:latin typeface="Segoe UI" panose="020B0502040204020203" pitchFamily="34" charset="0"/>
                <a:cs typeface="Segoe UI" panose="020B0502040204020203" pitchFamily="34" charset="0"/>
              </a:rPr>
              <a:t>sánh</a:t>
            </a:r>
            <a:endParaRPr lang="en-US" b="1" dirty="0">
              <a:latin typeface="Segoe UI" panose="020B0502040204020203" pitchFamily="34" charset="0"/>
              <a:cs typeface="Segoe UI" panose="020B0502040204020203" pitchFamily="34" charset="0"/>
            </a:endParaRPr>
          </a:p>
        </p:txBody>
      </p:sp>
      <p:sp>
        <p:nvSpPr>
          <p:cNvPr id="1589" name="Google Shape;1589;p37"/>
          <p:cNvSpPr txBox="1">
            <a:spLocks noGrp="1"/>
          </p:cNvSpPr>
          <p:nvPr>
            <p:ph type="subTitle" idx="3"/>
          </p:nvPr>
        </p:nvSpPr>
        <p:spPr>
          <a:xfrm>
            <a:off x="4528756" y="3019595"/>
            <a:ext cx="2259972" cy="717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latin typeface="Barlow Semi Condensed" panose="00000506000000000000" pitchFamily="2" charset="0"/>
              </a:rPr>
              <a:t>Ưu nhược điểm</a:t>
            </a:r>
            <a:br>
              <a:rPr lang="en" sz="1400" dirty="0">
                <a:latin typeface="Barlow Semi Condensed" panose="00000506000000000000" pitchFamily="2" charset="0"/>
              </a:rPr>
            </a:br>
            <a:r>
              <a:rPr lang="en" sz="1400" dirty="0">
                <a:latin typeface="Barlow Semi Condensed" panose="00000506000000000000" pitchFamily="2" charset="0"/>
              </a:rPr>
              <a:t>So sánh với ứng dụng tương tự</a:t>
            </a:r>
            <a:endParaRPr sz="1400" dirty="0">
              <a:latin typeface="Barlow Semi Condensed" panose="00000506000000000000" pitchFamily="2" charset="0"/>
            </a:endParaRPr>
          </a:p>
        </p:txBody>
      </p:sp>
      <p:sp>
        <p:nvSpPr>
          <p:cNvPr id="1590" name="Google Shape;1590;p37"/>
          <p:cNvSpPr txBox="1">
            <a:spLocks noGrp="1"/>
          </p:cNvSpPr>
          <p:nvPr>
            <p:ph type="subTitle" idx="5"/>
          </p:nvPr>
        </p:nvSpPr>
        <p:spPr>
          <a:xfrm>
            <a:off x="4528756" y="1593443"/>
            <a:ext cx="1642173" cy="505078"/>
          </a:xfrm>
          <a:prstGeom prst="rect">
            <a:avLst/>
          </a:prstGeom>
        </p:spPr>
        <p:txBody>
          <a:bodyPr spcFirstLastPara="1" wrap="square" lIns="91425" tIns="91425" rIns="91425" bIns="91425" anchor="t" anchorCtr="0">
            <a:noAutofit/>
          </a:bodyPr>
          <a:lstStyle/>
          <a:p>
            <a:pPr marL="0" indent="0">
              <a:spcAft>
                <a:spcPts val="1200"/>
              </a:spcAft>
            </a:pPr>
            <a:r>
              <a:rPr lang="en-US" sz="1400" dirty="0" err="1">
                <a:latin typeface="Barlow Semi Condensed" panose="00000506000000000000" pitchFamily="2" charset="0"/>
              </a:rPr>
              <a:t>Các</a:t>
            </a:r>
            <a:r>
              <a:rPr lang="en-US" sz="1400" dirty="0">
                <a:latin typeface="Barlow Semi Condensed" panose="00000506000000000000" pitchFamily="2" charset="0"/>
              </a:rPr>
              <a:t> </a:t>
            </a:r>
            <a:r>
              <a:rPr lang="en-US" sz="1400" dirty="0" err="1">
                <a:latin typeface="Barlow Semi Condensed" panose="00000506000000000000" pitchFamily="2" charset="0"/>
              </a:rPr>
              <a:t>tính</a:t>
            </a:r>
            <a:r>
              <a:rPr lang="en-US" sz="1400" dirty="0">
                <a:latin typeface="Barlow Semi Condensed" panose="00000506000000000000" pitchFamily="2" charset="0"/>
              </a:rPr>
              <a:t> </a:t>
            </a:r>
            <a:r>
              <a:rPr lang="en-US" sz="1400" dirty="0" err="1">
                <a:latin typeface="Barlow Semi Condensed" panose="00000506000000000000" pitchFamily="2" charset="0"/>
              </a:rPr>
              <a:t>năng</a:t>
            </a:r>
            <a:r>
              <a:rPr lang="en-US" sz="1400" dirty="0">
                <a:latin typeface="Barlow Semi Condensed" panose="00000506000000000000" pitchFamily="2" charset="0"/>
              </a:rPr>
              <a:t> </a:t>
            </a:r>
            <a:r>
              <a:rPr lang="en-US" sz="1400" dirty="0" err="1">
                <a:latin typeface="Barlow Semi Condensed" panose="00000506000000000000" pitchFamily="2" charset="0"/>
              </a:rPr>
              <a:t>chính</a:t>
            </a:r>
            <a:endParaRPr lang="en-US" sz="1400" dirty="0">
              <a:latin typeface="Barlow Semi Condensed" panose="00000506000000000000" pitchFamily="2" charset="0"/>
            </a:endParaRPr>
          </a:p>
          <a:p>
            <a:pPr marL="0" lvl="0" indent="0" algn="l" rtl="0">
              <a:spcBef>
                <a:spcPts val="0"/>
              </a:spcBef>
              <a:spcAft>
                <a:spcPts val="1200"/>
              </a:spcAft>
              <a:buNone/>
            </a:pPr>
            <a:endParaRPr lang="en-US" sz="1400" dirty="0">
              <a:latin typeface="Barlow Semi Condensed" panose="00000506000000000000" pitchFamily="2" charset="0"/>
            </a:endParaRPr>
          </a:p>
        </p:txBody>
      </p:sp>
      <p:sp>
        <p:nvSpPr>
          <p:cNvPr id="1591" name="Google Shape;1591;p37"/>
          <p:cNvSpPr txBox="1">
            <a:spLocks noGrp="1"/>
          </p:cNvSpPr>
          <p:nvPr>
            <p:ph type="subTitle" idx="4"/>
          </p:nvPr>
        </p:nvSpPr>
        <p:spPr>
          <a:xfrm>
            <a:off x="1399081" y="1066493"/>
            <a:ext cx="2337900"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dirty="0">
                <a:latin typeface="Segoe UI" panose="020B0502040204020203" pitchFamily="34" charset="0"/>
                <a:cs typeface="Segoe UI" panose="020B0502040204020203" pitchFamily="34" charset="0"/>
              </a:rPr>
              <a:t>Giới thiệu</a:t>
            </a:r>
            <a:endParaRPr b="1" dirty="0">
              <a:latin typeface="Segoe UI" panose="020B0502040204020203" pitchFamily="34" charset="0"/>
              <a:cs typeface="Segoe UI" panose="020B0502040204020203" pitchFamily="34" charset="0"/>
            </a:endParaRPr>
          </a:p>
        </p:txBody>
      </p:sp>
      <p:sp>
        <p:nvSpPr>
          <p:cNvPr id="1592" name="Google Shape;1592;p37"/>
          <p:cNvSpPr/>
          <p:nvPr/>
        </p:nvSpPr>
        <p:spPr>
          <a:xfrm rot="5400000">
            <a:off x="661231" y="2365801"/>
            <a:ext cx="717000" cy="762000"/>
          </a:xfrm>
          <a:prstGeom prst="round2SameRect">
            <a:avLst>
              <a:gd name="adj1" fmla="val 49646"/>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7"/>
          <p:cNvSpPr/>
          <p:nvPr/>
        </p:nvSpPr>
        <p:spPr>
          <a:xfrm rot="5400000">
            <a:off x="3777652" y="2365789"/>
            <a:ext cx="717000" cy="762000"/>
          </a:xfrm>
          <a:prstGeom prst="round2SameRect">
            <a:avLst>
              <a:gd name="adj1" fmla="val 49646"/>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rot="5400000">
            <a:off x="661231" y="941962"/>
            <a:ext cx="717000" cy="762000"/>
          </a:xfrm>
          <a:prstGeom prst="round2SameRect">
            <a:avLst>
              <a:gd name="adj1" fmla="val 49646"/>
              <a:gd name="adj2" fmla="val 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rot="5400000">
            <a:off x="3777652" y="941962"/>
            <a:ext cx="717000" cy="762000"/>
          </a:xfrm>
          <a:prstGeom prst="round2SameRect">
            <a:avLst>
              <a:gd name="adj1" fmla="val 49646"/>
              <a:gd name="adj2" fmla="val 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txBox="1">
            <a:spLocks noGrp="1"/>
          </p:cNvSpPr>
          <p:nvPr>
            <p:ph type="subTitle" idx="6"/>
          </p:nvPr>
        </p:nvSpPr>
        <p:spPr>
          <a:xfrm>
            <a:off x="1374282" y="2557838"/>
            <a:ext cx="2185201"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err="1">
                <a:latin typeface="Segoe UI" panose="020B0502040204020203" pitchFamily="34" charset="0"/>
                <a:cs typeface="Segoe UI" panose="020B0502040204020203" pitchFamily="34" charset="0"/>
              </a:rPr>
              <a:t>Bản</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quyền</a:t>
            </a:r>
            <a:r>
              <a:rPr lang="en-US" b="1" dirty="0">
                <a:latin typeface="Segoe UI" panose="020B0502040204020203" pitchFamily="34" charset="0"/>
                <a:cs typeface="Segoe UI" panose="020B0502040204020203" pitchFamily="34" charset="0"/>
              </a:rPr>
              <a:t> &amp; </a:t>
            </a:r>
            <a:r>
              <a:rPr lang="en-US" b="1" dirty="0" err="1">
                <a:latin typeface="Segoe UI" panose="020B0502040204020203" pitchFamily="34" charset="0"/>
                <a:cs typeface="Segoe UI" panose="020B0502040204020203" pitchFamily="34" charset="0"/>
              </a:rPr>
              <a:t>giá</a:t>
            </a:r>
            <a:endParaRPr lang="en-US" b="1" dirty="0">
              <a:latin typeface="Segoe UI" panose="020B0502040204020203" pitchFamily="34" charset="0"/>
              <a:cs typeface="Segoe UI" panose="020B0502040204020203" pitchFamily="34" charset="0"/>
            </a:endParaRPr>
          </a:p>
        </p:txBody>
      </p:sp>
      <p:sp>
        <p:nvSpPr>
          <p:cNvPr id="1597" name="Google Shape;1597;p37"/>
          <p:cNvSpPr txBox="1">
            <a:spLocks noGrp="1"/>
          </p:cNvSpPr>
          <p:nvPr>
            <p:ph type="subTitle" idx="7"/>
          </p:nvPr>
        </p:nvSpPr>
        <p:spPr>
          <a:xfrm>
            <a:off x="4528756" y="933269"/>
            <a:ext cx="2169224" cy="509100"/>
          </a:xfrm>
          <a:prstGeom prst="rect">
            <a:avLst/>
          </a:prstGeom>
        </p:spPr>
        <p:txBody>
          <a:bodyPr spcFirstLastPara="1" wrap="square" lIns="91425" tIns="91425" rIns="91425" bIns="91425" anchor="t" anchorCtr="0">
            <a:noAutofit/>
          </a:bodyPr>
          <a:lstStyle/>
          <a:p>
            <a:pPr marL="0" indent="0">
              <a:spcAft>
                <a:spcPts val="1200"/>
              </a:spcAft>
            </a:pPr>
            <a:r>
              <a:rPr lang="en-US" sz="1800" b="1" dirty="0" err="1">
                <a:latin typeface="Segoe UI" panose="020B0502040204020203" pitchFamily="34" charset="0"/>
                <a:cs typeface="Segoe UI" panose="020B0502040204020203" pitchFamily="34" charset="0"/>
              </a:rPr>
              <a:t>Các</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tính</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năng</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của</a:t>
            </a:r>
            <a:r>
              <a:rPr lang="en-US" sz="1800" b="1" dirty="0">
                <a:latin typeface="Segoe UI" panose="020B0502040204020203" pitchFamily="34" charset="0"/>
                <a:cs typeface="Segoe UI" panose="020B0502040204020203" pitchFamily="34" charset="0"/>
              </a:rPr>
              <a:t> </a:t>
            </a:r>
            <a:r>
              <a:rPr lang="en-US" sz="1800" b="1" dirty="0" err="1">
                <a:latin typeface="Segoe UI" panose="020B0502040204020203" pitchFamily="34" charset="0"/>
                <a:cs typeface="Segoe UI" panose="020B0502040204020203" pitchFamily="34" charset="0"/>
              </a:rPr>
              <a:t>InVision</a:t>
            </a:r>
            <a:r>
              <a:rPr lang="en-US" sz="1800" b="1" dirty="0">
                <a:latin typeface="Segoe UI" panose="020B0502040204020203" pitchFamily="34" charset="0"/>
                <a:cs typeface="Segoe UI" panose="020B0502040204020203" pitchFamily="34" charset="0"/>
              </a:rPr>
              <a:t> Studio</a:t>
            </a:r>
            <a:endParaRPr lang="en-US" b="1" dirty="0">
              <a:latin typeface="Segoe UI" panose="020B0502040204020203" pitchFamily="34" charset="0"/>
              <a:cs typeface="Segoe UI" panose="020B0502040204020203" pitchFamily="34" charset="0"/>
            </a:endParaRPr>
          </a:p>
        </p:txBody>
      </p:sp>
      <p:sp>
        <p:nvSpPr>
          <p:cNvPr id="1598" name="Google Shape;1598;p37"/>
          <p:cNvSpPr txBox="1">
            <a:spLocks noGrp="1"/>
          </p:cNvSpPr>
          <p:nvPr>
            <p:ph type="subTitle" idx="8"/>
          </p:nvPr>
        </p:nvSpPr>
        <p:spPr>
          <a:xfrm>
            <a:off x="1399080" y="1593443"/>
            <a:ext cx="1801319" cy="39411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err="1">
                <a:latin typeface="Barlow Semi Condensed" panose="00000506000000000000" pitchFamily="2" charset="0"/>
              </a:rPr>
              <a:t>Giới</a:t>
            </a:r>
            <a:r>
              <a:rPr lang="en-US" sz="1400" dirty="0">
                <a:latin typeface="Barlow Semi Condensed" panose="00000506000000000000" pitchFamily="2" charset="0"/>
              </a:rPr>
              <a:t> </a:t>
            </a:r>
            <a:r>
              <a:rPr lang="en-US" sz="1400" dirty="0" err="1">
                <a:latin typeface="Barlow Semi Condensed" panose="00000506000000000000" pitchFamily="2" charset="0"/>
              </a:rPr>
              <a:t>thiệu</a:t>
            </a:r>
            <a:r>
              <a:rPr lang="en-US" sz="1400" dirty="0">
                <a:latin typeface="Barlow Semi Condensed" panose="00000506000000000000" pitchFamily="2" charset="0"/>
              </a:rPr>
              <a:t> </a:t>
            </a:r>
            <a:r>
              <a:rPr lang="en-US" sz="1400" dirty="0" err="1">
                <a:latin typeface="Barlow Semi Condensed" panose="00000506000000000000" pitchFamily="2" charset="0"/>
              </a:rPr>
              <a:t>về</a:t>
            </a:r>
            <a:r>
              <a:rPr lang="en-US" sz="1400" dirty="0">
                <a:latin typeface="Barlow Semi Condensed" panose="00000506000000000000" pitchFamily="2" charset="0"/>
              </a:rPr>
              <a:t> </a:t>
            </a:r>
            <a:r>
              <a:rPr lang="en-US" sz="1400" dirty="0" err="1">
                <a:latin typeface="Barlow Semi Condensed" panose="00000506000000000000" pitchFamily="2" charset="0"/>
              </a:rPr>
              <a:t>InVision</a:t>
            </a:r>
            <a:r>
              <a:rPr lang="en-US" sz="1400" dirty="0">
                <a:latin typeface="Barlow Semi Condensed" panose="00000506000000000000" pitchFamily="2" charset="0"/>
              </a:rPr>
              <a:t> Studio</a:t>
            </a:r>
          </a:p>
        </p:txBody>
      </p:sp>
      <p:sp>
        <p:nvSpPr>
          <p:cNvPr id="1599" name="Google Shape;1599;p37"/>
          <p:cNvSpPr txBox="1">
            <a:spLocks noGrp="1"/>
          </p:cNvSpPr>
          <p:nvPr>
            <p:ph type="title" idx="4294967295"/>
          </p:nvPr>
        </p:nvSpPr>
        <p:spPr>
          <a:xfrm>
            <a:off x="713931" y="1070342"/>
            <a:ext cx="616364"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sym typeface="Arial"/>
              </a:rPr>
              <a:t>01</a:t>
            </a:r>
            <a:r>
              <a:rPr lang="en" sz="2400" dirty="0">
                <a:solidFill>
                  <a:schemeClr val="accent6"/>
                </a:solidFill>
                <a:latin typeface="Segoe UI" panose="020B0502040204020203" pitchFamily="34" charset="0"/>
                <a:cs typeface="Segoe UI" panose="020B0502040204020203" pitchFamily="34" charset="0"/>
              </a:rPr>
              <a:t>.</a:t>
            </a:r>
            <a:endParaRPr sz="2400" dirty="0">
              <a:solidFill>
                <a:schemeClr val="accent6"/>
              </a:solidFill>
              <a:latin typeface="Segoe UI" panose="020B0502040204020203" pitchFamily="34" charset="0"/>
              <a:cs typeface="Segoe UI" panose="020B0502040204020203" pitchFamily="34" charset="0"/>
            </a:endParaRPr>
          </a:p>
        </p:txBody>
      </p:sp>
      <p:sp>
        <p:nvSpPr>
          <p:cNvPr id="1600" name="Google Shape;1600;p37"/>
          <p:cNvSpPr txBox="1">
            <a:spLocks noGrp="1"/>
          </p:cNvSpPr>
          <p:nvPr>
            <p:ph type="title" idx="4294967295"/>
          </p:nvPr>
        </p:nvSpPr>
        <p:spPr>
          <a:xfrm>
            <a:off x="713931" y="2494150"/>
            <a:ext cx="616364"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03.</a:t>
            </a:r>
            <a:endParaRPr sz="2400" dirty="0">
              <a:solidFill>
                <a:schemeClr val="accent6"/>
              </a:solidFill>
              <a:latin typeface="Segoe UI" panose="020B0502040204020203" pitchFamily="34" charset="0"/>
              <a:cs typeface="Segoe UI" panose="020B0502040204020203" pitchFamily="34" charset="0"/>
            </a:endParaRPr>
          </a:p>
        </p:txBody>
      </p:sp>
      <p:sp>
        <p:nvSpPr>
          <p:cNvPr id="1601" name="Google Shape;1601;p37"/>
          <p:cNvSpPr txBox="1">
            <a:spLocks noGrp="1"/>
          </p:cNvSpPr>
          <p:nvPr>
            <p:ph type="title" idx="4294967295"/>
          </p:nvPr>
        </p:nvSpPr>
        <p:spPr>
          <a:xfrm>
            <a:off x="3846995" y="1070367"/>
            <a:ext cx="650336"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02.</a:t>
            </a:r>
            <a:endParaRPr sz="2400" dirty="0">
              <a:solidFill>
                <a:schemeClr val="accent6"/>
              </a:solidFill>
              <a:latin typeface="Segoe UI" panose="020B0502040204020203" pitchFamily="34" charset="0"/>
              <a:cs typeface="Segoe UI" panose="020B0502040204020203" pitchFamily="34" charset="0"/>
            </a:endParaRPr>
          </a:p>
        </p:txBody>
      </p:sp>
      <p:sp>
        <p:nvSpPr>
          <p:cNvPr id="1602" name="Google Shape;1602;p37"/>
          <p:cNvSpPr txBox="1">
            <a:spLocks noGrp="1"/>
          </p:cNvSpPr>
          <p:nvPr>
            <p:ph type="title" idx="4294967295"/>
          </p:nvPr>
        </p:nvSpPr>
        <p:spPr>
          <a:xfrm>
            <a:off x="3846994" y="2494219"/>
            <a:ext cx="654401"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6"/>
                </a:solidFill>
                <a:latin typeface="Segoe UI" panose="020B0502040204020203" pitchFamily="34" charset="0"/>
                <a:cs typeface="Segoe UI" panose="020B0502040204020203" pitchFamily="34" charset="0"/>
              </a:rPr>
              <a:t>04.</a:t>
            </a:r>
            <a:endParaRPr sz="2400" dirty="0">
              <a:solidFill>
                <a:schemeClr val="accent6"/>
              </a:solidFill>
              <a:latin typeface="Segoe UI" panose="020B0502040204020203" pitchFamily="34" charset="0"/>
              <a:cs typeface="Segoe UI" panose="020B0502040204020203" pitchFamily="34" charset="0"/>
            </a:endParaRPr>
          </a:p>
        </p:txBody>
      </p:sp>
      <p:grpSp>
        <p:nvGrpSpPr>
          <p:cNvPr id="1603" name="Google Shape;1603;p37"/>
          <p:cNvGrpSpPr/>
          <p:nvPr/>
        </p:nvGrpSpPr>
        <p:grpSpPr>
          <a:xfrm>
            <a:off x="6869478" y="1939700"/>
            <a:ext cx="2005094" cy="2453449"/>
            <a:chOff x="6954953" y="2208094"/>
            <a:chExt cx="2005094" cy="2453449"/>
          </a:xfrm>
        </p:grpSpPr>
        <p:grpSp>
          <p:nvGrpSpPr>
            <p:cNvPr id="1604" name="Google Shape;1604;p37"/>
            <p:cNvGrpSpPr/>
            <p:nvPr/>
          </p:nvGrpSpPr>
          <p:grpSpPr>
            <a:xfrm>
              <a:off x="7435513" y="2298988"/>
              <a:ext cx="1501675" cy="2199400"/>
              <a:chOff x="7342013" y="2344588"/>
              <a:chExt cx="1501675" cy="2199400"/>
            </a:xfrm>
          </p:grpSpPr>
          <p:sp>
            <p:nvSpPr>
              <p:cNvPr id="1605" name="Google Shape;1605;p37"/>
              <p:cNvSpPr/>
              <p:nvPr/>
            </p:nvSpPr>
            <p:spPr>
              <a:xfrm>
                <a:off x="8577063" y="2344588"/>
                <a:ext cx="150125" cy="204325"/>
              </a:xfrm>
              <a:custGeom>
                <a:avLst/>
                <a:gdLst/>
                <a:ahLst/>
                <a:cxnLst/>
                <a:rect l="l" t="t" r="r" b="b"/>
                <a:pathLst>
                  <a:path w="6005" h="8173" fill="none" extrusionOk="0">
                    <a:moveTo>
                      <a:pt x="6005" y="0"/>
                    </a:moveTo>
                    <a:lnTo>
                      <a:pt x="0" y="8173"/>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7"/>
              <p:cNvSpPr/>
              <p:nvPr/>
            </p:nvSpPr>
            <p:spPr>
              <a:xfrm>
                <a:off x="8596238" y="2515538"/>
                <a:ext cx="56725" cy="78425"/>
              </a:xfrm>
              <a:custGeom>
                <a:avLst/>
                <a:gdLst/>
                <a:ahLst/>
                <a:cxnLst/>
                <a:rect l="l" t="t" r="r" b="b"/>
                <a:pathLst>
                  <a:path w="2269" h="3137" fill="none" extrusionOk="0">
                    <a:moveTo>
                      <a:pt x="0" y="3136"/>
                    </a:moveTo>
                    <a:lnTo>
                      <a:pt x="2269"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7"/>
              <p:cNvSpPr/>
              <p:nvPr/>
            </p:nvSpPr>
            <p:spPr>
              <a:xfrm>
                <a:off x="7432063" y="2704838"/>
                <a:ext cx="81750" cy="80925"/>
              </a:xfrm>
              <a:custGeom>
                <a:avLst/>
                <a:gdLst/>
                <a:ahLst/>
                <a:cxnLst/>
                <a:rect l="l" t="t" r="r" b="b"/>
                <a:pathLst>
                  <a:path w="3270" h="3237" fill="none" extrusionOk="0">
                    <a:moveTo>
                      <a:pt x="2736" y="2569"/>
                    </a:moveTo>
                    <a:cubicBezTo>
                      <a:pt x="2202" y="3170"/>
                      <a:pt x="1302" y="3236"/>
                      <a:pt x="701" y="2703"/>
                    </a:cubicBezTo>
                    <a:cubicBezTo>
                      <a:pt x="68" y="2202"/>
                      <a:pt x="1" y="1268"/>
                      <a:pt x="535" y="668"/>
                    </a:cubicBezTo>
                    <a:cubicBezTo>
                      <a:pt x="1068" y="67"/>
                      <a:pt x="1969" y="1"/>
                      <a:pt x="2603" y="534"/>
                    </a:cubicBezTo>
                    <a:cubicBezTo>
                      <a:pt x="3203" y="1035"/>
                      <a:pt x="3270" y="1969"/>
                      <a:pt x="2736" y="2569"/>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7"/>
              <p:cNvSpPr/>
              <p:nvPr/>
            </p:nvSpPr>
            <p:spPr>
              <a:xfrm>
                <a:off x="7522138" y="2650638"/>
                <a:ext cx="43400" cy="43375"/>
              </a:xfrm>
              <a:custGeom>
                <a:avLst/>
                <a:gdLst/>
                <a:ahLst/>
                <a:cxnLst/>
                <a:rect l="l" t="t" r="r" b="b"/>
                <a:pathLst>
                  <a:path w="1736" h="1735" fill="none" extrusionOk="0">
                    <a:moveTo>
                      <a:pt x="1468" y="1401"/>
                    </a:moveTo>
                    <a:cubicBezTo>
                      <a:pt x="1168" y="1702"/>
                      <a:pt x="668" y="1735"/>
                      <a:pt x="334" y="1468"/>
                    </a:cubicBezTo>
                    <a:cubicBezTo>
                      <a:pt x="0" y="1168"/>
                      <a:pt x="0" y="701"/>
                      <a:pt x="267" y="367"/>
                    </a:cubicBezTo>
                    <a:cubicBezTo>
                      <a:pt x="568" y="34"/>
                      <a:pt x="1035" y="0"/>
                      <a:pt x="1368" y="267"/>
                    </a:cubicBezTo>
                    <a:cubicBezTo>
                      <a:pt x="1702" y="567"/>
                      <a:pt x="1735" y="1068"/>
                      <a:pt x="1468" y="1401"/>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7"/>
              <p:cNvSpPr/>
              <p:nvPr/>
            </p:nvSpPr>
            <p:spPr>
              <a:xfrm>
                <a:off x="7342013" y="3579638"/>
                <a:ext cx="47550" cy="94250"/>
              </a:xfrm>
              <a:custGeom>
                <a:avLst/>
                <a:gdLst/>
                <a:ahLst/>
                <a:cxnLst/>
                <a:rect l="l" t="t" r="r" b="b"/>
                <a:pathLst>
                  <a:path w="1902" h="3770" fill="none" extrusionOk="0">
                    <a:moveTo>
                      <a:pt x="0" y="0"/>
                    </a:moveTo>
                    <a:cubicBezTo>
                      <a:pt x="1034" y="0"/>
                      <a:pt x="1902" y="868"/>
                      <a:pt x="1902" y="1902"/>
                    </a:cubicBezTo>
                    <a:cubicBezTo>
                      <a:pt x="1902" y="2936"/>
                      <a:pt x="1034" y="3770"/>
                      <a:pt x="0" y="3770"/>
                    </a:cubicBez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7"/>
              <p:cNvSpPr/>
              <p:nvPr/>
            </p:nvSpPr>
            <p:spPr>
              <a:xfrm>
                <a:off x="8722763" y="3750863"/>
                <a:ext cx="120925" cy="196000"/>
              </a:xfrm>
              <a:custGeom>
                <a:avLst/>
                <a:gdLst/>
                <a:ahLst/>
                <a:cxnLst/>
                <a:rect l="l" t="t" r="r" b="b"/>
                <a:pathLst>
                  <a:path w="4837" h="7840" fill="none" extrusionOk="0">
                    <a:moveTo>
                      <a:pt x="834" y="7840"/>
                    </a:moveTo>
                    <a:lnTo>
                      <a:pt x="0" y="5238"/>
                    </a:lnTo>
                    <a:lnTo>
                      <a:pt x="2635" y="5405"/>
                    </a:lnTo>
                    <a:lnTo>
                      <a:pt x="1968" y="2603"/>
                    </a:lnTo>
                    <a:lnTo>
                      <a:pt x="4837" y="2469"/>
                    </a:lnTo>
                    <a:lnTo>
                      <a:pt x="3903"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7"/>
              <p:cNvSpPr/>
              <p:nvPr/>
            </p:nvSpPr>
            <p:spPr>
              <a:xfrm>
                <a:off x="8206263" y="4298788"/>
                <a:ext cx="94275" cy="245200"/>
              </a:xfrm>
              <a:custGeom>
                <a:avLst/>
                <a:gdLst/>
                <a:ahLst/>
                <a:cxnLst/>
                <a:rect l="l" t="t" r="r" b="b"/>
                <a:pathLst>
                  <a:path w="3771" h="9808" fill="none" extrusionOk="0">
                    <a:moveTo>
                      <a:pt x="68" y="7573"/>
                    </a:moveTo>
                    <a:cubicBezTo>
                      <a:pt x="1" y="6505"/>
                      <a:pt x="768" y="5471"/>
                      <a:pt x="801" y="4371"/>
                    </a:cubicBezTo>
                    <a:cubicBezTo>
                      <a:pt x="801" y="3803"/>
                      <a:pt x="635" y="3236"/>
                      <a:pt x="501" y="2636"/>
                    </a:cubicBezTo>
                    <a:cubicBezTo>
                      <a:pt x="401" y="2069"/>
                      <a:pt x="368" y="1468"/>
                      <a:pt x="668" y="935"/>
                    </a:cubicBezTo>
                    <a:cubicBezTo>
                      <a:pt x="968" y="401"/>
                      <a:pt x="1702" y="1"/>
                      <a:pt x="2369" y="168"/>
                    </a:cubicBezTo>
                    <a:cubicBezTo>
                      <a:pt x="3103" y="301"/>
                      <a:pt x="3470" y="1001"/>
                      <a:pt x="3603" y="1602"/>
                    </a:cubicBezTo>
                    <a:cubicBezTo>
                      <a:pt x="3770" y="2302"/>
                      <a:pt x="3737" y="3003"/>
                      <a:pt x="3570" y="3670"/>
                    </a:cubicBezTo>
                    <a:cubicBezTo>
                      <a:pt x="3370" y="4537"/>
                      <a:pt x="2903" y="5405"/>
                      <a:pt x="2970" y="6272"/>
                    </a:cubicBezTo>
                    <a:cubicBezTo>
                      <a:pt x="3003" y="6906"/>
                      <a:pt x="3303" y="7539"/>
                      <a:pt x="3270" y="8173"/>
                    </a:cubicBezTo>
                    <a:cubicBezTo>
                      <a:pt x="3270" y="8874"/>
                      <a:pt x="2503" y="9808"/>
                      <a:pt x="1502" y="9574"/>
                    </a:cubicBezTo>
                    <a:cubicBezTo>
                      <a:pt x="635" y="9341"/>
                      <a:pt x="101" y="8240"/>
                      <a:pt x="68" y="7573"/>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37"/>
            <p:cNvGrpSpPr/>
            <p:nvPr/>
          </p:nvGrpSpPr>
          <p:grpSpPr>
            <a:xfrm>
              <a:off x="6954953" y="2208094"/>
              <a:ext cx="2005094" cy="2453449"/>
              <a:chOff x="6954953" y="2208094"/>
              <a:chExt cx="2005094" cy="2453449"/>
            </a:xfrm>
          </p:grpSpPr>
          <p:sp>
            <p:nvSpPr>
              <p:cNvPr id="1613" name="Google Shape;1613;p37"/>
              <p:cNvSpPr/>
              <p:nvPr/>
            </p:nvSpPr>
            <p:spPr>
              <a:xfrm>
                <a:off x="7435046" y="4152727"/>
                <a:ext cx="248437" cy="308663"/>
              </a:xfrm>
              <a:custGeom>
                <a:avLst/>
                <a:gdLst/>
                <a:ahLst/>
                <a:cxnLst/>
                <a:rect l="l" t="t" r="r" b="b"/>
                <a:pathLst>
                  <a:path w="7619" h="9466" extrusionOk="0">
                    <a:moveTo>
                      <a:pt x="3762" y="0"/>
                    </a:moveTo>
                    <a:cubicBezTo>
                      <a:pt x="3637" y="0"/>
                      <a:pt x="3529" y="34"/>
                      <a:pt x="3449" y="136"/>
                    </a:cubicBezTo>
                    <a:cubicBezTo>
                      <a:pt x="2368" y="1346"/>
                      <a:pt x="1853" y="3559"/>
                      <a:pt x="1030" y="4975"/>
                    </a:cubicBezTo>
                    <a:cubicBezTo>
                      <a:pt x="772" y="5387"/>
                      <a:pt x="515" y="5799"/>
                      <a:pt x="283" y="6210"/>
                    </a:cubicBezTo>
                    <a:cubicBezTo>
                      <a:pt x="155" y="6416"/>
                      <a:pt x="26" y="6648"/>
                      <a:pt x="26" y="6880"/>
                    </a:cubicBezTo>
                    <a:cubicBezTo>
                      <a:pt x="0" y="7188"/>
                      <a:pt x="26" y="7729"/>
                      <a:pt x="180" y="7986"/>
                    </a:cubicBezTo>
                    <a:cubicBezTo>
                      <a:pt x="360" y="8295"/>
                      <a:pt x="695" y="8450"/>
                      <a:pt x="1030" y="8578"/>
                    </a:cubicBezTo>
                    <a:cubicBezTo>
                      <a:pt x="1544" y="8784"/>
                      <a:pt x="2059" y="9016"/>
                      <a:pt x="2600" y="9222"/>
                    </a:cubicBezTo>
                    <a:cubicBezTo>
                      <a:pt x="2893" y="9350"/>
                      <a:pt x="3212" y="9465"/>
                      <a:pt x="3520" y="9465"/>
                    </a:cubicBezTo>
                    <a:cubicBezTo>
                      <a:pt x="3645" y="9465"/>
                      <a:pt x="3768" y="9446"/>
                      <a:pt x="3887" y="9402"/>
                    </a:cubicBezTo>
                    <a:cubicBezTo>
                      <a:pt x="4170" y="9273"/>
                      <a:pt x="4376" y="9016"/>
                      <a:pt x="4556" y="8758"/>
                    </a:cubicBezTo>
                    <a:cubicBezTo>
                      <a:pt x="4890" y="8295"/>
                      <a:pt x="5174" y="7832"/>
                      <a:pt x="5431" y="7369"/>
                    </a:cubicBezTo>
                    <a:cubicBezTo>
                      <a:pt x="5817" y="6699"/>
                      <a:pt x="6177" y="5979"/>
                      <a:pt x="6538" y="5258"/>
                    </a:cubicBezTo>
                    <a:cubicBezTo>
                      <a:pt x="6898" y="4589"/>
                      <a:pt x="7181" y="3842"/>
                      <a:pt x="7413" y="3122"/>
                    </a:cubicBezTo>
                    <a:cubicBezTo>
                      <a:pt x="7516" y="2761"/>
                      <a:pt x="7619" y="2401"/>
                      <a:pt x="7567" y="2015"/>
                    </a:cubicBezTo>
                    <a:cubicBezTo>
                      <a:pt x="7541" y="1706"/>
                      <a:pt x="7387" y="1397"/>
                      <a:pt x="7233" y="1140"/>
                    </a:cubicBezTo>
                    <a:cubicBezTo>
                      <a:pt x="6975" y="754"/>
                      <a:pt x="6615" y="393"/>
                      <a:pt x="6203" y="188"/>
                    </a:cubicBezTo>
                    <a:cubicBezTo>
                      <a:pt x="5939" y="79"/>
                      <a:pt x="5657" y="8"/>
                      <a:pt x="5373" y="8"/>
                    </a:cubicBezTo>
                    <a:cubicBezTo>
                      <a:pt x="5185" y="8"/>
                      <a:pt x="4997" y="39"/>
                      <a:pt x="4813" y="110"/>
                    </a:cubicBezTo>
                    <a:cubicBezTo>
                      <a:pt x="4750" y="133"/>
                      <a:pt x="4683" y="141"/>
                      <a:pt x="4613" y="141"/>
                    </a:cubicBezTo>
                    <a:cubicBezTo>
                      <a:pt x="4335" y="141"/>
                      <a:pt x="4015" y="0"/>
                      <a:pt x="3762"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7"/>
              <p:cNvSpPr/>
              <p:nvPr/>
            </p:nvSpPr>
            <p:spPr>
              <a:xfrm>
                <a:off x="7196679" y="4314758"/>
                <a:ext cx="414637" cy="201645"/>
              </a:xfrm>
              <a:custGeom>
                <a:avLst/>
                <a:gdLst/>
                <a:ahLst/>
                <a:cxnLst/>
                <a:rect l="l" t="t" r="r" b="b"/>
                <a:pathLst>
                  <a:path w="12716" h="6184" extrusionOk="0">
                    <a:moveTo>
                      <a:pt x="7980" y="1"/>
                    </a:moveTo>
                    <a:cubicBezTo>
                      <a:pt x="7895" y="1"/>
                      <a:pt x="7808" y="25"/>
                      <a:pt x="7722" y="83"/>
                    </a:cubicBezTo>
                    <a:cubicBezTo>
                      <a:pt x="7516" y="186"/>
                      <a:pt x="7387" y="392"/>
                      <a:pt x="7207" y="546"/>
                    </a:cubicBezTo>
                    <a:cubicBezTo>
                      <a:pt x="6969" y="731"/>
                      <a:pt x="6677" y="794"/>
                      <a:pt x="6369" y="794"/>
                    </a:cubicBezTo>
                    <a:cubicBezTo>
                      <a:pt x="6077" y="794"/>
                      <a:pt x="5771" y="738"/>
                      <a:pt x="5483" y="675"/>
                    </a:cubicBezTo>
                    <a:cubicBezTo>
                      <a:pt x="4170" y="418"/>
                      <a:pt x="2857" y="263"/>
                      <a:pt x="1545" y="212"/>
                    </a:cubicBezTo>
                    <a:cubicBezTo>
                      <a:pt x="1184" y="212"/>
                      <a:pt x="798" y="212"/>
                      <a:pt x="489" y="418"/>
                    </a:cubicBezTo>
                    <a:cubicBezTo>
                      <a:pt x="129" y="649"/>
                      <a:pt x="0" y="1035"/>
                      <a:pt x="206" y="1422"/>
                    </a:cubicBezTo>
                    <a:cubicBezTo>
                      <a:pt x="412" y="1859"/>
                      <a:pt x="798" y="1936"/>
                      <a:pt x="1184" y="2142"/>
                    </a:cubicBezTo>
                    <a:cubicBezTo>
                      <a:pt x="1596" y="2348"/>
                      <a:pt x="2034" y="2580"/>
                      <a:pt x="2471" y="2786"/>
                    </a:cubicBezTo>
                    <a:cubicBezTo>
                      <a:pt x="4067" y="3609"/>
                      <a:pt x="5740" y="4201"/>
                      <a:pt x="7439" y="4793"/>
                    </a:cubicBezTo>
                    <a:cubicBezTo>
                      <a:pt x="8159" y="5051"/>
                      <a:pt x="8906" y="5334"/>
                      <a:pt x="9652" y="5591"/>
                    </a:cubicBezTo>
                    <a:cubicBezTo>
                      <a:pt x="10090" y="5746"/>
                      <a:pt x="10579" y="5926"/>
                      <a:pt x="10965" y="6183"/>
                    </a:cubicBezTo>
                    <a:cubicBezTo>
                      <a:pt x="11119" y="6080"/>
                      <a:pt x="11222" y="5951"/>
                      <a:pt x="11300" y="5771"/>
                    </a:cubicBezTo>
                    <a:cubicBezTo>
                      <a:pt x="11711" y="4896"/>
                      <a:pt x="12200" y="4021"/>
                      <a:pt x="12535" y="3120"/>
                    </a:cubicBezTo>
                    <a:cubicBezTo>
                      <a:pt x="12715" y="2631"/>
                      <a:pt x="12252" y="2605"/>
                      <a:pt x="11866" y="2425"/>
                    </a:cubicBezTo>
                    <a:cubicBezTo>
                      <a:pt x="11377" y="2194"/>
                      <a:pt x="10939" y="1962"/>
                      <a:pt x="10476" y="1679"/>
                    </a:cubicBezTo>
                    <a:cubicBezTo>
                      <a:pt x="9961" y="1370"/>
                      <a:pt x="9472" y="1035"/>
                      <a:pt x="8983" y="675"/>
                    </a:cubicBezTo>
                    <a:cubicBezTo>
                      <a:pt x="8711" y="466"/>
                      <a:pt x="8354" y="1"/>
                      <a:pt x="7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7"/>
              <p:cNvSpPr/>
              <p:nvPr/>
            </p:nvSpPr>
            <p:spPr>
              <a:xfrm>
                <a:off x="7314167" y="4308628"/>
                <a:ext cx="26901" cy="57161"/>
              </a:xfrm>
              <a:custGeom>
                <a:avLst/>
                <a:gdLst/>
                <a:ahLst/>
                <a:cxnLst/>
                <a:rect l="l" t="t" r="r" b="b"/>
                <a:pathLst>
                  <a:path w="825" h="1753" extrusionOk="0">
                    <a:moveTo>
                      <a:pt x="117" y="1"/>
                    </a:moveTo>
                    <a:cubicBezTo>
                      <a:pt x="91" y="1"/>
                      <a:pt x="65" y="14"/>
                      <a:pt x="52" y="39"/>
                    </a:cubicBezTo>
                    <a:cubicBezTo>
                      <a:pt x="1" y="65"/>
                      <a:pt x="1" y="117"/>
                      <a:pt x="26" y="168"/>
                    </a:cubicBezTo>
                    <a:cubicBezTo>
                      <a:pt x="104" y="348"/>
                      <a:pt x="181" y="503"/>
                      <a:pt x="258" y="683"/>
                    </a:cubicBezTo>
                    <a:cubicBezTo>
                      <a:pt x="310" y="863"/>
                      <a:pt x="335" y="1018"/>
                      <a:pt x="361" y="1223"/>
                    </a:cubicBezTo>
                    <a:cubicBezTo>
                      <a:pt x="361" y="1275"/>
                      <a:pt x="361" y="1326"/>
                      <a:pt x="361" y="1352"/>
                    </a:cubicBezTo>
                    <a:lnTo>
                      <a:pt x="361" y="1429"/>
                    </a:lnTo>
                    <a:lnTo>
                      <a:pt x="361" y="1481"/>
                    </a:lnTo>
                    <a:cubicBezTo>
                      <a:pt x="361" y="1662"/>
                      <a:pt x="437" y="1753"/>
                      <a:pt x="530" y="1753"/>
                    </a:cubicBezTo>
                    <a:cubicBezTo>
                      <a:pt x="610" y="1753"/>
                      <a:pt x="702" y="1688"/>
                      <a:pt x="773" y="1558"/>
                    </a:cubicBezTo>
                    <a:cubicBezTo>
                      <a:pt x="773" y="1532"/>
                      <a:pt x="799" y="1507"/>
                      <a:pt x="799" y="1455"/>
                    </a:cubicBezTo>
                    <a:cubicBezTo>
                      <a:pt x="824" y="1326"/>
                      <a:pt x="799" y="1146"/>
                      <a:pt x="747" y="1018"/>
                    </a:cubicBezTo>
                    <a:cubicBezTo>
                      <a:pt x="670" y="683"/>
                      <a:pt x="438" y="297"/>
                      <a:pt x="181" y="39"/>
                    </a:cubicBezTo>
                    <a:cubicBezTo>
                      <a:pt x="168" y="14"/>
                      <a:pt x="142" y="1"/>
                      <a:pt x="117"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7"/>
              <p:cNvSpPr/>
              <p:nvPr/>
            </p:nvSpPr>
            <p:spPr>
              <a:xfrm>
                <a:off x="7364058" y="4318117"/>
                <a:ext cx="24847" cy="59183"/>
              </a:xfrm>
              <a:custGeom>
                <a:avLst/>
                <a:gdLst/>
                <a:ahLst/>
                <a:cxnLst/>
                <a:rect l="l" t="t" r="r" b="b"/>
                <a:pathLst>
                  <a:path w="762" h="1815" extrusionOk="0">
                    <a:moveTo>
                      <a:pt x="129" y="1"/>
                    </a:moveTo>
                    <a:cubicBezTo>
                      <a:pt x="60" y="1"/>
                      <a:pt x="0" y="47"/>
                      <a:pt x="15" y="135"/>
                    </a:cubicBezTo>
                    <a:cubicBezTo>
                      <a:pt x="41" y="392"/>
                      <a:pt x="67" y="649"/>
                      <a:pt x="118" y="881"/>
                    </a:cubicBezTo>
                    <a:cubicBezTo>
                      <a:pt x="195" y="1164"/>
                      <a:pt x="221" y="1421"/>
                      <a:pt x="324" y="1679"/>
                    </a:cubicBezTo>
                    <a:cubicBezTo>
                      <a:pt x="367" y="1764"/>
                      <a:pt x="445" y="1814"/>
                      <a:pt x="529" y="1814"/>
                    </a:cubicBezTo>
                    <a:cubicBezTo>
                      <a:pt x="546" y="1814"/>
                      <a:pt x="564" y="1812"/>
                      <a:pt x="581" y="1808"/>
                    </a:cubicBezTo>
                    <a:cubicBezTo>
                      <a:pt x="684" y="1808"/>
                      <a:pt x="761" y="1705"/>
                      <a:pt x="761" y="1576"/>
                    </a:cubicBezTo>
                    <a:cubicBezTo>
                      <a:pt x="710" y="1319"/>
                      <a:pt x="633" y="1061"/>
                      <a:pt x="530" y="804"/>
                    </a:cubicBezTo>
                    <a:cubicBezTo>
                      <a:pt x="453" y="546"/>
                      <a:pt x="375" y="315"/>
                      <a:pt x="272" y="83"/>
                    </a:cubicBezTo>
                    <a:cubicBezTo>
                      <a:pt x="239" y="27"/>
                      <a:pt x="182" y="1"/>
                      <a:pt x="129"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7"/>
              <p:cNvSpPr/>
              <p:nvPr/>
            </p:nvSpPr>
            <p:spPr>
              <a:xfrm>
                <a:off x="8051442" y="3643939"/>
                <a:ext cx="741592" cy="915293"/>
              </a:xfrm>
              <a:custGeom>
                <a:avLst/>
                <a:gdLst/>
                <a:ahLst/>
                <a:cxnLst/>
                <a:rect l="l" t="t" r="r" b="b"/>
                <a:pathLst>
                  <a:path w="22743" h="28070" extrusionOk="0">
                    <a:moveTo>
                      <a:pt x="18547" y="9768"/>
                    </a:moveTo>
                    <a:cubicBezTo>
                      <a:pt x="18701" y="10514"/>
                      <a:pt x="18856" y="11286"/>
                      <a:pt x="19010" y="12058"/>
                    </a:cubicBezTo>
                    <a:cubicBezTo>
                      <a:pt x="19293" y="13397"/>
                      <a:pt x="19576" y="14735"/>
                      <a:pt x="19834" y="16074"/>
                    </a:cubicBezTo>
                    <a:cubicBezTo>
                      <a:pt x="18959" y="15739"/>
                      <a:pt x="18058" y="15482"/>
                      <a:pt x="17183" y="15173"/>
                    </a:cubicBezTo>
                    <a:cubicBezTo>
                      <a:pt x="16153" y="14812"/>
                      <a:pt x="15098" y="14452"/>
                      <a:pt x="14068" y="14092"/>
                    </a:cubicBezTo>
                    <a:cubicBezTo>
                      <a:pt x="13219" y="13809"/>
                      <a:pt x="12344" y="13500"/>
                      <a:pt x="11494" y="13217"/>
                    </a:cubicBezTo>
                    <a:cubicBezTo>
                      <a:pt x="12859" y="12676"/>
                      <a:pt x="14197" y="12136"/>
                      <a:pt x="15510" y="11492"/>
                    </a:cubicBezTo>
                    <a:cubicBezTo>
                      <a:pt x="16359" y="11055"/>
                      <a:pt x="17208" y="10591"/>
                      <a:pt x="17981" y="10025"/>
                    </a:cubicBezTo>
                    <a:cubicBezTo>
                      <a:pt x="18186" y="9948"/>
                      <a:pt x="18367" y="9845"/>
                      <a:pt x="18547" y="9768"/>
                    </a:cubicBezTo>
                    <a:close/>
                    <a:moveTo>
                      <a:pt x="4391" y="11235"/>
                    </a:moveTo>
                    <a:cubicBezTo>
                      <a:pt x="4493" y="11312"/>
                      <a:pt x="4596" y="11364"/>
                      <a:pt x="4725" y="11415"/>
                    </a:cubicBezTo>
                    <a:cubicBezTo>
                      <a:pt x="5008" y="11518"/>
                      <a:pt x="5291" y="11621"/>
                      <a:pt x="5575" y="11724"/>
                    </a:cubicBezTo>
                    <a:cubicBezTo>
                      <a:pt x="6089" y="11904"/>
                      <a:pt x="6630" y="12110"/>
                      <a:pt x="7145" y="12290"/>
                    </a:cubicBezTo>
                    <a:cubicBezTo>
                      <a:pt x="8123" y="12625"/>
                      <a:pt x="9075" y="12959"/>
                      <a:pt x="10053" y="13268"/>
                    </a:cubicBezTo>
                    <a:cubicBezTo>
                      <a:pt x="10027" y="13294"/>
                      <a:pt x="10002" y="13294"/>
                      <a:pt x="9976" y="13294"/>
                    </a:cubicBezTo>
                    <a:cubicBezTo>
                      <a:pt x="8020" y="14066"/>
                      <a:pt x="6064" y="14864"/>
                      <a:pt x="4262" y="15893"/>
                    </a:cubicBezTo>
                    <a:cubicBezTo>
                      <a:pt x="3850" y="16099"/>
                      <a:pt x="3464" y="16280"/>
                      <a:pt x="3052" y="16485"/>
                    </a:cubicBezTo>
                    <a:cubicBezTo>
                      <a:pt x="3490" y="14735"/>
                      <a:pt x="3927" y="12985"/>
                      <a:pt x="4391" y="11235"/>
                    </a:cubicBezTo>
                    <a:close/>
                    <a:moveTo>
                      <a:pt x="7160" y="0"/>
                    </a:moveTo>
                    <a:cubicBezTo>
                      <a:pt x="7087" y="0"/>
                      <a:pt x="7015" y="41"/>
                      <a:pt x="6964" y="142"/>
                    </a:cubicBezTo>
                    <a:cubicBezTo>
                      <a:pt x="6758" y="553"/>
                      <a:pt x="6656" y="1017"/>
                      <a:pt x="6501" y="1454"/>
                    </a:cubicBezTo>
                    <a:cubicBezTo>
                      <a:pt x="6372" y="1892"/>
                      <a:pt x="6244" y="2355"/>
                      <a:pt x="6115" y="2793"/>
                    </a:cubicBezTo>
                    <a:cubicBezTo>
                      <a:pt x="5858" y="3693"/>
                      <a:pt x="5600" y="4569"/>
                      <a:pt x="5343" y="5469"/>
                    </a:cubicBezTo>
                    <a:cubicBezTo>
                      <a:pt x="4828" y="7245"/>
                      <a:pt x="4339" y="9021"/>
                      <a:pt x="3876" y="10797"/>
                    </a:cubicBezTo>
                    <a:cubicBezTo>
                      <a:pt x="2923" y="14401"/>
                      <a:pt x="2023" y="18030"/>
                      <a:pt x="1225" y="21659"/>
                    </a:cubicBezTo>
                    <a:cubicBezTo>
                      <a:pt x="993" y="22663"/>
                      <a:pt x="761" y="23692"/>
                      <a:pt x="581" y="24696"/>
                    </a:cubicBezTo>
                    <a:cubicBezTo>
                      <a:pt x="375" y="25726"/>
                      <a:pt x="144" y="26729"/>
                      <a:pt x="15" y="27759"/>
                    </a:cubicBezTo>
                    <a:cubicBezTo>
                      <a:pt x="1" y="27859"/>
                      <a:pt x="82" y="27912"/>
                      <a:pt x="166" y="27912"/>
                    </a:cubicBezTo>
                    <a:cubicBezTo>
                      <a:pt x="233" y="27912"/>
                      <a:pt x="301" y="27879"/>
                      <a:pt x="324" y="27810"/>
                    </a:cubicBezTo>
                    <a:cubicBezTo>
                      <a:pt x="581" y="26910"/>
                      <a:pt x="761" y="26009"/>
                      <a:pt x="993" y="25108"/>
                    </a:cubicBezTo>
                    <a:cubicBezTo>
                      <a:pt x="1199" y="24207"/>
                      <a:pt x="1405" y="23332"/>
                      <a:pt x="1611" y="22431"/>
                    </a:cubicBezTo>
                    <a:cubicBezTo>
                      <a:pt x="1971" y="20887"/>
                      <a:pt x="2357" y="19342"/>
                      <a:pt x="2718" y="17824"/>
                    </a:cubicBezTo>
                    <a:cubicBezTo>
                      <a:pt x="2846" y="17721"/>
                      <a:pt x="2898" y="17541"/>
                      <a:pt x="2820" y="17412"/>
                    </a:cubicBezTo>
                    <a:cubicBezTo>
                      <a:pt x="2872" y="17361"/>
                      <a:pt x="2949" y="17309"/>
                      <a:pt x="3001" y="17283"/>
                    </a:cubicBezTo>
                    <a:cubicBezTo>
                      <a:pt x="3129" y="17206"/>
                      <a:pt x="3232" y="17129"/>
                      <a:pt x="3335" y="17052"/>
                    </a:cubicBezTo>
                    <a:cubicBezTo>
                      <a:pt x="3593" y="16872"/>
                      <a:pt x="3850" y="16717"/>
                      <a:pt x="4082" y="16563"/>
                    </a:cubicBezTo>
                    <a:cubicBezTo>
                      <a:pt x="4596" y="16254"/>
                      <a:pt x="5111" y="15971"/>
                      <a:pt x="5652" y="15713"/>
                    </a:cubicBezTo>
                    <a:cubicBezTo>
                      <a:pt x="6707" y="15147"/>
                      <a:pt x="7814" y="14684"/>
                      <a:pt x="8921" y="14220"/>
                    </a:cubicBezTo>
                    <a:cubicBezTo>
                      <a:pt x="9513" y="13989"/>
                      <a:pt x="10130" y="13757"/>
                      <a:pt x="10722" y="13526"/>
                    </a:cubicBezTo>
                    <a:cubicBezTo>
                      <a:pt x="12704" y="14195"/>
                      <a:pt x="14660" y="14864"/>
                      <a:pt x="16642" y="15533"/>
                    </a:cubicBezTo>
                    <a:cubicBezTo>
                      <a:pt x="17234" y="15739"/>
                      <a:pt x="17826" y="15945"/>
                      <a:pt x="18418" y="16151"/>
                    </a:cubicBezTo>
                    <a:cubicBezTo>
                      <a:pt x="18933" y="16331"/>
                      <a:pt x="19448" y="16537"/>
                      <a:pt x="19962" y="16691"/>
                    </a:cubicBezTo>
                    <a:cubicBezTo>
                      <a:pt x="20348" y="18545"/>
                      <a:pt x="20709" y="20372"/>
                      <a:pt x="21095" y="22199"/>
                    </a:cubicBezTo>
                    <a:cubicBezTo>
                      <a:pt x="21275" y="23126"/>
                      <a:pt x="21455" y="24078"/>
                      <a:pt x="21635" y="25005"/>
                    </a:cubicBezTo>
                    <a:lnTo>
                      <a:pt x="21944" y="26472"/>
                    </a:lnTo>
                    <a:cubicBezTo>
                      <a:pt x="22021" y="26935"/>
                      <a:pt x="22099" y="27450"/>
                      <a:pt x="22253" y="27913"/>
                    </a:cubicBezTo>
                    <a:cubicBezTo>
                      <a:pt x="22299" y="28018"/>
                      <a:pt x="22403" y="28070"/>
                      <a:pt x="22503" y="28070"/>
                    </a:cubicBezTo>
                    <a:cubicBezTo>
                      <a:pt x="22625" y="28070"/>
                      <a:pt x="22742" y="27992"/>
                      <a:pt x="22742" y="27836"/>
                    </a:cubicBezTo>
                    <a:cubicBezTo>
                      <a:pt x="22716" y="27424"/>
                      <a:pt x="22613" y="27013"/>
                      <a:pt x="22536" y="26601"/>
                    </a:cubicBezTo>
                    <a:cubicBezTo>
                      <a:pt x="22459" y="26189"/>
                      <a:pt x="22356" y="25777"/>
                      <a:pt x="22279" y="25340"/>
                    </a:cubicBezTo>
                    <a:cubicBezTo>
                      <a:pt x="22099" y="24490"/>
                      <a:pt x="21944" y="23641"/>
                      <a:pt x="21764" y="22766"/>
                    </a:cubicBezTo>
                    <a:cubicBezTo>
                      <a:pt x="21429" y="21093"/>
                      <a:pt x="21095" y="19420"/>
                      <a:pt x="20735" y="17721"/>
                    </a:cubicBezTo>
                    <a:cubicBezTo>
                      <a:pt x="20657" y="17361"/>
                      <a:pt x="20580" y="17000"/>
                      <a:pt x="20503" y="16640"/>
                    </a:cubicBezTo>
                    <a:cubicBezTo>
                      <a:pt x="20554" y="16537"/>
                      <a:pt x="20554" y="16434"/>
                      <a:pt x="20451" y="16331"/>
                    </a:cubicBezTo>
                    <a:cubicBezTo>
                      <a:pt x="19859" y="13423"/>
                      <a:pt x="19242" y="10514"/>
                      <a:pt x="18624" y="7606"/>
                    </a:cubicBezTo>
                    <a:cubicBezTo>
                      <a:pt x="18418" y="6653"/>
                      <a:pt x="18212" y="5727"/>
                      <a:pt x="18006" y="4800"/>
                    </a:cubicBezTo>
                    <a:cubicBezTo>
                      <a:pt x="17800" y="3848"/>
                      <a:pt x="17620" y="2844"/>
                      <a:pt x="17311" y="1918"/>
                    </a:cubicBezTo>
                    <a:cubicBezTo>
                      <a:pt x="17288" y="1847"/>
                      <a:pt x="17221" y="1814"/>
                      <a:pt x="17158" y="1814"/>
                    </a:cubicBezTo>
                    <a:cubicBezTo>
                      <a:pt x="17083" y="1814"/>
                      <a:pt x="17014" y="1860"/>
                      <a:pt x="17028" y="1943"/>
                    </a:cubicBezTo>
                    <a:cubicBezTo>
                      <a:pt x="17105" y="2793"/>
                      <a:pt x="17311" y="3616"/>
                      <a:pt x="17466" y="4440"/>
                    </a:cubicBezTo>
                    <a:cubicBezTo>
                      <a:pt x="17646" y="5289"/>
                      <a:pt x="17826" y="6139"/>
                      <a:pt x="17981" y="7014"/>
                    </a:cubicBezTo>
                    <a:cubicBezTo>
                      <a:pt x="18161" y="7786"/>
                      <a:pt x="18315" y="8558"/>
                      <a:pt x="18470" y="9356"/>
                    </a:cubicBezTo>
                    <a:cubicBezTo>
                      <a:pt x="18006" y="9562"/>
                      <a:pt x="17543" y="9793"/>
                      <a:pt x="17080" y="10025"/>
                    </a:cubicBezTo>
                    <a:cubicBezTo>
                      <a:pt x="16565" y="10257"/>
                      <a:pt x="16050" y="10514"/>
                      <a:pt x="15535" y="10746"/>
                    </a:cubicBezTo>
                    <a:cubicBezTo>
                      <a:pt x="14480" y="11235"/>
                      <a:pt x="13425" y="11724"/>
                      <a:pt x="12395" y="12213"/>
                    </a:cubicBezTo>
                    <a:cubicBezTo>
                      <a:pt x="11829" y="12470"/>
                      <a:pt x="11288" y="12702"/>
                      <a:pt x="10748" y="12959"/>
                    </a:cubicBezTo>
                    <a:cubicBezTo>
                      <a:pt x="9744" y="12625"/>
                      <a:pt x="8766" y="12290"/>
                      <a:pt x="7762" y="11956"/>
                    </a:cubicBezTo>
                    <a:cubicBezTo>
                      <a:pt x="7170" y="11750"/>
                      <a:pt x="6604" y="11569"/>
                      <a:pt x="6038" y="11389"/>
                    </a:cubicBezTo>
                    <a:cubicBezTo>
                      <a:pt x="5729" y="11286"/>
                      <a:pt x="5420" y="11183"/>
                      <a:pt x="5137" y="11106"/>
                    </a:cubicBezTo>
                    <a:cubicBezTo>
                      <a:pt x="4931" y="11055"/>
                      <a:pt x="4699" y="10952"/>
                      <a:pt x="4468" y="10952"/>
                    </a:cubicBezTo>
                    <a:cubicBezTo>
                      <a:pt x="4880" y="9407"/>
                      <a:pt x="5317" y="7863"/>
                      <a:pt x="5755" y="6319"/>
                    </a:cubicBezTo>
                    <a:cubicBezTo>
                      <a:pt x="6012" y="5341"/>
                      <a:pt x="6295" y="4363"/>
                      <a:pt x="6578" y="3385"/>
                    </a:cubicBezTo>
                    <a:cubicBezTo>
                      <a:pt x="6733" y="2896"/>
                      <a:pt x="6887" y="2381"/>
                      <a:pt x="7042" y="1892"/>
                    </a:cubicBezTo>
                    <a:cubicBezTo>
                      <a:pt x="7170" y="1377"/>
                      <a:pt x="7376" y="888"/>
                      <a:pt x="7453" y="347"/>
                    </a:cubicBezTo>
                    <a:cubicBezTo>
                      <a:pt x="7471" y="174"/>
                      <a:pt x="7313" y="0"/>
                      <a:pt x="7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7"/>
              <p:cNvSpPr/>
              <p:nvPr/>
            </p:nvSpPr>
            <p:spPr>
              <a:xfrm>
                <a:off x="7555893" y="2671361"/>
                <a:ext cx="695779" cy="566588"/>
              </a:xfrm>
              <a:custGeom>
                <a:avLst/>
                <a:gdLst/>
                <a:ahLst/>
                <a:cxnLst/>
                <a:rect l="l" t="t" r="r" b="b"/>
                <a:pathLst>
                  <a:path w="21338" h="17376" extrusionOk="0">
                    <a:moveTo>
                      <a:pt x="18426" y="0"/>
                    </a:moveTo>
                    <a:cubicBezTo>
                      <a:pt x="18141" y="0"/>
                      <a:pt x="17861" y="83"/>
                      <a:pt x="17606" y="291"/>
                    </a:cubicBezTo>
                    <a:cubicBezTo>
                      <a:pt x="16808" y="935"/>
                      <a:pt x="16808" y="1938"/>
                      <a:pt x="16499" y="2813"/>
                    </a:cubicBezTo>
                    <a:cubicBezTo>
                      <a:pt x="15624" y="5259"/>
                      <a:pt x="14620" y="7601"/>
                      <a:pt x="14028" y="10149"/>
                    </a:cubicBezTo>
                    <a:cubicBezTo>
                      <a:pt x="14002" y="10303"/>
                      <a:pt x="13951" y="10458"/>
                      <a:pt x="13848" y="10561"/>
                    </a:cubicBezTo>
                    <a:cubicBezTo>
                      <a:pt x="13796" y="10638"/>
                      <a:pt x="13693" y="10689"/>
                      <a:pt x="13616" y="10741"/>
                    </a:cubicBezTo>
                    <a:cubicBezTo>
                      <a:pt x="11351" y="11976"/>
                      <a:pt x="9086" y="13212"/>
                      <a:pt x="6821" y="14447"/>
                    </a:cubicBezTo>
                    <a:cubicBezTo>
                      <a:pt x="6229" y="14756"/>
                      <a:pt x="5663" y="15065"/>
                      <a:pt x="5019" y="15219"/>
                    </a:cubicBezTo>
                    <a:cubicBezTo>
                      <a:pt x="4402" y="15348"/>
                      <a:pt x="3758" y="15348"/>
                      <a:pt x="3115" y="15348"/>
                    </a:cubicBezTo>
                    <a:lnTo>
                      <a:pt x="3141" y="15348"/>
                    </a:lnTo>
                    <a:cubicBezTo>
                      <a:pt x="2497" y="15374"/>
                      <a:pt x="1879" y="15451"/>
                      <a:pt x="1339" y="15734"/>
                    </a:cubicBezTo>
                    <a:cubicBezTo>
                      <a:pt x="824" y="16017"/>
                      <a:pt x="0" y="16970"/>
                      <a:pt x="850" y="17278"/>
                    </a:cubicBezTo>
                    <a:cubicBezTo>
                      <a:pt x="1043" y="17350"/>
                      <a:pt x="1256" y="17376"/>
                      <a:pt x="1479" y="17376"/>
                    </a:cubicBezTo>
                    <a:cubicBezTo>
                      <a:pt x="2058" y="17376"/>
                      <a:pt x="2704" y="17201"/>
                      <a:pt x="3244" y="17201"/>
                    </a:cubicBezTo>
                    <a:cubicBezTo>
                      <a:pt x="4247" y="17227"/>
                      <a:pt x="5303" y="17253"/>
                      <a:pt x="6332" y="17253"/>
                    </a:cubicBezTo>
                    <a:cubicBezTo>
                      <a:pt x="7336" y="17253"/>
                      <a:pt x="8443" y="16841"/>
                      <a:pt x="9447" y="16584"/>
                    </a:cubicBezTo>
                    <a:cubicBezTo>
                      <a:pt x="11609" y="16043"/>
                      <a:pt x="13796" y="15425"/>
                      <a:pt x="15881" y="14602"/>
                    </a:cubicBezTo>
                    <a:cubicBezTo>
                      <a:pt x="16833" y="14190"/>
                      <a:pt x="17812" y="13752"/>
                      <a:pt x="18507" y="12980"/>
                    </a:cubicBezTo>
                    <a:cubicBezTo>
                      <a:pt x="19330" y="12079"/>
                      <a:pt x="19690" y="10870"/>
                      <a:pt x="19922" y="9686"/>
                    </a:cubicBezTo>
                    <a:cubicBezTo>
                      <a:pt x="20102" y="8682"/>
                      <a:pt x="20180" y="7652"/>
                      <a:pt x="20437" y="6649"/>
                    </a:cubicBezTo>
                    <a:cubicBezTo>
                      <a:pt x="20643" y="5902"/>
                      <a:pt x="20900" y="5181"/>
                      <a:pt x="21055" y="4435"/>
                    </a:cubicBezTo>
                    <a:cubicBezTo>
                      <a:pt x="21338" y="2968"/>
                      <a:pt x="21183" y="1424"/>
                      <a:pt x="19845" y="523"/>
                    </a:cubicBezTo>
                    <a:cubicBezTo>
                      <a:pt x="19422" y="246"/>
                      <a:pt x="18916" y="0"/>
                      <a:pt x="18426"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7"/>
              <p:cNvSpPr/>
              <p:nvPr/>
            </p:nvSpPr>
            <p:spPr>
              <a:xfrm>
                <a:off x="7920976" y="2756763"/>
                <a:ext cx="1039071" cy="985301"/>
              </a:xfrm>
              <a:custGeom>
                <a:avLst/>
                <a:gdLst/>
                <a:ahLst/>
                <a:cxnLst/>
                <a:rect l="l" t="t" r="r" b="b"/>
                <a:pathLst>
                  <a:path w="31866" h="30217" extrusionOk="0">
                    <a:moveTo>
                      <a:pt x="29018" y="0"/>
                    </a:moveTo>
                    <a:cubicBezTo>
                      <a:pt x="28784" y="0"/>
                      <a:pt x="28532" y="29"/>
                      <a:pt x="28262" y="92"/>
                    </a:cubicBezTo>
                    <a:cubicBezTo>
                      <a:pt x="27773" y="220"/>
                      <a:pt x="27284" y="375"/>
                      <a:pt x="26872" y="684"/>
                    </a:cubicBezTo>
                    <a:cubicBezTo>
                      <a:pt x="25508" y="1687"/>
                      <a:pt x="25173" y="3824"/>
                      <a:pt x="24710" y="5342"/>
                    </a:cubicBezTo>
                    <a:cubicBezTo>
                      <a:pt x="24118" y="7427"/>
                      <a:pt x="23655" y="9538"/>
                      <a:pt x="23114" y="11648"/>
                    </a:cubicBezTo>
                    <a:cubicBezTo>
                      <a:pt x="22290" y="14968"/>
                      <a:pt x="21441" y="20039"/>
                      <a:pt x="18224" y="21918"/>
                    </a:cubicBezTo>
                    <a:cubicBezTo>
                      <a:pt x="16834" y="22741"/>
                      <a:pt x="15161" y="22844"/>
                      <a:pt x="13514" y="22922"/>
                    </a:cubicBezTo>
                    <a:cubicBezTo>
                      <a:pt x="13333" y="22947"/>
                      <a:pt x="13127" y="22947"/>
                      <a:pt x="12947" y="22973"/>
                    </a:cubicBezTo>
                    <a:cubicBezTo>
                      <a:pt x="10116" y="23153"/>
                      <a:pt x="7285" y="23694"/>
                      <a:pt x="4582" y="24595"/>
                    </a:cubicBezTo>
                    <a:cubicBezTo>
                      <a:pt x="2523" y="25264"/>
                      <a:pt x="1" y="28018"/>
                      <a:pt x="2600" y="29768"/>
                    </a:cubicBezTo>
                    <a:cubicBezTo>
                      <a:pt x="3105" y="30111"/>
                      <a:pt x="3812" y="30217"/>
                      <a:pt x="4574" y="30217"/>
                    </a:cubicBezTo>
                    <a:cubicBezTo>
                      <a:pt x="5753" y="30217"/>
                      <a:pt x="7063" y="29964"/>
                      <a:pt x="7954" y="29948"/>
                    </a:cubicBezTo>
                    <a:cubicBezTo>
                      <a:pt x="8818" y="29927"/>
                      <a:pt x="9681" y="29914"/>
                      <a:pt x="10545" y="29914"/>
                    </a:cubicBezTo>
                    <a:cubicBezTo>
                      <a:pt x="11766" y="29914"/>
                      <a:pt x="12987" y="29939"/>
                      <a:pt x="14208" y="30000"/>
                    </a:cubicBezTo>
                    <a:cubicBezTo>
                      <a:pt x="15365" y="30041"/>
                      <a:pt x="16530" y="30113"/>
                      <a:pt x="17690" y="30113"/>
                    </a:cubicBezTo>
                    <a:cubicBezTo>
                      <a:pt x="18671" y="30113"/>
                      <a:pt x="19650" y="30062"/>
                      <a:pt x="20617" y="29897"/>
                    </a:cubicBezTo>
                    <a:cubicBezTo>
                      <a:pt x="22522" y="29588"/>
                      <a:pt x="25688" y="28481"/>
                      <a:pt x="26563" y="26576"/>
                    </a:cubicBezTo>
                    <a:cubicBezTo>
                      <a:pt x="28107" y="23256"/>
                      <a:pt x="29394" y="19678"/>
                      <a:pt x="29780" y="16075"/>
                    </a:cubicBezTo>
                    <a:cubicBezTo>
                      <a:pt x="30012" y="14093"/>
                      <a:pt x="30861" y="12086"/>
                      <a:pt x="31247" y="10104"/>
                    </a:cubicBezTo>
                    <a:cubicBezTo>
                      <a:pt x="31633" y="8148"/>
                      <a:pt x="31865" y="6140"/>
                      <a:pt x="31814" y="4132"/>
                    </a:cubicBezTo>
                    <a:cubicBezTo>
                      <a:pt x="31768" y="2128"/>
                      <a:pt x="31020" y="0"/>
                      <a:pt x="29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7"/>
              <p:cNvSpPr/>
              <p:nvPr/>
            </p:nvSpPr>
            <p:spPr>
              <a:xfrm>
                <a:off x="7821097" y="4207509"/>
                <a:ext cx="177972" cy="319325"/>
              </a:xfrm>
              <a:custGeom>
                <a:avLst/>
                <a:gdLst/>
                <a:ahLst/>
                <a:cxnLst/>
                <a:rect l="l" t="t" r="r" b="b"/>
                <a:pathLst>
                  <a:path w="5458" h="9793" extrusionOk="0">
                    <a:moveTo>
                      <a:pt x="2961" y="0"/>
                    </a:moveTo>
                    <a:cubicBezTo>
                      <a:pt x="2497" y="0"/>
                      <a:pt x="2008" y="181"/>
                      <a:pt x="1674" y="489"/>
                    </a:cubicBezTo>
                    <a:cubicBezTo>
                      <a:pt x="1365" y="824"/>
                      <a:pt x="567" y="670"/>
                      <a:pt x="438" y="1107"/>
                    </a:cubicBezTo>
                    <a:cubicBezTo>
                      <a:pt x="1" y="2677"/>
                      <a:pt x="438" y="4891"/>
                      <a:pt x="284" y="6512"/>
                    </a:cubicBezTo>
                    <a:cubicBezTo>
                      <a:pt x="232" y="7001"/>
                      <a:pt x="181" y="7490"/>
                      <a:pt x="130" y="7954"/>
                    </a:cubicBezTo>
                    <a:cubicBezTo>
                      <a:pt x="104" y="8211"/>
                      <a:pt x="104" y="8443"/>
                      <a:pt x="181" y="8674"/>
                    </a:cubicBezTo>
                    <a:cubicBezTo>
                      <a:pt x="284" y="8957"/>
                      <a:pt x="541" y="9446"/>
                      <a:pt x="799" y="9601"/>
                    </a:cubicBezTo>
                    <a:cubicBezTo>
                      <a:pt x="1008" y="9753"/>
                      <a:pt x="1273" y="9793"/>
                      <a:pt x="1533" y="9793"/>
                    </a:cubicBezTo>
                    <a:cubicBezTo>
                      <a:pt x="1624" y="9793"/>
                      <a:pt x="1715" y="9788"/>
                      <a:pt x="1803" y="9781"/>
                    </a:cubicBezTo>
                    <a:cubicBezTo>
                      <a:pt x="2369" y="9755"/>
                      <a:pt x="2935" y="9755"/>
                      <a:pt x="3501" y="9730"/>
                    </a:cubicBezTo>
                    <a:cubicBezTo>
                      <a:pt x="3939" y="9704"/>
                      <a:pt x="4428" y="9652"/>
                      <a:pt x="4737" y="9343"/>
                    </a:cubicBezTo>
                    <a:cubicBezTo>
                      <a:pt x="4943" y="9112"/>
                      <a:pt x="5020" y="8777"/>
                      <a:pt x="5097" y="8468"/>
                    </a:cubicBezTo>
                    <a:cubicBezTo>
                      <a:pt x="5200" y="7902"/>
                      <a:pt x="5252" y="7362"/>
                      <a:pt x="5303" y="6847"/>
                    </a:cubicBezTo>
                    <a:cubicBezTo>
                      <a:pt x="5354" y="6049"/>
                      <a:pt x="5380" y="5277"/>
                      <a:pt x="5406" y="4453"/>
                    </a:cubicBezTo>
                    <a:cubicBezTo>
                      <a:pt x="5457" y="3707"/>
                      <a:pt x="5380" y="2909"/>
                      <a:pt x="5303" y="2162"/>
                    </a:cubicBezTo>
                    <a:cubicBezTo>
                      <a:pt x="5252" y="1776"/>
                      <a:pt x="5174" y="1390"/>
                      <a:pt x="4994" y="1081"/>
                    </a:cubicBezTo>
                    <a:cubicBezTo>
                      <a:pt x="4814" y="798"/>
                      <a:pt x="4557" y="592"/>
                      <a:pt x="4299" y="438"/>
                    </a:cubicBezTo>
                    <a:cubicBezTo>
                      <a:pt x="3887" y="181"/>
                      <a:pt x="3424" y="26"/>
                      <a:pt x="2961"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7"/>
              <p:cNvSpPr/>
              <p:nvPr/>
            </p:nvSpPr>
            <p:spPr>
              <a:xfrm>
                <a:off x="7596164" y="4422855"/>
                <a:ext cx="403746" cy="161016"/>
              </a:xfrm>
              <a:custGeom>
                <a:avLst/>
                <a:gdLst/>
                <a:ahLst/>
                <a:cxnLst/>
                <a:rect l="l" t="t" r="r" b="b"/>
                <a:pathLst>
                  <a:path w="12382" h="4938" extrusionOk="0">
                    <a:moveTo>
                      <a:pt x="7101" y="1"/>
                    </a:moveTo>
                    <a:cubicBezTo>
                      <a:pt x="6919" y="1"/>
                      <a:pt x="6756" y="62"/>
                      <a:pt x="6641" y="243"/>
                    </a:cubicBezTo>
                    <a:cubicBezTo>
                      <a:pt x="6513" y="423"/>
                      <a:pt x="6487" y="680"/>
                      <a:pt x="6384" y="886"/>
                    </a:cubicBezTo>
                    <a:cubicBezTo>
                      <a:pt x="6127" y="1401"/>
                      <a:pt x="5457" y="1581"/>
                      <a:pt x="4865" y="1736"/>
                    </a:cubicBezTo>
                    <a:cubicBezTo>
                      <a:pt x="3579" y="2044"/>
                      <a:pt x="2317" y="2456"/>
                      <a:pt x="1082" y="2971"/>
                    </a:cubicBezTo>
                    <a:cubicBezTo>
                      <a:pt x="747" y="3126"/>
                      <a:pt x="413" y="3280"/>
                      <a:pt x="233" y="3589"/>
                    </a:cubicBezTo>
                    <a:cubicBezTo>
                      <a:pt x="1" y="3975"/>
                      <a:pt x="52" y="4361"/>
                      <a:pt x="387" y="4618"/>
                    </a:cubicBezTo>
                    <a:cubicBezTo>
                      <a:pt x="644" y="4824"/>
                      <a:pt x="890" y="4859"/>
                      <a:pt x="1163" y="4859"/>
                    </a:cubicBezTo>
                    <a:cubicBezTo>
                      <a:pt x="1299" y="4859"/>
                      <a:pt x="1442" y="4850"/>
                      <a:pt x="1597" y="4850"/>
                    </a:cubicBezTo>
                    <a:cubicBezTo>
                      <a:pt x="2086" y="4876"/>
                      <a:pt x="2549" y="4901"/>
                      <a:pt x="3038" y="4927"/>
                    </a:cubicBezTo>
                    <a:cubicBezTo>
                      <a:pt x="3274" y="4934"/>
                      <a:pt x="3509" y="4937"/>
                      <a:pt x="3745" y="4937"/>
                    </a:cubicBezTo>
                    <a:cubicBezTo>
                      <a:pt x="5285" y="4937"/>
                      <a:pt x="6826" y="4800"/>
                      <a:pt x="8366" y="4644"/>
                    </a:cubicBezTo>
                    <a:cubicBezTo>
                      <a:pt x="9164" y="4567"/>
                      <a:pt x="9936" y="4490"/>
                      <a:pt x="10734" y="4438"/>
                    </a:cubicBezTo>
                    <a:cubicBezTo>
                      <a:pt x="11027" y="4406"/>
                      <a:pt x="11341" y="4373"/>
                      <a:pt x="11649" y="4373"/>
                    </a:cubicBezTo>
                    <a:cubicBezTo>
                      <a:pt x="11828" y="4373"/>
                      <a:pt x="12005" y="4384"/>
                      <a:pt x="12175" y="4412"/>
                    </a:cubicBezTo>
                    <a:cubicBezTo>
                      <a:pt x="12252" y="4258"/>
                      <a:pt x="12304" y="4078"/>
                      <a:pt x="12304" y="3898"/>
                    </a:cubicBezTo>
                    <a:cubicBezTo>
                      <a:pt x="12304" y="2920"/>
                      <a:pt x="12381" y="1916"/>
                      <a:pt x="12304" y="963"/>
                    </a:cubicBezTo>
                    <a:cubicBezTo>
                      <a:pt x="12289" y="661"/>
                      <a:pt x="12122" y="598"/>
                      <a:pt x="11899" y="598"/>
                    </a:cubicBezTo>
                    <a:cubicBezTo>
                      <a:pt x="11742" y="598"/>
                      <a:pt x="11558" y="629"/>
                      <a:pt x="11377" y="629"/>
                    </a:cubicBezTo>
                    <a:cubicBezTo>
                      <a:pt x="10863" y="629"/>
                      <a:pt x="10348" y="577"/>
                      <a:pt x="9833" y="526"/>
                    </a:cubicBezTo>
                    <a:cubicBezTo>
                      <a:pt x="9241" y="474"/>
                      <a:pt x="8623" y="371"/>
                      <a:pt x="8031" y="243"/>
                    </a:cubicBezTo>
                    <a:cubicBezTo>
                      <a:pt x="7772" y="178"/>
                      <a:pt x="7410" y="1"/>
                      <a:pt x="7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a:off x="8229843" y="3116433"/>
                <a:ext cx="33" cy="2543"/>
              </a:xfrm>
              <a:custGeom>
                <a:avLst/>
                <a:gdLst/>
                <a:ahLst/>
                <a:cxnLst/>
                <a:rect l="l" t="t" r="r" b="b"/>
                <a:pathLst>
                  <a:path w="1" h="78" extrusionOk="0">
                    <a:moveTo>
                      <a:pt x="1" y="78"/>
                    </a:moveTo>
                    <a:lnTo>
                      <a:pt x="1" y="78"/>
                    </a:lnTo>
                    <a:cubicBezTo>
                      <a:pt x="1" y="52"/>
                      <a:pt x="1" y="26"/>
                      <a:pt x="1" y="0"/>
                    </a:cubicBezTo>
                    <a:lnTo>
                      <a:pt x="1" y="78"/>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a:off x="8261734" y="2639698"/>
                <a:ext cx="2543" cy="9293"/>
              </a:xfrm>
              <a:custGeom>
                <a:avLst/>
                <a:gdLst/>
                <a:ahLst/>
                <a:cxnLst/>
                <a:rect l="l" t="t" r="r" b="b"/>
                <a:pathLst>
                  <a:path w="78" h="285" extrusionOk="0">
                    <a:moveTo>
                      <a:pt x="78" y="1"/>
                    </a:moveTo>
                    <a:lnTo>
                      <a:pt x="1" y="284"/>
                    </a:lnTo>
                    <a:lnTo>
                      <a:pt x="1" y="284"/>
                    </a:lnTo>
                    <a:close/>
                  </a:path>
                </a:pathLst>
              </a:custGeom>
              <a:solidFill>
                <a:srgbClr val="7A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a:off x="8067029" y="2535058"/>
                <a:ext cx="240382" cy="347237"/>
              </a:xfrm>
              <a:custGeom>
                <a:avLst/>
                <a:gdLst/>
                <a:ahLst/>
                <a:cxnLst/>
                <a:rect l="l" t="t" r="r" b="b"/>
                <a:pathLst>
                  <a:path w="7372" h="10649" extrusionOk="0">
                    <a:moveTo>
                      <a:pt x="4804" y="1"/>
                    </a:moveTo>
                    <a:cubicBezTo>
                      <a:pt x="4290" y="1"/>
                      <a:pt x="3760" y="172"/>
                      <a:pt x="3295" y="559"/>
                    </a:cubicBezTo>
                    <a:cubicBezTo>
                      <a:pt x="2986" y="816"/>
                      <a:pt x="2703" y="1074"/>
                      <a:pt x="2445" y="1382"/>
                    </a:cubicBezTo>
                    <a:cubicBezTo>
                      <a:pt x="2008" y="1897"/>
                      <a:pt x="1673" y="2489"/>
                      <a:pt x="1416" y="3133"/>
                    </a:cubicBezTo>
                    <a:cubicBezTo>
                      <a:pt x="850" y="4626"/>
                      <a:pt x="335" y="7096"/>
                      <a:pt x="0" y="8615"/>
                    </a:cubicBezTo>
                    <a:cubicBezTo>
                      <a:pt x="1519" y="9696"/>
                      <a:pt x="3475" y="9850"/>
                      <a:pt x="5122" y="10648"/>
                    </a:cubicBezTo>
                    <a:cubicBezTo>
                      <a:pt x="6255" y="8615"/>
                      <a:pt x="6512" y="6401"/>
                      <a:pt x="6898" y="4162"/>
                    </a:cubicBezTo>
                    <a:cubicBezTo>
                      <a:pt x="6975" y="3673"/>
                      <a:pt x="7053" y="3184"/>
                      <a:pt x="7130" y="2695"/>
                    </a:cubicBezTo>
                    <a:cubicBezTo>
                      <a:pt x="7371" y="1153"/>
                      <a:pt x="6138" y="1"/>
                      <a:pt x="4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7"/>
              <p:cNvSpPr/>
              <p:nvPr/>
            </p:nvSpPr>
            <p:spPr>
              <a:xfrm>
                <a:off x="7747239" y="3141085"/>
                <a:ext cx="974443" cy="1158544"/>
              </a:xfrm>
              <a:custGeom>
                <a:avLst/>
                <a:gdLst/>
                <a:ahLst/>
                <a:cxnLst/>
                <a:rect l="l" t="t" r="r" b="b"/>
                <a:pathLst>
                  <a:path w="29884" h="35530" extrusionOk="0">
                    <a:moveTo>
                      <a:pt x="25100" y="1"/>
                    </a:moveTo>
                    <a:cubicBezTo>
                      <a:pt x="24384" y="1"/>
                      <a:pt x="23654" y="154"/>
                      <a:pt x="22985" y="428"/>
                    </a:cubicBezTo>
                    <a:cubicBezTo>
                      <a:pt x="21570" y="995"/>
                      <a:pt x="20386" y="2050"/>
                      <a:pt x="19279" y="3131"/>
                    </a:cubicBezTo>
                    <a:cubicBezTo>
                      <a:pt x="17812" y="4546"/>
                      <a:pt x="16499" y="5653"/>
                      <a:pt x="14723" y="6606"/>
                    </a:cubicBezTo>
                    <a:cubicBezTo>
                      <a:pt x="13488" y="7249"/>
                      <a:pt x="12227" y="7815"/>
                      <a:pt x="10991" y="8433"/>
                    </a:cubicBezTo>
                    <a:cubicBezTo>
                      <a:pt x="9473" y="9179"/>
                      <a:pt x="7285" y="10003"/>
                      <a:pt x="5535" y="11110"/>
                    </a:cubicBezTo>
                    <a:cubicBezTo>
                      <a:pt x="4557" y="11316"/>
                      <a:pt x="3681" y="11625"/>
                      <a:pt x="2858" y="12551"/>
                    </a:cubicBezTo>
                    <a:cubicBezTo>
                      <a:pt x="2755" y="12680"/>
                      <a:pt x="2652" y="12809"/>
                      <a:pt x="2549" y="12937"/>
                    </a:cubicBezTo>
                    <a:cubicBezTo>
                      <a:pt x="1700" y="14044"/>
                      <a:pt x="1236" y="15434"/>
                      <a:pt x="927" y="16798"/>
                    </a:cubicBezTo>
                    <a:cubicBezTo>
                      <a:pt x="387" y="19269"/>
                      <a:pt x="284" y="21791"/>
                      <a:pt x="181" y="24314"/>
                    </a:cubicBezTo>
                    <a:cubicBezTo>
                      <a:pt x="1" y="28071"/>
                      <a:pt x="310" y="31134"/>
                      <a:pt x="799" y="35304"/>
                    </a:cubicBezTo>
                    <a:cubicBezTo>
                      <a:pt x="812" y="35458"/>
                      <a:pt x="1970" y="35497"/>
                      <a:pt x="3183" y="35497"/>
                    </a:cubicBezTo>
                    <a:cubicBezTo>
                      <a:pt x="4396" y="35497"/>
                      <a:pt x="5663" y="35458"/>
                      <a:pt x="5895" y="35458"/>
                    </a:cubicBezTo>
                    <a:cubicBezTo>
                      <a:pt x="5919" y="35458"/>
                      <a:pt x="5944" y="35457"/>
                      <a:pt x="5972" y="35457"/>
                    </a:cubicBezTo>
                    <a:cubicBezTo>
                      <a:pt x="6363" y="35457"/>
                      <a:pt x="7131" y="35529"/>
                      <a:pt x="7876" y="35529"/>
                    </a:cubicBezTo>
                    <a:cubicBezTo>
                      <a:pt x="8849" y="35529"/>
                      <a:pt x="9782" y="35406"/>
                      <a:pt x="9782" y="34841"/>
                    </a:cubicBezTo>
                    <a:cubicBezTo>
                      <a:pt x="9884" y="30028"/>
                      <a:pt x="9962" y="25240"/>
                      <a:pt x="10039" y="20453"/>
                    </a:cubicBezTo>
                    <a:cubicBezTo>
                      <a:pt x="10039" y="19887"/>
                      <a:pt x="10065" y="19320"/>
                      <a:pt x="10348" y="18831"/>
                    </a:cubicBezTo>
                    <a:cubicBezTo>
                      <a:pt x="11120" y="17544"/>
                      <a:pt x="13822" y="17570"/>
                      <a:pt x="15135" y="17287"/>
                    </a:cubicBezTo>
                    <a:cubicBezTo>
                      <a:pt x="17297" y="16798"/>
                      <a:pt x="19459" y="16309"/>
                      <a:pt x="21621" y="15820"/>
                    </a:cubicBezTo>
                    <a:cubicBezTo>
                      <a:pt x="23500" y="15382"/>
                      <a:pt x="25405" y="14945"/>
                      <a:pt x="27026" y="13915"/>
                    </a:cubicBezTo>
                    <a:cubicBezTo>
                      <a:pt x="29883" y="12062"/>
                      <a:pt x="29858" y="9282"/>
                      <a:pt x="29677" y="6219"/>
                    </a:cubicBezTo>
                    <a:cubicBezTo>
                      <a:pt x="29549" y="4135"/>
                      <a:pt x="29137" y="1818"/>
                      <a:pt x="27412" y="660"/>
                    </a:cubicBezTo>
                    <a:cubicBezTo>
                      <a:pt x="26736" y="205"/>
                      <a:pt x="25927" y="1"/>
                      <a:pt x="2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7"/>
              <p:cNvSpPr/>
              <p:nvPr/>
            </p:nvSpPr>
            <p:spPr>
              <a:xfrm>
                <a:off x="7429992" y="3223845"/>
                <a:ext cx="1133045" cy="1065059"/>
              </a:xfrm>
              <a:custGeom>
                <a:avLst/>
                <a:gdLst/>
                <a:ahLst/>
                <a:cxnLst/>
                <a:rect l="l" t="t" r="r" b="b"/>
                <a:pathLst>
                  <a:path w="34748" h="32663" extrusionOk="0">
                    <a:moveTo>
                      <a:pt x="30218" y="1"/>
                    </a:moveTo>
                    <a:cubicBezTo>
                      <a:pt x="28365" y="27"/>
                      <a:pt x="26666" y="722"/>
                      <a:pt x="24967" y="1314"/>
                    </a:cubicBezTo>
                    <a:cubicBezTo>
                      <a:pt x="23551" y="1803"/>
                      <a:pt x="22393" y="2111"/>
                      <a:pt x="21055" y="2858"/>
                    </a:cubicBezTo>
                    <a:cubicBezTo>
                      <a:pt x="17940" y="4557"/>
                      <a:pt x="14672" y="6024"/>
                      <a:pt x="11892" y="8314"/>
                    </a:cubicBezTo>
                    <a:cubicBezTo>
                      <a:pt x="7902" y="11635"/>
                      <a:pt x="5380" y="16396"/>
                      <a:pt x="3141" y="21081"/>
                    </a:cubicBezTo>
                    <a:cubicBezTo>
                      <a:pt x="2085" y="23320"/>
                      <a:pt x="1004" y="25559"/>
                      <a:pt x="1" y="27824"/>
                    </a:cubicBezTo>
                    <a:cubicBezTo>
                      <a:pt x="129" y="27876"/>
                      <a:pt x="258" y="27953"/>
                      <a:pt x="387" y="28004"/>
                    </a:cubicBezTo>
                    <a:cubicBezTo>
                      <a:pt x="3475" y="29394"/>
                      <a:pt x="6461" y="30990"/>
                      <a:pt x="9395" y="32663"/>
                    </a:cubicBezTo>
                    <a:cubicBezTo>
                      <a:pt x="10064" y="31531"/>
                      <a:pt x="12381" y="27721"/>
                      <a:pt x="12432" y="27567"/>
                    </a:cubicBezTo>
                    <a:cubicBezTo>
                      <a:pt x="14389" y="23037"/>
                      <a:pt x="13333" y="21158"/>
                      <a:pt x="15598" y="16757"/>
                    </a:cubicBezTo>
                    <a:cubicBezTo>
                      <a:pt x="16165" y="15624"/>
                      <a:pt x="16834" y="14517"/>
                      <a:pt x="17812" y="13694"/>
                    </a:cubicBezTo>
                    <a:cubicBezTo>
                      <a:pt x="18841" y="12819"/>
                      <a:pt x="20154" y="12355"/>
                      <a:pt x="21467" y="11969"/>
                    </a:cubicBezTo>
                    <a:cubicBezTo>
                      <a:pt x="24427" y="11068"/>
                      <a:pt x="28210" y="10425"/>
                      <a:pt x="31016" y="8649"/>
                    </a:cubicBezTo>
                    <a:cubicBezTo>
                      <a:pt x="32122" y="7980"/>
                      <a:pt x="33075" y="7105"/>
                      <a:pt x="33795" y="5998"/>
                    </a:cubicBezTo>
                    <a:cubicBezTo>
                      <a:pt x="34465" y="4917"/>
                      <a:pt x="34748" y="3501"/>
                      <a:pt x="34259" y="2343"/>
                    </a:cubicBezTo>
                    <a:cubicBezTo>
                      <a:pt x="33641" y="799"/>
                      <a:pt x="31865" y="1"/>
                      <a:pt x="30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a:off x="8127453" y="2512004"/>
                <a:ext cx="610184" cy="857675"/>
              </a:xfrm>
              <a:custGeom>
                <a:avLst/>
                <a:gdLst/>
                <a:ahLst/>
                <a:cxnLst/>
                <a:rect l="l" t="t" r="r" b="b"/>
                <a:pathLst>
                  <a:path w="18713" h="26303" extrusionOk="0">
                    <a:moveTo>
                      <a:pt x="5875" y="1"/>
                    </a:moveTo>
                    <a:cubicBezTo>
                      <a:pt x="4298" y="1"/>
                      <a:pt x="2752" y="533"/>
                      <a:pt x="1699" y="1832"/>
                    </a:cubicBezTo>
                    <a:cubicBezTo>
                      <a:pt x="1339" y="2270"/>
                      <a:pt x="1030" y="2759"/>
                      <a:pt x="773" y="3273"/>
                    </a:cubicBezTo>
                    <a:cubicBezTo>
                      <a:pt x="0" y="4972"/>
                      <a:pt x="309" y="7160"/>
                      <a:pt x="592" y="8730"/>
                    </a:cubicBezTo>
                    <a:cubicBezTo>
                      <a:pt x="773" y="9785"/>
                      <a:pt x="979" y="10866"/>
                      <a:pt x="1184" y="11947"/>
                    </a:cubicBezTo>
                    <a:cubicBezTo>
                      <a:pt x="1390" y="13028"/>
                      <a:pt x="1468" y="14058"/>
                      <a:pt x="1596" y="15165"/>
                    </a:cubicBezTo>
                    <a:cubicBezTo>
                      <a:pt x="1751" y="16580"/>
                      <a:pt x="1854" y="17970"/>
                      <a:pt x="1751" y="19411"/>
                    </a:cubicBezTo>
                    <a:cubicBezTo>
                      <a:pt x="1699" y="20518"/>
                      <a:pt x="824" y="22757"/>
                      <a:pt x="1957" y="23555"/>
                    </a:cubicBezTo>
                    <a:cubicBezTo>
                      <a:pt x="2549" y="23993"/>
                      <a:pt x="3913" y="23890"/>
                      <a:pt x="4633" y="24019"/>
                    </a:cubicBezTo>
                    <a:cubicBezTo>
                      <a:pt x="5560" y="24173"/>
                      <a:pt x="6461" y="24379"/>
                      <a:pt x="7362" y="24585"/>
                    </a:cubicBezTo>
                    <a:cubicBezTo>
                      <a:pt x="10580" y="25320"/>
                      <a:pt x="13839" y="26302"/>
                      <a:pt x="17157" y="26302"/>
                    </a:cubicBezTo>
                    <a:cubicBezTo>
                      <a:pt x="17555" y="26302"/>
                      <a:pt x="17953" y="26288"/>
                      <a:pt x="18352" y="26258"/>
                    </a:cubicBezTo>
                    <a:cubicBezTo>
                      <a:pt x="18584" y="26232"/>
                      <a:pt x="18712" y="26001"/>
                      <a:pt x="18635" y="25795"/>
                    </a:cubicBezTo>
                    <a:cubicBezTo>
                      <a:pt x="18249" y="24765"/>
                      <a:pt x="18481" y="23581"/>
                      <a:pt x="18326" y="22552"/>
                    </a:cubicBezTo>
                    <a:cubicBezTo>
                      <a:pt x="18120" y="21110"/>
                      <a:pt x="17323" y="19746"/>
                      <a:pt x="17014" y="18305"/>
                    </a:cubicBezTo>
                    <a:cubicBezTo>
                      <a:pt x="16911" y="17790"/>
                      <a:pt x="16782" y="17301"/>
                      <a:pt x="16602" y="16838"/>
                    </a:cubicBezTo>
                    <a:cubicBezTo>
                      <a:pt x="15778" y="14676"/>
                      <a:pt x="15006" y="12617"/>
                      <a:pt x="14414" y="10352"/>
                    </a:cubicBezTo>
                    <a:cubicBezTo>
                      <a:pt x="14079" y="9065"/>
                      <a:pt x="14208" y="7855"/>
                      <a:pt x="13745" y="6619"/>
                    </a:cubicBezTo>
                    <a:cubicBezTo>
                      <a:pt x="12715" y="3840"/>
                      <a:pt x="11403" y="1523"/>
                      <a:pt x="8494" y="468"/>
                    </a:cubicBezTo>
                    <a:cubicBezTo>
                      <a:pt x="7667" y="171"/>
                      <a:pt x="6766" y="1"/>
                      <a:pt x="5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a:off x="8125757" y="2251398"/>
                <a:ext cx="209014" cy="325488"/>
              </a:xfrm>
              <a:custGeom>
                <a:avLst/>
                <a:gdLst/>
                <a:ahLst/>
                <a:cxnLst/>
                <a:rect l="l" t="t" r="r" b="b"/>
                <a:pathLst>
                  <a:path w="6410" h="9982" extrusionOk="0">
                    <a:moveTo>
                      <a:pt x="3570" y="0"/>
                    </a:moveTo>
                    <a:cubicBezTo>
                      <a:pt x="2967" y="0"/>
                      <a:pt x="2374" y="84"/>
                      <a:pt x="1828" y="327"/>
                    </a:cubicBezTo>
                    <a:cubicBezTo>
                      <a:pt x="1391" y="533"/>
                      <a:pt x="979" y="893"/>
                      <a:pt x="696" y="1305"/>
                    </a:cubicBezTo>
                    <a:cubicBezTo>
                      <a:pt x="413" y="1794"/>
                      <a:pt x="413" y="2360"/>
                      <a:pt x="284" y="2875"/>
                    </a:cubicBezTo>
                    <a:cubicBezTo>
                      <a:pt x="104" y="3750"/>
                      <a:pt x="1" y="4702"/>
                      <a:pt x="284" y="5552"/>
                    </a:cubicBezTo>
                    <a:cubicBezTo>
                      <a:pt x="361" y="5886"/>
                      <a:pt x="541" y="6221"/>
                      <a:pt x="799" y="6452"/>
                    </a:cubicBezTo>
                    <a:cubicBezTo>
                      <a:pt x="1082" y="6710"/>
                      <a:pt x="1391" y="6658"/>
                      <a:pt x="1442" y="7096"/>
                    </a:cubicBezTo>
                    <a:cubicBezTo>
                      <a:pt x="1520" y="7894"/>
                      <a:pt x="1648" y="8614"/>
                      <a:pt x="1417" y="9361"/>
                    </a:cubicBezTo>
                    <a:cubicBezTo>
                      <a:pt x="1854" y="9695"/>
                      <a:pt x="2343" y="9979"/>
                      <a:pt x="2884" y="9979"/>
                    </a:cubicBezTo>
                    <a:cubicBezTo>
                      <a:pt x="2925" y="9980"/>
                      <a:pt x="2966" y="9981"/>
                      <a:pt x="3007" y="9981"/>
                    </a:cubicBezTo>
                    <a:cubicBezTo>
                      <a:pt x="3535" y="9981"/>
                      <a:pt x="4075" y="9829"/>
                      <a:pt x="4505" y="9567"/>
                    </a:cubicBezTo>
                    <a:cubicBezTo>
                      <a:pt x="5046" y="9206"/>
                      <a:pt x="5432" y="8614"/>
                      <a:pt x="5741" y="7997"/>
                    </a:cubicBezTo>
                    <a:cubicBezTo>
                      <a:pt x="5689" y="7919"/>
                      <a:pt x="5689" y="7868"/>
                      <a:pt x="5663" y="7791"/>
                    </a:cubicBezTo>
                    <a:cubicBezTo>
                      <a:pt x="5535" y="7302"/>
                      <a:pt x="5458" y="6787"/>
                      <a:pt x="5406" y="6272"/>
                    </a:cubicBezTo>
                    <a:cubicBezTo>
                      <a:pt x="5355" y="5912"/>
                      <a:pt x="5200" y="5346"/>
                      <a:pt x="5355" y="4985"/>
                    </a:cubicBezTo>
                    <a:cubicBezTo>
                      <a:pt x="5432" y="4857"/>
                      <a:pt x="5509" y="4728"/>
                      <a:pt x="5586" y="4599"/>
                    </a:cubicBezTo>
                    <a:cubicBezTo>
                      <a:pt x="5741" y="4290"/>
                      <a:pt x="5895" y="4007"/>
                      <a:pt x="5998" y="3698"/>
                    </a:cubicBezTo>
                    <a:cubicBezTo>
                      <a:pt x="6255" y="3106"/>
                      <a:pt x="6410" y="2463"/>
                      <a:pt x="6384" y="1819"/>
                    </a:cubicBezTo>
                    <a:cubicBezTo>
                      <a:pt x="6358" y="1614"/>
                      <a:pt x="6333" y="1227"/>
                      <a:pt x="6230" y="1047"/>
                    </a:cubicBezTo>
                    <a:cubicBezTo>
                      <a:pt x="6127" y="893"/>
                      <a:pt x="6024" y="738"/>
                      <a:pt x="5921" y="610"/>
                    </a:cubicBezTo>
                    <a:cubicBezTo>
                      <a:pt x="5483" y="146"/>
                      <a:pt x="4634" y="69"/>
                      <a:pt x="4068" y="18"/>
                    </a:cubicBezTo>
                    <a:cubicBezTo>
                      <a:pt x="3901" y="7"/>
                      <a:pt x="3735" y="0"/>
                      <a:pt x="3570"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a:off x="8099768" y="2208094"/>
                <a:ext cx="250947" cy="210188"/>
              </a:xfrm>
              <a:custGeom>
                <a:avLst/>
                <a:gdLst/>
                <a:ahLst/>
                <a:cxnLst/>
                <a:rect l="l" t="t" r="r" b="b"/>
                <a:pathLst>
                  <a:path w="7696" h="6446" extrusionOk="0">
                    <a:moveTo>
                      <a:pt x="1811" y="0"/>
                    </a:moveTo>
                    <a:cubicBezTo>
                      <a:pt x="1252" y="0"/>
                      <a:pt x="709" y="228"/>
                      <a:pt x="335" y="625"/>
                    </a:cubicBezTo>
                    <a:cubicBezTo>
                      <a:pt x="154" y="831"/>
                      <a:pt x="0" y="1088"/>
                      <a:pt x="77" y="1346"/>
                    </a:cubicBezTo>
                    <a:cubicBezTo>
                      <a:pt x="103" y="1474"/>
                      <a:pt x="180" y="1603"/>
                      <a:pt x="257" y="1706"/>
                    </a:cubicBezTo>
                    <a:cubicBezTo>
                      <a:pt x="906" y="2587"/>
                      <a:pt x="1409" y="3008"/>
                      <a:pt x="2443" y="3008"/>
                    </a:cubicBezTo>
                    <a:cubicBezTo>
                      <a:pt x="2557" y="3008"/>
                      <a:pt x="2678" y="3003"/>
                      <a:pt x="2806" y="2993"/>
                    </a:cubicBezTo>
                    <a:cubicBezTo>
                      <a:pt x="3102" y="2960"/>
                      <a:pt x="3399" y="2917"/>
                      <a:pt x="3689" y="2917"/>
                    </a:cubicBezTo>
                    <a:cubicBezTo>
                      <a:pt x="3852" y="2917"/>
                      <a:pt x="4012" y="2930"/>
                      <a:pt x="4170" y="2967"/>
                    </a:cubicBezTo>
                    <a:cubicBezTo>
                      <a:pt x="4479" y="3019"/>
                      <a:pt x="5019" y="3276"/>
                      <a:pt x="5096" y="3636"/>
                    </a:cubicBezTo>
                    <a:cubicBezTo>
                      <a:pt x="5148" y="3894"/>
                      <a:pt x="4865" y="4151"/>
                      <a:pt x="4968" y="4460"/>
                    </a:cubicBezTo>
                    <a:cubicBezTo>
                      <a:pt x="4991" y="4575"/>
                      <a:pt x="5096" y="4670"/>
                      <a:pt x="5211" y="4670"/>
                    </a:cubicBezTo>
                    <a:cubicBezTo>
                      <a:pt x="5224" y="4670"/>
                      <a:pt x="5237" y="4669"/>
                      <a:pt x="5251" y="4666"/>
                    </a:cubicBezTo>
                    <a:cubicBezTo>
                      <a:pt x="5309" y="4607"/>
                      <a:pt x="5576" y="4297"/>
                      <a:pt x="5723" y="4297"/>
                    </a:cubicBezTo>
                    <a:cubicBezTo>
                      <a:pt x="5770" y="4297"/>
                      <a:pt x="5805" y="4328"/>
                      <a:pt x="5817" y="4409"/>
                    </a:cubicBezTo>
                    <a:cubicBezTo>
                      <a:pt x="5817" y="4589"/>
                      <a:pt x="5663" y="4846"/>
                      <a:pt x="5611" y="5026"/>
                    </a:cubicBezTo>
                    <a:cubicBezTo>
                      <a:pt x="5534" y="5335"/>
                      <a:pt x="5482" y="5644"/>
                      <a:pt x="5611" y="5927"/>
                    </a:cubicBezTo>
                    <a:cubicBezTo>
                      <a:pt x="5711" y="6148"/>
                      <a:pt x="5889" y="6446"/>
                      <a:pt x="6121" y="6446"/>
                    </a:cubicBezTo>
                    <a:cubicBezTo>
                      <a:pt x="6187" y="6446"/>
                      <a:pt x="6258" y="6422"/>
                      <a:pt x="6332" y="6365"/>
                    </a:cubicBezTo>
                    <a:cubicBezTo>
                      <a:pt x="6589" y="6159"/>
                      <a:pt x="6538" y="5799"/>
                      <a:pt x="6692" y="5541"/>
                    </a:cubicBezTo>
                    <a:cubicBezTo>
                      <a:pt x="6821" y="5309"/>
                      <a:pt x="6975" y="5078"/>
                      <a:pt x="7078" y="4846"/>
                    </a:cubicBezTo>
                    <a:lnTo>
                      <a:pt x="7104" y="4846"/>
                    </a:lnTo>
                    <a:cubicBezTo>
                      <a:pt x="7336" y="4409"/>
                      <a:pt x="7541" y="3945"/>
                      <a:pt x="7593" y="3353"/>
                    </a:cubicBezTo>
                    <a:cubicBezTo>
                      <a:pt x="7696" y="1963"/>
                      <a:pt x="6872" y="985"/>
                      <a:pt x="5740" y="290"/>
                    </a:cubicBezTo>
                    <a:cubicBezTo>
                      <a:pt x="5508" y="136"/>
                      <a:pt x="5276" y="33"/>
                      <a:pt x="5045" y="7"/>
                    </a:cubicBezTo>
                    <a:cubicBezTo>
                      <a:pt x="5023" y="6"/>
                      <a:pt x="5001" y="6"/>
                      <a:pt x="4980" y="6"/>
                    </a:cubicBezTo>
                    <a:cubicBezTo>
                      <a:pt x="4545" y="6"/>
                      <a:pt x="4175" y="243"/>
                      <a:pt x="3758" y="316"/>
                    </a:cubicBezTo>
                    <a:cubicBezTo>
                      <a:pt x="3694" y="324"/>
                      <a:pt x="3632" y="328"/>
                      <a:pt x="3569" y="328"/>
                    </a:cubicBezTo>
                    <a:cubicBezTo>
                      <a:pt x="3024" y="328"/>
                      <a:pt x="2513" y="54"/>
                      <a:pt x="1982" y="7"/>
                    </a:cubicBezTo>
                    <a:cubicBezTo>
                      <a:pt x="1925" y="3"/>
                      <a:pt x="1868" y="0"/>
                      <a:pt x="1811"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a:off x="7705272" y="2741991"/>
                <a:ext cx="786428" cy="480504"/>
              </a:xfrm>
              <a:custGeom>
                <a:avLst/>
                <a:gdLst/>
                <a:ahLst/>
                <a:cxnLst/>
                <a:rect l="l" t="t" r="r" b="b"/>
                <a:pathLst>
                  <a:path w="24118" h="14736" extrusionOk="0">
                    <a:moveTo>
                      <a:pt x="21587" y="1"/>
                    </a:moveTo>
                    <a:cubicBezTo>
                      <a:pt x="20696" y="1"/>
                      <a:pt x="19744" y="494"/>
                      <a:pt x="19176" y="1265"/>
                    </a:cubicBezTo>
                    <a:cubicBezTo>
                      <a:pt x="17683" y="3324"/>
                      <a:pt x="16293" y="5461"/>
                      <a:pt x="15032" y="7674"/>
                    </a:cubicBezTo>
                    <a:cubicBezTo>
                      <a:pt x="14878" y="7983"/>
                      <a:pt x="14698" y="8266"/>
                      <a:pt x="14440" y="8498"/>
                    </a:cubicBezTo>
                    <a:cubicBezTo>
                      <a:pt x="14183" y="8704"/>
                      <a:pt x="13874" y="8807"/>
                      <a:pt x="13565" y="8910"/>
                    </a:cubicBezTo>
                    <a:cubicBezTo>
                      <a:pt x="10811" y="9810"/>
                      <a:pt x="7825" y="10531"/>
                      <a:pt x="5226" y="11844"/>
                    </a:cubicBezTo>
                    <a:cubicBezTo>
                      <a:pt x="4402" y="12256"/>
                      <a:pt x="3630" y="12770"/>
                      <a:pt x="2755" y="13028"/>
                    </a:cubicBezTo>
                    <a:cubicBezTo>
                      <a:pt x="1906" y="13259"/>
                      <a:pt x="953" y="13259"/>
                      <a:pt x="284" y="13826"/>
                    </a:cubicBezTo>
                    <a:cubicBezTo>
                      <a:pt x="130" y="13980"/>
                      <a:pt x="1" y="14186"/>
                      <a:pt x="78" y="14366"/>
                    </a:cubicBezTo>
                    <a:cubicBezTo>
                      <a:pt x="155" y="14546"/>
                      <a:pt x="387" y="14572"/>
                      <a:pt x="593" y="14598"/>
                    </a:cubicBezTo>
                    <a:cubicBezTo>
                      <a:pt x="1258" y="14637"/>
                      <a:pt x="1952" y="14735"/>
                      <a:pt x="2631" y="14735"/>
                    </a:cubicBezTo>
                    <a:cubicBezTo>
                      <a:pt x="2846" y="14735"/>
                      <a:pt x="3059" y="14725"/>
                      <a:pt x="3270" y="14701"/>
                    </a:cubicBezTo>
                    <a:cubicBezTo>
                      <a:pt x="3978" y="14622"/>
                      <a:pt x="4670" y="14588"/>
                      <a:pt x="5371" y="14588"/>
                    </a:cubicBezTo>
                    <a:cubicBezTo>
                      <a:pt x="5588" y="14588"/>
                      <a:pt x="5805" y="14592"/>
                      <a:pt x="6024" y="14598"/>
                    </a:cubicBezTo>
                    <a:cubicBezTo>
                      <a:pt x="6089" y="14598"/>
                      <a:pt x="6153" y="14598"/>
                      <a:pt x="6218" y="14598"/>
                    </a:cubicBezTo>
                    <a:cubicBezTo>
                      <a:pt x="10425" y="14598"/>
                      <a:pt x="14603" y="13775"/>
                      <a:pt x="18507" y="12178"/>
                    </a:cubicBezTo>
                    <a:cubicBezTo>
                      <a:pt x="19279" y="11869"/>
                      <a:pt x="20051" y="11509"/>
                      <a:pt x="20669" y="10943"/>
                    </a:cubicBezTo>
                    <a:cubicBezTo>
                      <a:pt x="20695" y="10917"/>
                      <a:pt x="20721" y="10891"/>
                      <a:pt x="20746" y="10866"/>
                    </a:cubicBezTo>
                    <a:cubicBezTo>
                      <a:pt x="21930" y="9759"/>
                      <a:pt x="22677" y="7854"/>
                      <a:pt x="23140" y="6361"/>
                    </a:cubicBezTo>
                    <a:cubicBezTo>
                      <a:pt x="23629" y="4869"/>
                      <a:pt x="24118" y="2887"/>
                      <a:pt x="23526" y="1368"/>
                    </a:cubicBezTo>
                    <a:cubicBezTo>
                      <a:pt x="23147" y="403"/>
                      <a:pt x="22392" y="1"/>
                      <a:pt x="21587"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a:off x="8240767" y="2562840"/>
                <a:ext cx="290402" cy="417702"/>
              </a:xfrm>
              <a:custGeom>
                <a:avLst/>
                <a:gdLst/>
                <a:ahLst/>
                <a:cxnLst/>
                <a:rect l="l" t="t" r="r" b="b"/>
                <a:pathLst>
                  <a:path w="8906" h="12810" extrusionOk="0">
                    <a:moveTo>
                      <a:pt x="5780" y="0"/>
                    </a:moveTo>
                    <a:cubicBezTo>
                      <a:pt x="5563" y="0"/>
                      <a:pt x="5350" y="52"/>
                      <a:pt x="5148" y="170"/>
                    </a:cubicBezTo>
                    <a:cubicBezTo>
                      <a:pt x="4916" y="325"/>
                      <a:pt x="4736" y="556"/>
                      <a:pt x="4556" y="788"/>
                    </a:cubicBezTo>
                    <a:cubicBezTo>
                      <a:pt x="3732" y="1920"/>
                      <a:pt x="2909" y="3079"/>
                      <a:pt x="2265" y="4314"/>
                    </a:cubicBezTo>
                    <a:cubicBezTo>
                      <a:pt x="2214" y="4391"/>
                      <a:pt x="2188" y="4494"/>
                      <a:pt x="2136" y="4571"/>
                    </a:cubicBezTo>
                    <a:cubicBezTo>
                      <a:pt x="1879" y="5112"/>
                      <a:pt x="0" y="7969"/>
                      <a:pt x="206" y="8406"/>
                    </a:cubicBezTo>
                    <a:cubicBezTo>
                      <a:pt x="566" y="9153"/>
                      <a:pt x="1313" y="9616"/>
                      <a:pt x="2034" y="10002"/>
                    </a:cubicBezTo>
                    <a:cubicBezTo>
                      <a:pt x="3681" y="10955"/>
                      <a:pt x="5354" y="11881"/>
                      <a:pt x="7001" y="12808"/>
                    </a:cubicBezTo>
                    <a:cubicBezTo>
                      <a:pt x="7002" y="12809"/>
                      <a:pt x="7004" y="12809"/>
                      <a:pt x="7005" y="12809"/>
                    </a:cubicBezTo>
                    <a:cubicBezTo>
                      <a:pt x="7121" y="12809"/>
                      <a:pt x="7748" y="9947"/>
                      <a:pt x="7825" y="9642"/>
                    </a:cubicBezTo>
                    <a:cubicBezTo>
                      <a:pt x="8211" y="8304"/>
                      <a:pt x="8674" y="6965"/>
                      <a:pt x="8828" y="5627"/>
                    </a:cubicBezTo>
                    <a:cubicBezTo>
                      <a:pt x="8906" y="5086"/>
                      <a:pt x="8726" y="4546"/>
                      <a:pt x="8494" y="4057"/>
                    </a:cubicBezTo>
                    <a:cubicBezTo>
                      <a:pt x="8494" y="4031"/>
                      <a:pt x="8468" y="3979"/>
                      <a:pt x="8468" y="3954"/>
                    </a:cubicBezTo>
                    <a:cubicBezTo>
                      <a:pt x="8442" y="3851"/>
                      <a:pt x="8417" y="3722"/>
                      <a:pt x="8391" y="3619"/>
                    </a:cubicBezTo>
                    <a:cubicBezTo>
                      <a:pt x="8365" y="3619"/>
                      <a:pt x="8365" y="3593"/>
                      <a:pt x="8365" y="3568"/>
                    </a:cubicBezTo>
                    <a:cubicBezTo>
                      <a:pt x="8339" y="3516"/>
                      <a:pt x="8314" y="3490"/>
                      <a:pt x="8288" y="3439"/>
                    </a:cubicBezTo>
                    <a:cubicBezTo>
                      <a:pt x="8237" y="3336"/>
                      <a:pt x="8185" y="3259"/>
                      <a:pt x="8134" y="3182"/>
                    </a:cubicBezTo>
                    <a:cubicBezTo>
                      <a:pt x="8108" y="3130"/>
                      <a:pt x="8082" y="3079"/>
                      <a:pt x="8056" y="3053"/>
                    </a:cubicBezTo>
                    <a:lnTo>
                      <a:pt x="8056" y="3053"/>
                    </a:lnTo>
                    <a:cubicBezTo>
                      <a:pt x="8037" y="3024"/>
                      <a:pt x="8005" y="2976"/>
                      <a:pt x="8005" y="2976"/>
                    </a:cubicBezTo>
                    <a:cubicBezTo>
                      <a:pt x="7747" y="2641"/>
                      <a:pt x="7464" y="2358"/>
                      <a:pt x="7207" y="2023"/>
                    </a:cubicBezTo>
                    <a:cubicBezTo>
                      <a:pt x="6744" y="1406"/>
                      <a:pt x="6435" y="736"/>
                      <a:pt x="6126" y="41"/>
                    </a:cubicBezTo>
                    <a:cubicBezTo>
                      <a:pt x="6010" y="15"/>
                      <a:pt x="5895" y="0"/>
                      <a:pt x="5780" y="0"/>
                    </a:cubicBezTo>
                    <a:close/>
                  </a:path>
                </a:pathLst>
              </a:custGeom>
              <a:solidFill>
                <a:srgbClr val="2C6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8268451" y="2346843"/>
                <a:ext cx="43661" cy="60520"/>
              </a:xfrm>
              <a:custGeom>
                <a:avLst/>
                <a:gdLst/>
                <a:ahLst/>
                <a:cxnLst/>
                <a:rect l="l" t="t" r="r" b="b"/>
                <a:pathLst>
                  <a:path w="1339" h="1856" extrusionOk="0">
                    <a:moveTo>
                      <a:pt x="633" y="1"/>
                    </a:moveTo>
                    <a:cubicBezTo>
                      <a:pt x="580" y="1"/>
                      <a:pt x="523" y="9"/>
                      <a:pt x="464" y="25"/>
                    </a:cubicBezTo>
                    <a:cubicBezTo>
                      <a:pt x="258" y="102"/>
                      <a:pt x="78" y="282"/>
                      <a:pt x="1" y="514"/>
                    </a:cubicBezTo>
                    <a:lnTo>
                      <a:pt x="361" y="1852"/>
                    </a:lnTo>
                    <a:cubicBezTo>
                      <a:pt x="382" y="1854"/>
                      <a:pt x="402" y="1855"/>
                      <a:pt x="423" y="1855"/>
                    </a:cubicBezTo>
                    <a:cubicBezTo>
                      <a:pt x="685" y="1855"/>
                      <a:pt x="940" y="1709"/>
                      <a:pt x="1107" y="1518"/>
                    </a:cubicBezTo>
                    <a:cubicBezTo>
                      <a:pt x="1287" y="1286"/>
                      <a:pt x="1339" y="977"/>
                      <a:pt x="1287" y="694"/>
                    </a:cubicBezTo>
                    <a:cubicBezTo>
                      <a:pt x="1243" y="357"/>
                      <a:pt x="1002" y="1"/>
                      <a:pt x="633"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8260071" y="2680752"/>
                <a:ext cx="61791" cy="183743"/>
              </a:xfrm>
              <a:custGeom>
                <a:avLst/>
                <a:gdLst/>
                <a:ahLst/>
                <a:cxnLst/>
                <a:rect l="l" t="t" r="r" b="b"/>
                <a:pathLst>
                  <a:path w="1895" h="5635" extrusionOk="0">
                    <a:moveTo>
                      <a:pt x="1845" y="1"/>
                    </a:moveTo>
                    <a:cubicBezTo>
                      <a:pt x="1829" y="1"/>
                      <a:pt x="1812" y="9"/>
                      <a:pt x="1802" y="29"/>
                    </a:cubicBezTo>
                    <a:cubicBezTo>
                      <a:pt x="1390" y="904"/>
                      <a:pt x="1030" y="1805"/>
                      <a:pt x="721" y="2731"/>
                    </a:cubicBezTo>
                    <a:cubicBezTo>
                      <a:pt x="412" y="3658"/>
                      <a:pt x="129" y="4610"/>
                      <a:pt x="0" y="5563"/>
                    </a:cubicBezTo>
                    <a:cubicBezTo>
                      <a:pt x="0" y="5607"/>
                      <a:pt x="35" y="5635"/>
                      <a:pt x="69" y="5635"/>
                    </a:cubicBezTo>
                    <a:cubicBezTo>
                      <a:pt x="94" y="5635"/>
                      <a:pt x="118" y="5621"/>
                      <a:pt x="129" y="5588"/>
                    </a:cubicBezTo>
                    <a:cubicBezTo>
                      <a:pt x="412" y="4662"/>
                      <a:pt x="618" y="3709"/>
                      <a:pt x="927" y="2783"/>
                    </a:cubicBezTo>
                    <a:cubicBezTo>
                      <a:pt x="1210" y="1856"/>
                      <a:pt x="1519" y="955"/>
                      <a:pt x="1879" y="55"/>
                    </a:cubicBezTo>
                    <a:cubicBezTo>
                      <a:pt x="1895" y="23"/>
                      <a:pt x="1872" y="1"/>
                      <a:pt x="1845"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8447341" y="2799056"/>
                <a:ext cx="80182" cy="174157"/>
              </a:xfrm>
              <a:custGeom>
                <a:avLst/>
                <a:gdLst/>
                <a:ahLst/>
                <a:cxnLst/>
                <a:rect l="l" t="t" r="r" b="b"/>
                <a:pathLst>
                  <a:path w="2459" h="5341" extrusionOk="0">
                    <a:moveTo>
                      <a:pt x="2328" y="1"/>
                    </a:moveTo>
                    <a:cubicBezTo>
                      <a:pt x="2291" y="1"/>
                      <a:pt x="2255" y="18"/>
                      <a:pt x="2236" y="56"/>
                    </a:cubicBezTo>
                    <a:cubicBezTo>
                      <a:pt x="1953" y="931"/>
                      <a:pt x="1644" y="1806"/>
                      <a:pt x="1335" y="2655"/>
                    </a:cubicBezTo>
                    <a:cubicBezTo>
                      <a:pt x="1181" y="3093"/>
                      <a:pt x="1001" y="3505"/>
                      <a:pt x="846" y="3942"/>
                    </a:cubicBezTo>
                    <a:cubicBezTo>
                      <a:pt x="769" y="4148"/>
                      <a:pt x="692" y="4328"/>
                      <a:pt x="615" y="4534"/>
                    </a:cubicBezTo>
                    <a:cubicBezTo>
                      <a:pt x="548" y="4689"/>
                      <a:pt x="444" y="5168"/>
                      <a:pt x="219" y="5168"/>
                    </a:cubicBezTo>
                    <a:cubicBezTo>
                      <a:pt x="183" y="5168"/>
                      <a:pt x="143" y="5155"/>
                      <a:pt x="100" y="5126"/>
                    </a:cubicBezTo>
                    <a:cubicBezTo>
                      <a:pt x="93" y="5123"/>
                      <a:pt x="86" y="5121"/>
                      <a:pt x="79" y="5121"/>
                    </a:cubicBezTo>
                    <a:cubicBezTo>
                      <a:pt x="36" y="5121"/>
                      <a:pt x="0" y="5185"/>
                      <a:pt x="23" y="5229"/>
                    </a:cubicBezTo>
                    <a:cubicBezTo>
                      <a:pt x="89" y="5308"/>
                      <a:pt x="158" y="5340"/>
                      <a:pt x="227" y="5340"/>
                    </a:cubicBezTo>
                    <a:cubicBezTo>
                      <a:pt x="425" y="5340"/>
                      <a:pt x="615" y="5073"/>
                      <a:pt x="692" y="4920"/>
                    </a:cubicBezTo>
                    <a:cubicBezTo>
                      <a:pt x="923" y="4406"/>
                      <a:pt x="1129" y="3891"/>
                      <a:pt x="1335" y="3376"/>
                    </a:cubicBezTo>
                    <a:cubicBezTo>
                      <a:pt x="1721" y="2295"/>
                      <a:pt x="2107" y="1214"/>
                      <a:pt x="2442" y="133"/>
                    </a:cubicBezTo>
                    <a:cubicBezTo>
                      <a:pt x="2458" y="51"/>
                      <a:pt x="2392" y="1"/>
                      <a:pt x="2328"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a:off x="8130518" y="2674720"/>
                <a:ext cx="31890" cy="186450"/>
              </a:xfrm>
              <a:custGeom>
                <a:avLst/>
                <a:gdLst/>
                <a:ahLst/>
                <a:cxnLst/>
                <a:rect l="l" t="t" r="r" b="b"/>
                <a:pathLst>
                  <a:path w="978" h="5718" extrusionOk="0">
                    <a:moveTo>
                      <a:pt x="137" y="0"/>
                    </a:moveTo>
                    <a:cubicBezTo>
                      <a:pt x="71" y="0"/>
                      <a:pt x="0" y="75"/>
                      <a:pt x="35" y="162"/>
                    </a:cubicBezTo>
                    <a:cubicBezTo>
                      <a:pt x="473" y="960"/>
                      <a:pt x="370" y="1913"/>
                      <a:pt x="421" y="2788"/>
                    </a:cubicBezTo>
                    <a:cubicBezTo>
                      <a:pt x="473" y="3740"/>
                      <a:pt x="576" y="4692"/>
                      <a:pt x="756" y="5645"/>
                    </a:cubicBezTo>
                    <a:cubicBezTo>
                      <a:pt x="766" y="5695"/>
                      <a:pt x="803" y="5718"/>
                      <a:pt x="844" y="5718"/>
                    </a:cubicBezTo>
                    <a:cubicBezTo>
                      <a:pt x="907" y="5718"/>
                      <a:pt x="977" y="5662"/>
                      <a:pt x="962" y="5567"/>
                    </a:cubicBezTo>
                    <a:cubicBezTo>
                      <a:pt x="782" y="4564"/>
                      <a:pt x="653" y="3560"/>
                      <a:pt x="601" y="2530"/>
                    </a:cubicBezTo>
                    <a:cubicBezTo>
                      <a:pt x="576" y="1681"/>
                      <a:pt x="627" y="806"/>
                      <a:pt x="215" y="59"/>
                    </a:cubicBezTo>
                    <a:cubicBezTo>
                      <a:pt x="199" y="18"/>
                      <a:pt x="168" y="0"/>
                      <a:pt x="137"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a:off x="8277679" y="2361060"/>
                <a:ext cx="21847" cy="21456"/>
              </a:xfrm>
              <a:custGeom>
                <a:avLst/>
                <a:gdLst/>
                <a:ahLst/>
                <a:cxnLst/>
                <a:rect l="l" t="t" r="r" b="b"/>
                <a:pathLst>
                  <a:path w="670" h="658" extrusionOk="0">
                    <a:moveTo>
                      <a:pt x="618" y="1"/>
                    </a:moveTo>
                    <a:cubicBezTo>
                      <a:pt x="541" y="1"/>
                      <a:pt x="464" y="1"/>
                      <a:pt x="387" y="26"/>
                    </a:cubicBezTo>
                    <a:cubicBezTo>
                      <a:pt x="284" y="52"/>
                      <a:pt x="232" y="104"/>
                      <a:pt x="155" y="181"/>
                    </a:cubicBezTo>
                    <a:cubicBezTo>
                      <a:pt x="52" y="310"/>
                      <a:pt x="1" y="464"/>
                      <a:pt x="1" y="618"/>
                    </a:cubicBezTo>
                    <a:cubicBezTo>
                      <a:pt x="1" y="644"/>
                      <a:pt x="20" y="657"/>
                      <a:pt x="39" y="657"/>
                    </a:cubicBezTo>
                    <a:cubicBezTo>
                      <a:pt x="59" y="657"/>
                      <a:pt x="78" y="644"/>
                      <a:pt x="78" y="618"/>
                    </a:cubicBezTo>
                    <a:cubicBezTo>
                      <a:pt x="104" y="490"/>
                      <a:pt x="155" y="361"/>
                      <a:pt x="258" y="258"/>
                    </a:cubicBezTo>
                    <a:cubicBezTo>
                      <a:pt x="310" y="232"/>
                      <a:pt x="361" y="181"/>
                      <a:pt x="438" y="155"/>
                    </a:cubicBezTo>
                    <a:cubicBezTo>
                      <a:pt x="490" y="129"/>
                      <a:pt x="567" y="104"/>
                      <a:pt x="618" y="78"/>
                    </a:cubicBezTo>
                    <a:cubicBezTo>
                      <a:pt x="670" y="78"/>
                      <a:pt x="670" y="1"/>
                      <a:pt x="618"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a:off x="8169615" y="2471472"/>
                <a:ext cx="47672" cy="7956"/>
              </a:xfrm>
              <a:custGeom>
                <a:avLst/>
                <a:gdLst/>
                <a:ahLst/>
                <a:cxnLst/>
                <a:rect l="l" t="t" r="r" b="b"/>
                <a:pathLst>
                  <a:path w="1462" h="244" extrusionOk="0">
                    <a:moveTo>
                      <a:pt x="1280" y="1"/>
                    </a:moveTo>
                    <a:cubicBezTo>
                      <a:pt x="1210" y="1"/>
                      <a:pt x="1135" y="12"/>
                      <a:pt x="1050" y="12"/>
                    </a:cubicBezTo>
                    <a:cubicBezTo>
                      <a:pt x="947" y="38"/>
                      <a:pt x="844" y="38"/>
                      <a:pt x="741" y="38"/>
                    </a:cubicBezTo>
                    <a:cubicBezTo>
                      <a:pt x="638" y="38"/>
                      <a:pt x="535" y="38"/>
                      <a:pt x="432" y="12"/>
                    </a:cubicBezTo>
                    <a:lnTo>
                      <a:pt x="72" y="12"/>
                    </a:lnTo>
                    <a:cubicBezTo>
                      <a:pt x="66" y="9"/>
                      <a:pt x="61" y="8"/>
                      <a:pt x="56" y="8"/>
                    </a:cubicBezTo>
                    <a:cubicBezTo>
                      <a:pt x="15" y="8"/>
                      <a:pt x="0" y="92"/>
                      <a:pt x="46" y="115"/>
                    </a:cubicBezTo>
                    <a:cubicBezTo>
                      <a:pt x="97" y="115"/>
                      <a:pt x="149" y="141"/>
                      <a:pt x="200" y="167"/>
                    </a:cubicBezTo>
                    <a:cubicBezTo>
                      <a:pt x="252" y="192"/>
                      <a:pt x="329" y="192"/>
                      <a:pt x="380" y="218"/>
                    </a:cubicBezTo>
                    <a:cubicBezTo>
                      <a:pt x="483" y="244"/>
                      <a:pt x="612" y="244"/>
                      <a:pt x="741" y="244"/>
                    </a:cubicBezTo>
                    <a:lnTo>
                      <a:pt x="1075" y="244"/>
                    </a:lnTo>
                    <a:cubicBezTo>
                      <a:pt x="1178" y="244"/>
                      <a:pt x="1307" y="218"/>
                      <a:pt x="1410" y="167"/>
                    </a:cubicBezTo>
                    <a:cubicBezTo>
                      <a:pt x="1461" y="115"/>
                      <a:pt x="1461" y="38"/>
                      <a:pt x="1384" y="12"/>
                    </a:cubicBezTo>
                    <a:cubicBezTo>
                      <a:pt x="1350" y="4"/>
                      <a:pt x="1316" y="1"/>
                      <a:pt x="1280"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7"/>
              <p:cNvSpPr/>
              <p:nvPr/>
            </p:nvSpPr>
            <p:spPr>
              <a:xfrm>
                <a:off x="8161985" y="2497754"/>
                <a:ext cx="160429" cy="83866"/>
              </a:xfrm>
              <a:custGeom>
                <a:avLst/>
                <a:gdLst/>
                <a:ahLst/>
                <a:cxnLst/>
                <a:rect l="l" t="t" r="r" b="b"/>
                <a:pathLst>
                  <a:path w="4920" h="2572" extrusionOk="0">
                    <a:moveTo>
                      <a:pt x="4791" y="1"/>
                    </a:moveTo>
                    <a:cubicBezTo>
                      <a:pt x="4752" y="1"/>
                      <a:pt x="4709" y="18"/>
                      <a:pt x="4681" y="56"/>
                    </a:cubicBezTo>
                    <a:cubicBezTo>
                      <a:pt x="4552" y="236"/>
                      <a:pt x="4475" y="442"/>
                      <a:pt x="4347" y="648"/>
                    </a:cubicBezTo>
                    <a:cubicBezTo>
                      <a:pt x="4244" y="879"/>
                      <a:pt x="4115" y="1085"/>
                      <a:pt x="3960" y="1265"/>
                    </a:cubicBezTo>
                    <a:cubicBezTo>
                      <a:pt x="3652" y="1626"/>
                      <a:pt x="3291" y="1935"/>
                      <a:pt x="2879" y="2115"/>
                    </a:cubicBezTo>
                    <a:cubicBezTo>
                      <a:pt x="2533" y="2264"/>
                      <a:pt x="2180" y="2332"/>
                      <a:pt x="1831" y="2332"/>
                    </a:cubicBezTo>
                    <a:cubicBezTo>
                      <a:pt x="1221" y="2332"/>
                      <a:pt x="624" y="2124"/>
                      <a:pt x="100" y="1780"/>
                    </a:cubicBezTo>
                    <a:cubicBezTo>
                      <a:pt x="93" y="1777"/>
                      <a:pt x="86" y="1775"/>
                      <a:pt x="79" y="1775"/>
                    </a:cubicBezTo>
                    <a:cubicBezTo>
                      <a:pt x="36" y="1775"/>
                      <a:pt x="0" y="1839"/>
                      <a:pt x="22" y="1883"/>
                    </a:cubicBezTo>
                    <a:cubicBezTo>
                      <a:pt x="510" y="2337"/>
                      <a:pt x="1185" y="2572"/>
                      <a:pt x="1860" y="2572"/>
                    </a:cubicBezTo>
                    <a:cubicBezTo>
                      <a:pt x="2218" y="2572"/>
                      <a:pt x="2575" y="2506"/>
                      <a:pt x="2905" y="2372"/>
                    </a:cubicBezTo>
                    <a:cubicBezTo>
                      <a:pt x="3368" y="2192"/>
                      <a:pt x="3755" y="1883"/>
                      <a:pt x="4089" y="1497"/>
                    </a:cubicBezTo>
                    <a:cubicBezTo>
                      <a:pt x="4244" y="1291"/>
                      <a:pt x="4398" y="1085"/>
                      <a:pt x="4527" y="853"/>
                    </a:cubicBezTo>
                    <a:cubicBezTo>
                      <a:pt x="4655" y="622"/>
                      <a:pt x="4810" y="390"/>
                      <a:pt x="4887" y="133"/>
                    </a:cubicBezTo>
                    <a:cubicBezTo>
                      <a:pt x="4920" y="51"/>
                      <a:pt x="4859" y="1"/>
                      <a:pt x="4791"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7688511" y="4477442"/>
                <a:ext cx="46400" cy="49629"/>
              </a:xfrm>
              <a:custGeom>
                <a:avLst/>
                <a:gdLst/>
                <a:ahLst/>
                <a:cxnLst/>
                <a:rect l="l" t="t" r="r" b="b"/>
                <a:pathLst>
                  <a:path w="1423" h="1522" extrusionOk="0">
                    <a:moveTo>
                      <a:pt x="114" y="0"/>
                    </a:moveTo>
                    <a:cubicBezTo>
                      <a:pt x="77" y="0"/>
                      <a:pt x="45" y="24"/>
                      <a:pt x="26" y="62"/>
                    </a:cubicBezTo>
                    <a:cubicBezTo>
                      <a:pt x="0" y="113"/>
                      <a:pt x="26" y="165"/>
                      <a:pt x="77" y="190"/>
                    </a:cubicBezTo>
                    <a:cubicBezTo>
                      <a:pt x="232" y="319"/>
                      <a:pt x="360" y="448"/>
                      <a:pt x="489" y="576"/>
                    </a:cubicBezTo>
                    <a:cubicBezTo>
                      <a:pt x="644" y="705"/>
                      <a:pt x="721" y="834"/>
                      <a:pt x="824" y="1014"/>
                    </a:cubicBezTo>
                    <a:cubicBezTo>
                      <a:pt x="850" y="1065"/>
                      <a:pt x="875" y="1091"/>
                      <a:pt x="901" y="1143"/>
                    </a:cubicBezTo>
                    <a:lnTo>
                      <a:pt x="927" y="1194"/>
                    </a:lnTo>
                    <a:lnTo>
                      <a:pt x="927" y="1220"/>
                    </a:lnTo>
                    <a:cubicBezTo>
                      <a:pt x="927" y="1220"/>
                      <a:pt x="927" y="1220"/>
                      <a:pt x="952" y="1246"/>
                    </a:cubicBezTo>
                    <a:cubicBezTo>
                      <a:pt x="978" y="1323"/>
                      <a:pt x="1004" y="1400"/>
                      <a:pt x="1055" y="1426"/>
                    </a:cubicBezTo>
                    <a:cubicBezTo>
                      <a:pt x="1156" y="1493"/>
                      <a:pt x="1229" y="1522"/>
                      <a:pt x="1280" y="1522"/>
                    </a:cubicBezTo>
                    <a:cubicBezTo>
                      <a:pt x="1423" y="1522"/>
                      <a:pt x="1389" y="1294"/>
                      <a:pt x="1313" y="1065"/>
                    </a:cubicBezTo>
                    <a:cubicBezTo>
                      <a:pt x="1261" y="885"/>
                      <a:pt x="1184" y="731"/>
                      <a:pt x="1133" y="654"/>
                    </a:cubicBezTo>
                    <a:cubicBezTo>
                      <a:pt x="875" y="396"/>
                      <a:pt x="515" y="139"/>
                      <a:pt x="155" y="10"/>
                    </a:cubicBezTo>
                    <a:cubicBezTo>
                      <a:pt x="141" y="3"/>
                      <a:pt x="127" y="0"/>
                      <a:pt x="114"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7736935" y="4464300"/>
                <a:ext cx="45585" cy="49922"/>
              </a:xfrm>
              <a:custGeom>
                <a:avLst/>
                <a:gdLst/>
                <a:ahLst/>
                <a:cxnLst/>
                <a:rect l="l" t="t" r="r" b="b"/>
                <a:pathLst>
                  <a:path w="1398" h="1531" extrusionOk="0">
                    <a:moveTo>
                      <a:pt x="183" y="0"/>
                    </a:moveTo>
                    <a:cubicBezTo>
                      <a:pt x="91" y="0"/>
                      <a:pt x="1" y="84"/>
                      <a:pt x="59" y="182"/>
                    </a:cubicBezTo>
                    <a:cubicBezTo>
                      <a:pt x="188" y="413"/>
                      <a:pt x="343" y="619"/>
                      <a:pt x="497" y="825"/>
                    </a:cubicBezTo>
                    <a:cubicBezTo>
                      <a:pt x="651" y="1057"/>
                      <a:pt x="806" y="1288"/>
                      <a:pt x="1012" y="1468"/>
                    </a:cubicBezTo>
                    <a:cubicBezTo>
                      <a:pt x="1054" y="1511"/>
                      <a:pt x="1105" y="1530"/>
                      <a:pt x="1158" y="1530"/>
                    </a:cubicBezTo>
                    <a:cubicBezTo>
                      <a:pt x="1202" y="1530"/>
                      <a:pt x="1249" y="1517"/>
                      <a:pt x="1295" y="1494"/>
                    </a:cubicBezTo>
                    <a:cubicBezTo>
                      <a:pt x="1372" y="1417"/>
                      <a:pt x="1398" y="1288"/>
                      <a:pt x="1346" y="1211"/>
                    </a:cubicBezTo>
                    <a:cubicBezTo>
                      <a:pt x="1218" y="979"/>
                      <a:pt x="1012" y="773"/>
                      <a:pt x="832" y="593"/>
                    </a:cubicBezTo>
                    <a:cubicBezTo>
                      <a:pt x="651" y="387"/>
                      <a:pt x="471" y="207"/>
                      <a:pt x="265" y="27"/>
                    </a:cubicBezTo>
                    <a:cubicBezTo>
                      <a:pt x="241" y="9"/>
                      <a:pt x="212" y="0"/>
                      <a:pt x="183"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8140985" y="2406385"/>
                <a:ext cx="45259" cy="15130"/>
              </a:xfrm>
              <a:custGeom>
                <a:avLst/>
                <a:gdLst/>
                <a:ahLst/>
                <a:cxnLst/>
                <a:rect l="l" t="t" r="r" b="b"/>
                <a:pathLst>
                  <a:path w="1388" h="464" extrusionOk="0">
                    <a:moveTo>
                      <a:pt x="1233" y="1"/>
                    </a:moveTo>
                    <a:cubicBezTo>
                      <a:pt x="1130" y="26"/>
                      <a:pt x="1053" y="78"/>
                      <a:pt x="950" y="104"/>
                    </a:cubicBezTo>
                    <a:cubicBezTo>
                      <a:pt x="847" y="129"/>
                      <a:pt x="769" y="155"/>
                      <a:pt x="666" y="155"/>
                    </a:cubicBezTo>
                    <a:cubicBezTo>
                      <a:pt x="642" y="159"/>
                      <a:pt x="617" y="160"/>
                      <a:pt x="593" y="160"/>
                    </a:cubicBezTo>
                    <a:cubicBezTo>
                      <a:pt x="437" y="160"/>
                      <a:pt x="278" y="97"/>
                      <a:pt x="100" y="52"/>
                    </a:cubicBezTo>
                    <a:cubicBezTo>
                      <a:pt x="93" y="49"/>
                      <a:pt x="86" y="47"/>
                      <a:pt x="79" y="47"/>
                    </a:cubicBezTo>
                    <a:cubicBezTo>
                      <a:pt x="36" y="47"/>
                      <a:pt x="1" y="111"/>
                      <a:pt x="23" y="155"/>
                    </a:cubicBezTo>
                    <a:cubicBezTo>
                      <a:pt x="152" y="387"/>
                      <a:pt x="461" y="438"/>
                      <a:pt x="692" y="464"/>
                    </a:cubicBezTo>
                    <a:cubicBezTo>
                      <a:pt x="821" y="464"/>
                      <a:pt x="950" y="438"/>
                      <a:pt x="1053" y="387"/>
                    </a:cubicBezTo>
                    <a:cubicBezTo>
                      <a:pt x="1104" y="361"/>
                      <a:pt x="1181" y="335"/>
                      <a:pt x="1233" y="309"/>
                    </a:cubicBezTo>
                    <a:cubicBezTo>
                      <a:pt x="1284" y="258"/>
                      <a:pt x="1336" y="207"/>
                      <a:pt x="1361" y="129"/>
                    </a:cubicBezTo>
                    <a:cubicBezTo>
                      <a:pt x="1387" y="52"/>
                      <a:pt x="1310" y="1"/>
                      <a:pt x="1233" y="1"/>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6954953" y="3245700"/>
                <a:ext cx="974475" cy="29375"/>
              </a:xfrm>
              <a:custGeom>
                <a:avLst/>
                <a:gdLst/>
                <a:ahLst/>
                <a:cxnLst/>
                <a:rect l="l" t="t" r="r" b="b"/>
                <a:pathLst>
                  <a:path w="44375" h="901" extrusionOk="0">
                    <a:moveTo>
                      <a:pt x="1" y="0"/>
                    </a:moveTo>
                    <a:lnTo>
                      <a:pt x="1" y="901"/>
                    </a:lnTo>
                    <a:lnTo>
                      <a:pt x="44374" y="901"/>
                    </a:lnTo>
                    <a:lnTo>
                      <a:pt x="44374" y="0"/>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7759826" y="3311040"/>
                <a:ext cx="543730" cy="970758"/>
              </a:xfrm>
              <a:custGeom>
                <a:avLst/>
                <a:gdLst/>
                <a:ahLst/>
                <a:cxnLst/>
                <a:rect l="l" t="t" r="r" b="b"/>
                <a:pathLst>
                  <a:path w="16675" h="29771" extrusionOk="0">
                    <a:moveTo>
                      <a:pt x="16596" y="0"/>
                    </a:moveTo>
                    <a:cubicBezTo>
                      <a:pt x="16590" y="0"/>
                      <a:pt x="16584" y="1"/>
                      <a:pt x="16577" y="4"/>
                    </a:cubicBezTo>
                    <a:cubicBezTo>
                      <a:pt x="14260" y="802"/>
                      <a:pt x="11969" y="1677"/>
                      <a:pt x="9730" y="2706"/>
                    </a:cubicBezTo>
                    <a:cubicBezTo>
                      <a:pt x="7568" y="3710"/>
                      <a:pt x="5406" y="4894"/>
                      <a:pt x="3553" y="6438"/>
                    </a:cubicBezTo>
                    <a:cubicBezTo>
                      <a:pt x="2678" y="7159"/>
                      <a:pt x="1906" y="8008"/>
                      <a:pt x="1365" y="9038"/>
                    </a:cubicBezTo>
                    <a:cubicBezTo>
                      <a:pt x="825" y="10093"/>
                      <a:pt x="541" y="11277"/>
                      <a:pt x="387" y="12461"/>
                    </a:cubicBezTo>
                    <a:cubicBezTo>
                      <a:pt x="1" y="15112"/>
                      <a:pt x="1" y="17789"/>
                      <a:pt x="52" y="20466"/>
                    </a:cubicBezTo>
                    <a:cubicBezTo>
                      <a:pt x="104" y="23529"/>
                      <a:pt x="155" y="26592"/>
                      <a:pt x="207" y="29654"/>
                    </a:cubicBezTo>
                    <a:cubicBezTo>
                      <a:pt x="207" y="29732"/>
                      <a:pt x="265" y="29770"/>
                      <a:pt x="323" y="29770"/>
                    </a:cubicBezTo>
                    <a:cubicBezTo>
                      <a:pt x="381" y="29770"/>
                      <a:pt x="438" y="29732"/>
                      <a:pt x="438" y="29654"/>
                    </a:cubicBezTo>
                    <a:cubicBezTo>
                      <a:pt x="361" y="27003"/>
                      <a:pt x="336" y="24327"/>
                      <a:pt x="284" y="21650"/>
                    </a:cubicBezTo>
                    <a:cubicBezTo>
                      <a:pt x="233" y="19024"/>
                      <a:pt x="155" y="16373"/>
                      <a:pt x="438" y="13748"/>
                    </a:cubicBezTo>
                    <a:cubicBezTo>
                      <a:pt x="541" y="12487"/>
                      <a:pt x="722" y="11226"/>
                      <a:pt x="1159" y="10042"/>
                    </a:cubicBezTo>
                    <a:cubicBezTo>
                      <a:pt x="1545" y="8935"/>
                      <a:pt x="2214" y="7983"/>
                      <a:pt x="3064" y="7159"/>
                    </a:cubicBezTo>
                    <a:cubicBezTo>
                      <a:pt x="3913" y="6335"/>
                      <a:pt x="4866" y="5640"/>
                      <a:pt x="5869" y="5023"/>
                    </a:cubicBezTo>
                    <a:cubicBezTo>
                      <a:pt x="6873" y="4379"/>
                      <a:pt x="7928" y="3813"/>
                      <a:pt x="8984" y="3272"/>
                    </a:cubicBezTo>
                    <a:cubicBezTo>
                      <a:pt x="11455" y="2063"/>
                      <a:pt x="14054" y="1136"/>
                      <a:pt x="16628" y="132"/>
                    </a:cubicBezTo>
                    <a:cubicBezTo>
                      <a:pt x="16675" y="109"/>
                      <a:pt x="16658" y="0"/>
                      <a:pt x="16596" y="0"/>
                    </a:cubicBez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7843760" y="3256584"/>
                <a:ext cx="26053" cy="1404959"/>
              </a:xfrm>
              <a:custGeom>
                <a:avLst/>
                <a:gdLst/>
                <a:ahLst/>
                <a:cxnLst/>
                <a:rect l="l" t="t" r="r" b="b"/>
                <a:pathLst>
                  <a:path w="799" h="43087" extrusionOk="0">
                    <a:moveTo>
                      <a:pt x="1" y="1"/>
                    </a:moveTo>
                    <a:lnTo>
                      <a:pt x="1" y="43087"/>
                    </a:lnTo>
                    <a:lnTo>
                      <a:pt x="799" y="43087"/>
                    </a:lnTo>
                    <a:lnTo>
                      <a:pt x="799" y="1"/>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7004300" y="3275075"/>
                <a:ext cx="31874" cy="1377922"/>
              </a:xfrm>
              <a:custGeom>
                <a:avLst/>
                <a:gdLst/>
                <a:ahLst/>
                <a:cxnLst/>
                <a:rect l="l" t="t" r="r" b="b"/>
                <a:pathLst>
                  <a:path w="902" h="43087" extrusionOk="0">
                    <a:moveTo>
                      <a:pt x="1" y="1"/>
                    </a:moveTo>
                    <a:lnTo>
                      <a:pt x="1" y="43087"/>
                    </a:lnTo>
                    <a:lnTo>
                      <a:pt x="902" y="43087"/>
                    </a:lnTo>
                    <a:lnTo>
                      <a:pt x="902" y="1"/>
                    </a:lnTo>
                    <a:close/>
                  </a:path>
                </a:pathLst>
              </a:custGeom>
              <a:solidFill>
                <a:srgbClr val="11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7404818" y="2831925"/>
                <a:ext cx="494362" cy="414604"/>
              </a:xfrm>
              <a:custGeom>
                <a:avLst/>
                <a:gdLst/>
                <a:ahLst/>
                <a:cxnLst/>
                <a:rect l="l" t="t" r="r" b="b"/>
                <a:pathLst>
                  <a:path w="15161" h="12715" extrusionOk="0">
                    <a:moveTo>
                      <a:pt x="670" y="0"/>
                    </a:moveTo>
                    <a:lnTo>
                      <a:pt x="0" y="77"/>
                    </a:lnTo>
                    <a:lnTo>
                      <a:pt x="1699" y="12715"/>
                    </a:lnTo>
                    <a:lnTo>
                      <a:pt x="15161" y="12612"/>
                    </a:lnTo>
                    <a:lnTo>
                      <a:pt x="15161" y="11917"/>
                    </a:lnTo>
                    <a:lnTo>
                      <a:pt x="2317" y="12020"/>
                    </a:lnTo>
                    <a:lnTo>
                      <a:pt x="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7"/>
              <p:cNvSpPr/>
              <p:nvPr/>
            </p:nvSpPr>
            <p:spPr>
              <a:xfrm>
                <a:off x="7679805" y="3019782"/>
                <a:ext cx="496156" cy="201514"/>
              </a:xfrm>
              <a:custGeom>
                <a:avLst/>
                <a:gdLst/>
                <a:ahLst/>
                <a:cxnLst/>
                <a:rect l="l" t="t" r="r" b="b"/>
                <a:pathLst>
                  <a:path w="15216" h="6180" extrusionOk="0">
                    <a:moveTo>
                      <a:pt x="15142" y="0"/>
                    </a:moveTo>
                    <a:cubicBezTo>
                      <a:pt x="15135" y="0"/>
                      <a:pt x="15127" y="2"/>
                      <a:pt x="15118" y="4"/>
                    </a:cubicBezTo>
                    <a:cubicBezTo>
                      <a:pt x="13059" y="648"/>
                      <a:pt x="11026" y="1497"/>
                      <a:pt x="9070" y="2424"/>
                    </a:cubicBezTo>
                    <a:cubicBezTo>
                      <a:pt x="8066" y="2861"/>
                      <a:pt x="7114" y="3350"/>
                      <a:pt x="6136" y="3865"/>
                    </a:cubicBezTo>
                    <a:cubicBezTo>
                      <a:pt x="5647" y="4123"/>
                      <a:pt x="5183" y="4406"/>
                      <a:pt x="4668" y="4612"/>
                    </a:cubicBezTo>
                    <a:cubicBezTo>
                      <a:pt x="4154" y="4818"/>
                      <a:pt x="3639" y="4920"/>
                      <a:pt x="3098" y="4998"/>
                    </a:cubicBezTo>
                    <a:cubicBezTo>
                      <a:pt x="2017" y="5152"/>
                      <a:pt x="885" y="5255"/>
                      <a:pt x="61" y="6027"/>
                    </a:cubicBezTo>
                    <a:cubicBezTo>
                      <a:pt x="1" y="6088"/>
                      <a:pt x="51" y="6180"/>
                      <a:pt x="125" y="6180"/>
                    </a:cubicBezTo>
                    <a:cubicBezTo>
                      <a:pt x="145" y="6180"/>
                      <a:pt x="168" y="6173"/>
                      <a:pt x="190" y="6156"/>
                    </a:cubicBezTo>
                    <a:cubicBezTo>
                      <a:pt x="936" y="5435"/>
                      <a:pt x="2017" y="5332"/>
                      <a:pt x="2995" y="5204"/>
                    </a:cubicBezTo>
                    <a:cubicBezTo>
                      <a:pt x="3510" y="5126"/>
                      <a:pt x="4025" y="5023"/>
                      <a:pt x="4514" y="4843"/>
                    </a:cubicBezTo>
                    <a:cubicBezTo>
                      <a:pt x="4977" y="4689"/>
                      <a:pt x="5441" y="4431"/>
                      <a:pt x="5878" y="4200"/>
                    </a:cubicBezTo>
                    <a:cubicBezTo>
                      <a:pt x="7783" y="3170"/>
                      <a:pt x="9739" y="2244"/>
                      <a:pt x="11721" y="1420"/>
                    </a:cubicBezTo>
                    <a:cubicBezTo>
                      <a:pt x="12853" y="957"/>
                      <a:pt x="14012" y="545"/>
                      <a:pt x="15170" y="107"/>
                    </a:cubicBezTo>
                    <a:cubicBezTo>
                      <a:pt x="15216" y="84"/>
                      <a:pt x="15200" y="0"/>
                      <a:pt x="15142"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7"/>
              <p:cNvSpPr/>
              <p:nvPr/>
            </p:nvSpPr>
            <p:spPr>
              <a:xfrm>
                <a:off x="8336668" y="3064325"/>
                <a:ext cx="34727" cy="31271"/>
              </a:xfrm>
              <a:custGeom>
                <a:avLst/>
                <a:gdLst/>
                <a:ahLst/>
                <a:cxnLst/>
                <a:rect l="l" t="t" r="r" b="b"/>
                <a:pathLst>
                  <a:path w="1065" h="959" extrusionOk="0">
                    <a:moveTo>
                      <a:pt x="1009" y="0"/>
                    </a:moveTo>
                    <a:cubicBezTo>
                      <a:pt x="989" y="0"/>
                      <a:pt x="965" y="9"/>
                      <a:pt x="946" y="28"/>
                    </a:cubicBezTo>
                    <a:cubicBezTo>
                      <a:pt x="868" y="208"/>
                      <a:pt x="714" y="337"/>
                      <a:pt x="560" y="492"/>
                    </a:cubicBezTo>
                    <a:cubicBezTo>
                      <a:pt x="508" y="543"/>
                      <a:pt x="405" y="595"/>
                      <a:pt x="328" y="646"/>
                    </a:cubicBezTo>
                    <a:cubicBezTo>
                      <a:pt x="251" y="698"/>
                      <a:pt x="174" y="749"/>
                      <a:pt x="71" y="800"/>
                    </a:cubicBezTo>
                    <a:cubicBezTo>
                      <a:pt x="0" y="847"/>
                      <a:pt x="37" y="958"/>
                      <a:pt x="102" y="958"/>
                    </a:cubicBezTo>
                    <a:cubicBezTo>
                      <a:pt x="108" y="958"/>
                      <a:pt x="115" y="957"/>
                      <a:pt x="122" y="955"/>
                    </a:cubicBezTo>
                    <a:cubicBezTo>
                      <a:pt x="251" y="929"/>
                      <a:pt x="354" y="903"/>
                      <a:pt x="431" y="826"/>
                    </a:cubicBezTo>
                    <a:cubicBezTo>
                      <a:pt x="534" y="775"/>
                      <a:pt x="637" y="698"/>
                      <a:pt x="714" y="620"/>
                    </a:cubicBezTo>
                    <a:cubicBezTo>
                      <a:pt x="868" y="466"/>
                      <a:pt x="971" y="260"/>
                      <a:pt x="1049" y="54"/>
                    </a:cubicBezTo>
                    <a:cubicBezTo>
                      <a:pt x="1065" y="22"/>
                      <a:pt x="1041" y="0"/>
                      <a:pt x="1009"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1588;p37">
            <a:extLst>
              <a:ext uri="{FF2B5EF4-FFF2-40B4-BE49-F238E27FC236}">
                <a16:creationId xmlns:a16="http://schemas.microsoft.com/office/drawing/2014/main" id="{87741BB7-7C75-D3F3-32E4-49D917D23BCD}"/>
              </a:ext>
            </a:extLst>
          </p:cNvPr>
          <p:cNvSpPr txBox="1">
            <a:spLocks/>
          </p:cNvSpPr>
          <p:nvPr/>
        </p:nvSpPr>
        <p:spPr>
          <a:xfrm>
            <a:off x="1406844" y="3975648"/>
            <a:ext cx="2337900" cy="50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aytone One"/>
              <a:buNone/>
              <a:defRPr sz="1800" b="0" i="0" u="none" strike="noStrike" cap="none">
                <a:solidFill>
                  <a:schemeClr val="lt1"/>
                </a:solidFill>
                <a:latin typeface="Bayon"/>
                <a:ea typeface="Bayon"/>
                <a:cs typeface="Bayon"/>
                <a:sym typeface="Bayon"/>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spcAft>
                <a:spcPts val="1200"/>
              </a:spcAft>
            </a:pPr>
            <a:r>
              <a:rPr lang="en-US" b="1" dirty="0">
                <a:latin typeface="Segoe UI" panose="020B0502040204020203" pitchFamily="34" charset="0"/>
                <a:cs typeface="Segoe UI" panose="020B0502040204020203" pitchFamily="34" charset="0"/>
              </a:rPr>
              <a:t>DEMO</a:t>
            </a:r>
          </a:p>
        </p:txBody>
      </p:sp>
      <p:sp>
        <p:nvSpPr>
          <p:cNvPr id="14" name="Google Shape;1589;p37">
            <a:extLst>
              <a:ext uri="{FF2B5EF4-FFF2-40B4-BE49-F238E27FC236}">
                <a16:creationId xmlns:a16="http://schemas.microsoft.com/office/drawing/2014/main" id="{69819107-623B-F539-1B0C-E79CF48CFE0F}"/>
              </a:ext>
            </a:extLst>
          </p:cNvPr>
          <p:cNvSpPr txBox="1">
            <a:spLocks/>
          </p:cNvSpPr>
          <p:nvPr/>
        </p:nvSpPr>
        <p:spPr>
          <a:xfrm>
            <a:off x="1409217" y="4435831"/>
            <a:ext cx="2137500" cy="71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500"/>
              <a:buFont typeface="Didact Gothic"/>
              <a:buNone/>
              <a:defRPr sz="1500" b="0" i="0" u="none" strike="noStrike" cap="none">
                <a:solidFill>
                  <a:schemeClr val="dk1"/>
                </a:solidFill>
                <a:latin typeface="Didact Gothic"/>
                <a:ea typeface="Didact Gothic"/>
                <a:cs typeface="Didact Gothic"/>
                <a:sym typeface="Didact Gothic"/>
              </a:defRPr>
            </a:lvl9pPr>
          </a:lstStyle>
          <a:p>
            <a:pPr marL="0" indent="0">
              <a:spcAft>
                <a:spcPts val="1200"/>
              </a:spcAft>
            </a:pPr>
            <a:r>
              <a:rPr lang="en-US" sz="1400" dirty="0" err="1">
                <a:latin typeface="Barlow Semi Condensed" panose="00000506000000000000" pitchFamily="2" charset="0"/>
              </a:rPr>
              <a:t>Phần</a:t>
            </a:r>
            <a:r>
              <a:rPr lang="en-US" sz="1400" dirty="0">
                <a:latin typeface="Barlow Semi Condensed" panose="00000506000000000000" pitchFamily="2" charset="0"/>
              </a:rPr>
              <a:t> </a:t>
            </a:r>
            <a:r>
              <a:rPr lang="en-US" sz="1400" dirty="0" err="1">
                <a:latin typeface="Barlow Semi Condensed" panose="00000506000000000000" pitchFamily="2" charset="0"/>
              </a:rPr>
              <a:t>mềm</a:t>
            </a:r>
            <a:r>
              <a:rPr lang="en-US" sz="1400" dirty="0">
                <a:latin typeface="Barlow Semi Condensed" panose="00000506000000000000" pitchFamily="2" charset="0"/>
              </a:rPr>
              <a:t> </a:t>
            </a:r>
            <a:r>
              <a:rPr lang="en-US" sz="1400" dirty="0" err="1">
                <a:latin typeface="Barlow Semi Condensed" panose="00000506000000000000" pitchFamily="2" charset="0"/>
              </a:rPr>
              <a:t>InVision</a:t>
            </a:r>
            <a:r>
              <a:rPr lang="en-US" sz="1400" dirty="0">
                <a:latin typeface="Barlow Semi Condensed" panose="00000506000000000000" pitchFamily="2" charset="0"/>
              </a:rPr>
              <a:t> Studio</a:t>
            </a:r>
          </a:p>
        </p:txBody>
      </p:sp>
      <p:sp>
        <p:nvSpPr>
          <p:cNvPr id="15" name="Google Shape;1593;p37">
            <a:extLst>
              <a:ext uri="{FF2B5EF4-FFF2-40B4-BE49-F238E27FC236}">
                <a16:creationId xmlns:a16="http://schemas.microsoft.com/office/drawing/2014/main" id="{49C76B6C-47AD-20E9-5415-D1928BB6FB3C}"/>
              </a:ext>
            </a:extLst>
          </p:cNvPr>
          <p:cNvSpPr/>
          <p:nvPr/>
        </p:nvSpPr>
        <p:spPr>
          <a:xfrm rot="5400000">
            <a:off x="658113" y="3782025"/>
            <a:ext cx="717000" cy="762000"/>
          </a:xfrm>
          <a:prstGeom prst="round2SameRect">
            <a:avLst>
              <a:gd name="adj1" fmla="val 49646"/>
              <a:gd name="adj2" fmla="val 0"/>
            </a:avLst>
          </a:pr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02;p37">
            <a:extLst>
              <a:ext uri="{FF2B5EF4-FFF2-40B4-BE49-F238E27FC236}">
                <a16:creationId xmlns:a16="http://schemas.microsoft.com/office/drawing/2014/main" id="{BBFCAC80-0B48-ACCC-2D79-EA33489B69A9}"/>
              </a:ext>
            </a:extLst>
          </p:cNvPr>
          <p:cNvSpPr txBox="1">
            <a:spLocks/>
          </p:cNvSpPr>
          <p:nvPr/>
        </p:nvSpPr>
        <p:spPr>
          <a:xfrm>
            <a:off x="727456" y="3910455"/>
            <a:ext cx="708734" cy="50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yon"/>
              <a:buNone/>
              <a:defRPr sz="3200" b="0" i="0" u="none" strike="noStrike" cap="none">
                <a:solidFill>
                  <a:schemeClr val="lt1"/>
                </a:solidFill>
                <a:latin typeface="Bayon"/>
                <a:ea typeface="Bayon"/>
                <a:cs typeface="Bayon"/>
                <a:sym typeface="Bayon"/>
              </a:defRPr>
            </a:lvl1pPr>
            <a:lvl2pPr marR="0" lvl="1"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2pPr>
            <a:lvl3pPr marR="0" lvl="2"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3pPr>
            <a:lvl4pPr marR="0" lvl="3"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4pPr>
            <a:lvl5pPr marR="0" lvl="4"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5pPr>
            <a:lvl6pPr marR="0" lvl="5"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6pPr>
            <a:lvl7pPr marR="0" lvl="6"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7pPr>
            <a:lvl8pPr marR="0" lvl="7"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8pPr>
            <a:lvl9pPr marR="0" lvl="8" algn="l" rtl="0">
              <a:lnSpc>
                <a:spcPct val="100000"/>
              </a:lnSpc>
              <a:spcBef>
                <a:spcPts val="0"/>
              </a:spcBef>
              <a:spcAft>
                <a:spcPts val="0"/>
              </a:spcAft>
              <a:buClr>
                <a:schemeClr val="dk1"/>
              </a:buClr>
              <a:buSzPts val="3200"/>
              <a:buFont typeface="Bayon"/>
              <a:buNone/>
              <a:defRPr sz="3200" b="0" i="0" u="none" strike="noStrike" cap="none">
                <a:solidFill>
                  <a:schemeClr val="dk1"/>
                </a:solidFill>
                <a:latin typeface="Bayon"/>
                <a:ea typeface="Bayon"/>
                <a:cs typeface="Bayon"/>
                <a:sym typeface="Bayon"/>
              </a:defRPr>
            </a:lvl9pPr>
          </a:lstStyle>
          <a:p>
            <a:r>
              <a:rPr lang="en" sz="2400" dirty="0">
                <a:solidFill>
                  <a:schemeClr val="accent6"/>
                </a:solidFill>
                <a:latin typeface="Segoe UI" panose="020B0502040204020203" pitchFamily="34" charset="0"/>
                <a:cs typeface="Segoe UI" panose="020B0502040204020203" pitchFamily="34" charset="0"/>
              </a:rPr>
              <a:t>05.</a:t>
            </a:r>
          </a:p>
        </p:txBody>
      </p:sp>
      <p:sp>
        <p:nvSpPr>
          <p:cNvPr id="2" name="Oval 1">
            <a:extLst>
              <a:ext uri="{FF2B5EF4-FFF2-40B4-BE49-F238E27FC236}">
                <a16:creationId xmlns:a16="http://schemas.microsoft.com/office/drawing/2014/main" id="{121FBC50-A264-59D1-E7A4-ED46BE42B956}"/>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7/37</a:t>
            </a:r>
          </a:p>
        </p:txBody>
      </p:sp>
    </p:spTree>
    <p:extLst>
      <p:ext uri="{BB962C8B-B14F-4D97-AF65-F5344CB8AC3E}">
        <p14:creationId xmlns:p14="http://schemas.microsoft.com/office/powerpoint/2010/main" val="240009118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42"/>
          <p:cNvSpPr/>
          <p:nvPr/>
        </p:nvSpPr>
        <p:spPr>
          <a:xfrm rot="16200000">
            <a:off x="6545350" y="-1153211"/>
            <a:ext cx="809101" cy="4437962"/>
          </a:xfrm>
          <a:prstGeom prst="round2SameRect">
            <a:avLst>
              <a:gd name="adj1" fmla="val 50000"/>
              <a:gd name="adj2" fmla="val 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txBox="1">
            <a:spLocks noGrp="1"/>
          </p:cNvSpPr>
          <p:nvPr>
            <p:ph type="title"/>
          </p:nvPr>
        </p:nvSpPr>
        <p:spPr>
          <a:xfrm>
            <a:off x="5178886" y="564751"/>
            <a:ext cx="3795210" cy="91591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2800" b="1" dirty="0" err="1">
                <a:latin typeface="Segoe UI" panose="020B0502040204020203" pitchFamily="34" charset="0"/>
                <a:cs typeface="Segoe UI" panose="020B0502040204020203" pitchFamily="34" charset="0"/>
              </a:rPr>
              <a:t>Các</a:t>
            </a:r>
            <a:r>
              <a:rPr lang="en-US" sz="2800" b="1" dirty="0">
                <a:latin typeface="Segoe UI" panose="020B0502040204020203" pitchFamily="34" charset="0"/>
                <a:cs typeface="Segoe UI" panose="020B0502040204020203" pitchFamily="34" charset="0"/>
              </a:rPr>
              <a:t> </a:t>
            </a:r>
            <a:r>
              <a:rPr lang="en-US" sz="2800" b="1" dirty="0" err="1">
                <a:latin typeface="Segoe UI" panose="020B0502040204020203" pitchFamily="34" charset="0"/>
                <a:cs typeface="Segoe UI" panose="020B0502040204020203" pitchFamily="34" charset="0"/>
              </a:rPr>
              <a:t>tính</a:t>
            </a:r>
            <a:r>
              <a:rPr lang="en-US" sz="2800" b="1" dirty="0">
                <a:latin typeface="Segoe UI" panose="020B0502040204020203" pitchFamily="34" charset="0"/>
                <a:cs typeface="Segoe UI" panose="020B0502040204020203" pitchFamily="34" charset="0"/>
              </a:rPr>
              <a:t> </a:t>
            </a:r>
            <a:r>
              <a:rPr lang="en-US" sz="2800" b="1" dirty="0" err="1">
                <a:latin typeface="Segoe UI" panose="020B0502040204020203" pitchFamily="34" charset="0"/>
                <a:cs typeface="Segoe UI" panose="020B0502040204020203" pitchFamily="34" charset="0"/>
              </a:rPr>
              <a:t>năng</a:t>
            </a:r>
            <a:r>
              <a:rPr lang="en-US" sz="2800" b="1" dirty="0">
                <a:latin typeface="Segoe UI" panose="020B0502040204020203" pitchFamily="34" charset="0"/>
                <a:cs typeface="Segoe UI" panose="020B0502040204020203" pitchFamily="34" charset="0"/>
              </a:rPr>
              <a:t> </a:t>
            </a:r>
            <a:r>
              <a:rPr lang="en-US" sz="2800" b="1" dirty="0" err="1">
                <a:latin typeface="Segoe UI" panose="020B0502040204020203" pitchFamily="34" charset="0"/>
                <a:cs typeface="Segoe UI" panose="020B0502040204020203" pitchFamily="34" charset="0"/>
              </a:rPr>
              <a:t>của</a:t>
            </a:r>
            <a:r>
              <a:rPr lang="en-US" sz="2800" b="1" dirty="0">
                <a:latin typeface="Segoe UI" panose="020B0502040204020203" pitchFamily="34" charset="0"/>
                <a:cs typeface="Segoe UI" panose="020B0502040204020203" pitchFamily="34" charset="0"/>
              </a:rPr>
              <a:t> </a:t>
            </a:r>
            <a:r>
              <a:rPr lang="en-US" sz="2800" b="1" dirty="0" err="1">
                <a:latin typeface="Segoe UI" panose="020B0502040204020203" pitchFamily="34" charset="0"/>
                <a:cs typeface="Segoe UI" panose="020B0502040204020203" pitchFamily="34" charset="0"/>
              </a:rPr>
              <a:t>InVision</a:t>
            </a:r>
            <a:r>
              <a:rPr lang="en-US" sz="2800" b="1" dirty="0">
                <a:latin typeface="Segoe UI" panose="020B0502040204020203" pitchFamily="34" charset="0"/>
                <a:cs typeface="Segoe UI" panose="020B0502040204020203" pitchFamily="34" charset="0"/>
              </a:rPr>
              <a:t> Studio</a:t>
            </a:r>
          </a:p>
        </p:txBody>
      </p:sp>
      <p:sp>
        <p:nvSpPr>
          <p:cNvPr id="2109" name="Google Shape;2109;p42"/>
          <p:cNvSpPr txBox="1">
            <a:spLocks noGrp="1"/>
          </p:cNvSpPr>
          <p:nvPr>
            <p:ph type="body" idx="1"/>
          </p:nvPr>
        </p:nvSpPr>
        <p:spPr>
          <a:xfrm>
            <a:off x="836480" y="1665108"/>
            <a:ext cx="3237196" cy="779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800" dirty="0" err="1">
                <a:latin typeface="Barlow Semi Condensed" panose="00000506000000000000" pitchFamily="2" charset="0"/>
              </a:rPr>
              <a:t>Các</a:t>
            </a:r>
            <a:r>
              <a:rPr lang="en-US" sz="1800" dirty="0">
                <a:latin typeface="Barlow Semi Condensed" panose="00000506000000000000" pitchFamily="2" charset="0"/>
              </a:rPr>
              <a:t> </a:t>
            </a:r>
            <a:r>
              <a:rPr lang="en-US" sz="1800" dirty="0" err="1">
                <a:latin typeface="Barlow Semi Condensed" panose="00000506000000000000" pitchFamily="2" charset="0"/>
              </a:rPr>
              <a:t>tính</a:t>
            </a:r>
            <a:r>
              <a:rPr lang="en-US" sz="1800" dirty="0">
                <a:latin typeface="Barlow Semi Condensed" panose="00000506000000000000" pitchFamily="2" charset="0"/>
              </a:rPr>
              <a:t> </a:t>
            </a:r>
            <a:r>
              <a:rPr lang="en-US" sz="1800" dirty="0" err="1">
                <a:latin typeface="Barlow Semi Condensed" panose="00000506000000000000" pitchFamily="2" charset="0"/>
              </a:rPr>
              <a:t>năng</a:t>
            </a:r>
            <a:r>
              <a:rPr lang="en-US" sz="1800" dirty="0">
                <a:latin typeface="Barlow Semi Condensed" panose="00000506000000000000" pitchFamily="2" charset="0"/>
              </a:rPr>
              <a:t> </a:t>
            </a:r>
            <a:r>
              <a:rPr lang="en-US" sz="1800" dirty="0" err="1">
                <a:latin typeface="Barlow Semi Condensed" panose="00000506000000000000" pitchFamily="2" charset="0"/>
              </a:rPr>
              <a:t>chính</a:t>
            </a:r>
            <a:endParaRPr lang="en-US" sz="1800" dirty="0">
              <a:latin typeface="Barlow Semi Condensed" panose="00000506000000000000" pitchFamily="2" charset="0"/>
            </a:endParaRPr>
          </a:p>
        </p:txBody>
      </p:sp>
      <p:sp>
        <p:nvSpPr>
          <p:cNvPr id="2110" name="Google Shape;2110;p42"/>
          <p:cNvSpPr/>
          <p:nvPr/>
        </p:nvSpPr>
        <p:spPr>
          <a:xfrm>
            <a:off x="719991" y="526309"/>
            <a:ext cx="1862911" cy="895249"/>
          </a:xfrm>
          <a:prstGeom prst="rect">
            <a:avLst/>
          </a:prstGeom>
        </p:spPr>
        <p:txBody>
          <a:bodyPr>
            <a:prstTxWarp prst="textPlain">
              <a:avLst/>
            </a:prstTxWarp>
          </a:bodyPr>
          <a:lstStyle/>
          <a:p>
            <a:pPr lvl="0" algn="ctr"/>
            <a:r>
              <a:rPr b="0" i="0" dirty="0">
                <a:ln w="19050" cap="flat" cmpd="sng">
                  <a:solidFill>
                    <a:schemeClr val="lt1"/>
                  </a:solidFill>
                  <a:prstDash val="solid"/>
                  <a:round/>
                  <a:headEnd type="none" w="sm" len="sm"/>
                  <a:tailEnd type="none" w="sm" len="sm"/>
                </a:ln>
                <a:solidFill>
                  <a:schemeClr val="accent6"/>
                </a:solidFill>
                <a:latin typeface="Paytone One"/>
              </a:rPr>
              <a:t>02.</a:t>
            </a:r>
          </a:p>
        </p:txBody>
      </p:sp>
      <p:sp>
        <p:nvSpPr>
          <p:cNvPr id="5" name="Google Shape;1165;p49">
            <a:extLst>
              <a:ext uri="{FF2B5EF4-FFF2-40B4-BE49-F238E27FC236}">
                <a16:creationId xmlns:a16="http://schemas.microsoft.com/office/drawing/2014/main" id="{507A6B27-020B-E305-B185-DB1A057BBAA6}"/>
              </a:ext>
            </a:extLst>
          </p:cNvPr>
          <p:cNvSpPr txBox="1">
            <a:spLocks/>
          </p:cNvSpPr>
          <p:nvPr/>
        </p:nvSpPr>
        <p:spPr>
          <a:xfrm>
            <a:off x="4449147" y="3419148"/>
            <a:ext cx="1801500" cy="1002593"/>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err="1">
                <a:solidFill>
                  <a:srgbClr val="FFFFFF"/>
                </a:solidFill>
                <a:latin typeface="Montserrat" panose="00000500000000000000" pitchFamily="2" charset="0"/>
                <a:ea typeface="Roboto"/>
                <a:sym typeface="Roboto"/>
              </a:rPr>
              <a:t>Tạo</a:t>
            </a:r>
            <a:r>
              <a:rPr lang="en-US" b="1" dirty="0">
                <a:solidFill>
                  <a:srgbClr val="FFFFFF"/>
                </a:solidFill>
                <a:latin typeface="Montserrat" panose="00000500000000000000" pitchFamily="2" charset="0"/>
                <a:ea typeface="Roboto"/>
                <a:sym typeface="Roboto"/>
              </a:rPr>
              <a:t> prototype </a:t>
            </a:r>
            <a:r>
              <a:rPr lang="en-US" b="1" dirty="0" err="1">
                <a:solidFill>
                  <a:srgbClr val="FFFFFF"/>
                </a:solidFill>
                <a:latin typeface="Montserrat" panose="00000500000000000000" pitchFamily="2" charset="0"/>
                <a:ea typeface="Roboto"/>
                <a:sym typeface="Roboto"/>
              </a:rPr>
              <a:t>mà</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không</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cần</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viết</a:t>
            </a:r>
            <a:r>
              <a:rPr lang="en-US" b="1" dirty="0">
                <a:solidFill>
                  <a:srgbClr val="FFFFFF"/>
                </a:solidFill>
                <a:latin typeface="Montserrat" panose="00000500000000000000" pitchFamily="2" charset="0"/>
                <a:ea typeface="Roboto"/>
                <a:sym typeface="Roboto"/>
              </a:rPr>
              <a:t> code</a:t>
            </a:r>
            <a:endParaRPr lang="vi-VN" dirty="0">
              <a:solidFill>
                <a:srgbClr val="FFFFFF"/>
              </a:solidFill>
              <a:latin typeface="Montserrat" panose="00000500000000000000" pitchFamily="2" charset="0"/>
              <a:ea typeface="Roboto"/>
            </a:endParaRPr>
          </a:p>
        </p:txBody>
      </p:sp>
      <p:sp>
        <p:nvSpPr>
          <p:cNvPr id="6" name="Google Shape;1167;p49">
            <a:extLst>
              <a:ext uri="{FF2B5EF4-FFF2-40B4-BE49-F238E27FC236}">
                <a16:creationId xmlns:a16="http://schemas.microsoft.com/office/drawing/2014/main" id="{C184929D-950E-3B15-DC20-9893A4F8C0E7}"/>
              </a:ext>
            </a:extLst>
          </p:cNvPr>
          <p:cNvSpPr txBox="1">
            <a:spLocks/>
          </p:cNvSpPr>
          <p:nvPr/>
        </p:nvSpPr>
        <p:spPr>
          <a:xfrm>
            <a:off x="2356016" y="3420370"/>
            <a:ext cx="1987500" cy="1002593"/>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a:solidFill>
                  <a:srgbClr val="D95B47"/>
                </a:solidFill>
                <a:latin typeface="Lexend Deca" pitchFamily="2" charset="0"/>
                <a:ea typeface="Roboto"/>
                <a:cs typeface="Roboto"/>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b="1" dirty="0">
                <a:solidFill>
                  <a:srgbClr val="FFFFFF"/>
                </a:solidFill>
                <a:latin typeface="Montserrat" panose="00000500000000000000" pitchFamily="2" charset="0"/>
                <a:cs typeface="Arial"/>
                <a:sym typeface="Fjalla One"/>
              </a:rPr>
              <a:t>Liên kết các bảng vẽ thành một giao diện thống nhất</a:t>
            </a:r>
          </a:p>
        </p:txBody>
      </p:sp>
      <p:sp>
        <p:nvSpPr>
          <p:cNvPr id="7" name="Google Shape;1169;p49">
            <a:extLst>
              <a:ext uri="{FF2B5EF4-FFF2-40B4-BE49-F238E27FC236}">
                <a16:creationId xmlns:a16="http://schemas.microsoft.com/office/drawing/2014/main" id="{6DB0A5E9-F458-7C43-FC2D-6C40451645D0}"/>
              </a:ext>
            </a:extLst>
          </p:cNvPr>
          <p:cNvSpPr txBox="1">
            <a:spLocks/>
          </p:cNvSpPr>
          <p:nvPr/>
        </p:nvSpPr>
        <p:spPr>
          <a:xfrm>
            <a:off x="6505515" y="3419148"/>
            <a:ext cx="1912620" cy="1002593"/>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err="1">
                <a:solidFill>
                  <a:srgbClr val="FFFFFF"/>
                </a:solidFill>
                <a:latin typeface="Montserrat" panose="00000500000000000000" pitchFamily="2" charset="0"/>
                <a:ea typeface="Roboto"/>
                <a:sym typeface="Roboto"/>
              </a:rPr>
              <a:t>InVision</a:t>
            </a:r>
            <a:r>
              <a:rPr lang="en-US" b="1" dirty="0">
                <a:solidFill>
                  <a:srgbClr val="FFFFFF"/>
                </a:solidFill>
                <a:latin typeface="Montserrat" panose="00000500000000000000" pitchFamily="2" charset="0"/>
                <a:ea typeface="Roboto"/>
                <a:sym typeface="Roboto"/>
              </a:rPr>
              <a:t> Cloud</a:t>
            </a:r>
            <a:endParaRPr lang="vi-VN" dirty="0">
              <a:solidFill>
                <a:srgbClr val="FFFFFF"/>
              </a:solidFill>
              <a:latin typeface="Montserrat" panose="00000500000000000000" pitchFamily="2" charset="0"/>
              <a:ea typeface="Roboto"/>
            </a:endParaRPr>
          </a:p>
        </p:txBody>
      </p:sp>
      <p:grpSp>
        <p:nvGrpSpPr>
          <p:cNvPr id="8" name="Google Shape;1171;p49">
            <a:extLst>
              <a:ext uri="{FF2B5EF4-FFF2-40B4-BE49-F238E27FC236}">
                <a16:creationId xmlns:a16="http://schemas.microsoft.com/office/drawing/2014/main" id="{99341D82-64DA-406E-5BA8-6730DD37AA5B}"/>
              </a:ext>
            </a:extLst>
          </p:cNvPr>
          <p:cNvGrpSpPr/>
          <p:nvPr/>
        </p:nvGrpSpPr>
        <p:grpSpPr>
          <a:xfrm>
            <a:off x="1173813" y="2555491"/>
            <a:ext cx="351644" cy="351959"/>
            <a:chOff x="3263557" y="1536596"/>
            <a:chExt cx="351644" cy="351959"/>
          </a:xfrm>
        </p:grpSpPr>
        <p:sp>
          <p:nvSpPr>
            <p:cNvPr id="9" name="Google Shape;1172;p49">
              <a:extLst>
                <a:ext uri="{FF2B5EF4-FFF2-40B4-BE49-F238E27FC236}">
                  <a16:creationId xmlns:a16="http://schemas.microsoft.com/office/drawing/2014/main" id="{B4B1E32C-8F30-8C62-9E29-C93B6C6F7D57}"/>
                </a:ext>
              </a:extLst>
            </p:cNvPr>
            <p:cNvSpPr/>
            <p:nvPr/>
          </p:nvSpPr>
          <p:spPr>
            <a:xfrm>
              <a:off x="3263557" y="1536596"/>
              <a:ext cx="133180" cy="64232"/>
            </a:xfrm>
            <a:custGeom>
              <a:avLst/>
              <a:gdLst/>
              <a:ahLst/>
              <a:cxnLst/>
              <a:rect l="l" t="t" r="r" b="b"/>
              <a:pathLst>
                <a:path w="8895" h="4290" extrusionOk="0">
                  <a:moveTo>
                    <a:pt x="2503" y="1"/>
                  </a:moveTo>
                  <a:cubicBezTo>
                    <a:pt x="1115" y="1"/>
                    <a:pt x="1" y="1115"/>
                    <a:pt x="1" y="2503"/>
                  </a:cubicBezTo>
                  <a:cubicBezTo>
                    <a:pt x="1" y="3491"/>
                    <a:pt x="800" y="4290"/>
                    <a:pt x="1788" y="4290"/>
                  </a:cubicBezTo>
                  <a:cubicBezTo>
                    <a:pt x="2797" y="4290"/>
                    <a:pt x="7191" y="3491"/>
                    <a:pt x="7191" y="2503"/>
                  </a:cubicBezTo>
                  <a:lnTo>
                    <a:pt x="8600" y="2503"/>
                  </a:lnTo>
                  <a:cubicBezTo>
                    <a:pt x="8600" y="1809"/>
                    <a:pt x="8894" y="1178"/>
                    <a:pt x="8432" y="737"/>
                  </a:cubicBezTo>
                  <a:cubicBezTo>
                    <a:pt x="7990" y="274"/>
                    <a:pt x="3197" y="1"/>
                    <a:pt x="25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0" name="Google Shape;1173;p49">
              <a:extLst>
                <a:ext uri="{FF2B5EF4-FFF2-40B4-BE49-F238E27FC236}">
                  <a16:creationId xmlns:a16="http://schemas.microsoft.com/office/drawing/2014/main" id="{35D3E96D-9F24-775D-36B5-0F942F53F612}"/>
                </a:ext>
              </a:extLst>
            </p:cNvPr>
            <p:cNvSpPr/>
            <p:nvPr/>
          </p:nvSpPr>
          <p:spPr>
            <a:xfrm>
              <a:off x="3290328" y="1574057"/>
              <a:ext cx="58872" cy="26771"/>
            </a:xfrm>
            <a:custGeom>
              <a:avLst/>
              <a:gdLst/>
              <a:ahLst/>
              <a:cxnLst/>
              <a:rect l="l" t="t" r="r" b="b"/>
              <a:pathLst>
                <a:path w="3932" h="1788" extrusionOk="0">
                  <a:moveTo>
                    <a:pt x="1808" y="1"/>
                  </a:moveTo>
                  <a:cubicBezTo>
                    <a:pt x="1808" y="989"/>
                    <a:pt x="1009" y="1788"/>
                    <a:pt x="0" y="1788"/>
                  </a:cubicBezTo>
                  <a:lnTo>
                    <a:pt x="3932" y="1788"/>
                  </a:lnTo>
                  <a:lnTo>
                    <a:pt x="393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1" name="Google Shape;1174;p49">
              <a:extLst>
                <a:ext uri="{FF2B5EF4-FFF2-40B4-BE49-F238E27FC236}">
                  <a16:creationId xmlns:a16="http://schemas.microsoft.com/office/drawing/2014/main" id="{0CAAC1A2-9BA6-CF44-7AC7-423C6543D944}"/>
                </a:ext>
              </a:extLst>
            </p:cNvPr>
            <p:cNvSpPr/>
            <p:nvPr/>
          </p:nvSpPr>
          <p:spPr>
            <a:xfrm>
              <a:off x="3301018" y="1536596"/>
              <a:ext cx="239261" cy="351959"/>
            </a:xfrm>
            <a:custGeom>
              <a:avLst/>
              <a:gdLst/>
              <a:ahLst/>
              <a:cxnLst/>
              <a:rect l="l" t="t" r="r" b="b"/>
              <a:pathLst>
                <a:path w="15980" h="23507" extrusionOk="0">
                  <a:moveTo>
                    <a:pt x="1" y="1"/>
                  </a:moveTo>
                  <a:cubicBezTo>
                    <a:pt x="653" y="1"/>
                    <a:pt x="1304" y="253"/>
                    <a:pt x="1767" y="737"/>
                  </a:cubicBezTo>
                  <a:cubicBezTo>
                    <a:pt x="1872" y="821"/>
                    <a:pt x="1956" y="926"/>
                    <a:pt x="2040" y="1031"/>
                  </a:cubicBezTo>
                  <a:cubicBezTo>
                    <a:pt x="2335" y="1451"/>
                    <a:pt x="2503" y="1977"/>
                    <a:pt x="2503" y="2503"/>
                  </a:cubicBezTo>
                  <a:lnTo>
                    <a:pt x="2503" y="21004"/>
                  </a:lnTo>
                  <a:cubicBezTo>
                    <a:pt x="2503" y="22371"/>
                    <a:pt x="3617" y="23506"/>
                    <a:pt x="5005" y="23506"/>
                  </a:cubicBezTo>
                  <a:lnTo>
                    <a:pt x="8747" y="23506"/>
                  </a:lnTo>
                  <a:cubicBezTo>
                    <a:pt x="9209" y="23065"/>
                    <a:pt x="11312" y="23212"/>
                    <a:pt x="11312" y="22539"/>
                  </a:cubicBezTo>
                  <a:lnTo>
                    <a:pt x="15979" y="19217"/>
                  </a:lnTo>
                  <a:lnTo>
                    <a:pt x="15979" y="2503"/>
                  </a:lnTo>
                  <a:cubicBezTo>
                    <a:pt x="15979" y="1115"/>
                    <a:pt x="14865" y="1"/>
                    <a:pt x="134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2" name="Google Shape;1175;p49">
              <a:extLst>
                <a:ext uri="{FF2B5EF4-FFF2-40B4-BE49-F238E27FC236}">
                  <a16:creationId xmlns:a16="http://schemas.microsoft.com/office/drawing/2014/main" id="{91F4BBBE-02D4-48B0-BD8D-08EFBF75BB9B}"/>
                </a:ext>
              </a:extLst>
            </p:cNvPr>
            <p:cNvSpPr/>
            <p:nvPr/>
          </p:nvSpPr>
          <p:spPr>
            <a:xfrm>
              <a:off x="3375941" y="1824008"/>
              <a:ext cx="239261" cy="64546"/>
            </a:xfrm>
            <a:custGeom>
              <a:avLst/>
              <a:gdLst/>
              <a:ahLst/>
              <a:cxnLst/>
              <a:rect l="l" t="t" r="r" b="b"/>
              <a:pathLst>
                <a:path w="15980" h="4311" extrusionOk="0">
                  <a:moveTo>
                    <a:pt x="715" y="0"/>
                  </a:moveTo>
                  <a:cubicBezTo>
                    <a:pt x="1704" y="0"/>
                    <a:pt x="2503" y="820"/>
                    <a:pt x="2503" y="1808"/>
                  </a:cubicBezTo>
                  <a:cubicBezTo>
                    <a:pt x="2503" y="2355"/>
                    <a:pt x="2313" y="2901"/>
                    <a:pt x="1977" y="3343"/>
                  </a:cubicBezTo>
                  <a:cubicBezTo>
                    <a:pt x="1914" y="3406"/>
                    <a:pt x="1851" y="3490"/>
                    <a:pt x="1767" y="3574"/>
                  </a:cubicBezTo>
                  <a:cubicBezTo>
                    <a:pt x="1304" y="4037"/>
                    <a:pt x="673" y="4310"/>
                    <a:pt x="1" y="4310"/>
                  </a:cubicBezTo>
                  <a:lnTo>
                    <a:pt x="13477" y="4310"/>
                  </a:lnTo>
                  <a:cubicBezTo>
                    <a:pt x="14129" y="4310"/>
                    <a:pt x="14760" y="4037"/>
                    <a:pt x="15243" y="3574"/>
                  </a:cubicBezTo>
                  <a:cubicBezTo>
                    <a:pt x="15306" y="3490"/>
                    <a:pt x="15390" y="3406"/>
                    <a:pt x="15454" y="3343"/>
                  </a:cubicBezTo>
                  <a:cubicBezTo>
                    <a:pt x="15790" y="2901"/>
                    <a:pt x="15979" y="2355"/>
                    <a:pt x="15979" y="1808"/>
                  </a:cubicBezTo>
                  <a:cubicBezTo>
                    <a:pt x="15979" y="820"/>
                    <a:pt x="15180" y="21"/>
                    <a:pt x="141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3" name="Google Shape;1176;p49">
              <a:extLst>
                <a:ext uri="{FF2B5EF4-FFF2-40B4-BE49-F238E27FC236}">
                  <a16:creationId xmlns:a16="http://schemas.microsoft.com/office/drawing/2014/main" id="{BAB26C1F-AEE5-EF2C-7F31-1E0C16BE3AF7}"/>
                </a:ext>
              </a:extLst>
            </p:cNvPr>
            <p:cNvSpPr/>
            <p:nvPr/>
          </p:nvSpPr>
          <p:spPr>
            <a:xfrm>
              <a:off x="3359576" y="1824008"/>
              <a:ext cx="53841" cy="27085"/>
            </a:xfrm>
            <a:custGeom>
              <a:avLst/>
              <a:gdLst/>
              <a:ahLst/>
              <a:cxnLst/>
              <a:rect l="l" t="t" r="r" b="b"/>
              <a:pathLst>
                <a:path w="3596" h="1809" extrusionOk="0">
                  <a:moveTo>
                    <a:pt x="1787" y="0"/>
                  </a:moveTo>
                  <a:cubicBezTo>
                    <a:pt x="799" y="0"/>
                    <a:pt x="0" y="820"/>
                    <a:pt x="0" y="1808"/>
                  </a:cubicBezTo>
                  <a:lnTo>
                    <a:pt x="3596" y="1808"/>
                  </a:lnTo>
                  <a:cubicBezTo>
                    <a:pt x="3575" y="820"/>
                    <a:pt x="2776" y="0"/>
                    <a:pt x="178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4" name="Google Shape;1177;p49">
              <a:extLst>
                <a:ext uri="{FF2B5EF4-FFF2-40B4-BE49-F238E27FC236}">
                  <a16:creationId xmlns:a16="http://schemas.microsoft.com/office/drawing/2014/main" id="{D6B1D658-94A3-640B-A652-9FEA85E3045E}"/>
                </a:ext>
              </a:extLst>
            </p:cNvPr>
            <p:cNvSpPr/>
            <p:nvPr/>
          </p:nvSpPr>
          <p:spPr>
            <a:xfrm>
              <a:off x="3361462" y="1593656"/>
              <a:ext cx="159292" cy="25124"/>
            </a:xfrm>
            <a:custGeom>
              <a:avLst/>
              <a:gdLst/>
              <a:ahLst/>
              <a:cxnLst/>
              <a:rect l="l" t="t" r="r" b="b"/>
              <a:pathLst>
                <a:path w="10639" h="1678" extrusionOk="0">
                  <a:moveTo>
                    <a:pt x="4353" y="0"/>
                  </a:moveTo>
                  <a:cubicBezTo>
                    <a:pt x="3901" y="0"/>
                    <a:pt x="3449" y="195"/>
                    <a:pt x="3133" y="584"/>
                  </a:cubicBezTo>
                  <a:cubicBezTo>
                    <a:pt x="2954" y="836"/>
                    <a:pt x="2681" y="962"/>
                    <a:pt x="2410" y="962"/>
                  </a:cubicBezTo>
                  <a:cubicBezTo>
                    <a:pt x="2140" y="962"/>
                    <a:pt x="1872" y="836"/>
                    <a:pt x="1703" y="584"/>
                  </a:cubicBezTo>
                  <a:cubicBezTo>
                    <a:pt x="1388" y="226"/>
                    <a:pt x="947" y="16"/>
                    <a:pt x="484" y="16"/>
                  </a:cubicBezTo>
                  <a:cubicBezTo>
                    <a:pt x="477" y="16"/>
                    <a:pt x="471" y="16"/>
                    <a:pt x="464" y="16"/>
                  </a:cubicBezTo>
                  <a:cubicBezTo>
                    <a:pt x="1" y="16"/>
                    <a:pt x="7" y="731"/>
                    <a:pt x="484" y="731"/>
                  </a:cubicBezTo>
                  <a:cubicBezTo>
                    <a:pt x="757" y="731"/>
                    <a:pt x="1031" y="878"/>
                    <a:pt x="1199" y="1109"/>
                  </a:cubicBezTo>
                  <a:cubicBezTo>
                    <a:pt x="1514" y="1488"/>
                    <a:pt x="1966" y="1677"/>
                    <a:pt x="2418" y="1677"/>
                  </a:cubicBezTo>
                  <a:cubicBezTo>
                    <a:pt x="2870" y="1677"/>
                    <a:pt x="3322" y="1488"/>
                    <a:pt x="3638" y="1109"/>
                  </a:cubicBezTo>
                  <a:cubicBezTo>
                    <a:pt x="3806" y="857"/>
                    <a:pt x="4079" y="731"/>
                    <a:pt x="4353" y="731"/>
                  </a:cubicBezTo>
                  <a:cubicBezTo>
                    <a:pt x="4626" y="731"/>
                    <a:pt x="4899" y="857"/>
                    <a:pt x="5067" y="1109"/>
                  </a:cubicBezTo>
                  <a:cubicBezTo>
                    <a:pt x="5383" y="1488"/>
                    <a:pt x="5835" y="1677"/>
                    <a:pt x="6287" y="1677"/>
                  </a:cubicBezTo>
                  <a:cubicBezTo>
                    <a:pt x="6739" y="1677"/>
                    <a:pt x="7191" y="1488"/>
                    <a:pt x="7506" y="1109"/>
                  </a:cubicBezTo>
                  <a:cubicBezTo>
                    <a:pt x="7685" y="857"/>
                    <a:pt x="7958" y="731"/>
                    <a:pt x="8229" y="731"/>
                  </a:cubicBezTo>
                  <a:cubicBezTo>
                    <a:pt x="8500" y="731"/>
                    <a:pt x="8768" y="857"/>
                    <a:pt x="8936" y="1109"/>
                  </a:cubicBezTo>
                  <a:cubicBezTo>
                    <a:pt x="9251" y="1467"/>
                    <a:pt x="9693" y="1677"/>
                    <a:pt x="10176" y="1677"/>
                  </a:cubicBezTo>
                  <a:cubicBezTo>
                    <a:pt x="10639" y="1677"/>
                    <a:pt x="10639" y="962"/>
                    <a:pt x="10176" y="962"/>
                  </a:cubicBezTo>
                  <a:cubicBezTo>
                    <a:pt x="9882" y="962"/>
                    <a:pt x="9609" y="815"/>
                    <a:pt x="9461" y="584"/>
                  </a:cubicBezTo>
                  <a:cubicBezTo>
                    <a:pt x="9136" y="195"/>
                    <a:pt x="8678" y="0"/>
                    <a:pt x="8224" y="0"/>
                  </a:cubicBezTo>
                  <a:cubicBezTo>
                    <a:pt x="7769" y="0"/>
                    <a:pt x="7317" y="195"/>
                    <a:pt x="7002" y="584"/>
                  </a:cubicBezTo>
                  <a:cubicBezTo>
                    <a:pt x="6833" y="836"/>
                    <a:pt x="6565" y="962"/>
                    <a:pt x="6295" y="962"/>
                  </a:cubicBezTo>
                  <a:cubicBezTo>
                    <a:pt x="6024" y="962"/>
                    <a:pt x="5751" y="836"/>
                    <a:pt x="5572" y="584"/>
                  </a:cubicBezTo>
                  <a:cubicBezTo>
                    <a:pt x="5257" y="195"/>
                    <a:pt x="4805" y="0"/>
                    <a:pt x="43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5" name="Google Shape;1178;p49">
              <a:extLst>
                <a:ext uri="{FF2B5EF4-FFF2-40B4-BE49-F238E27FC236}">
                  <a16:creationId xmlns:a16="http://schemas.microsoft.com/office/drawing/2014/main" id="{25F9AE55-FA2C-5C2F-FE20-E3D8B9912A4F}"/>
                </a:ext>
              </a:extLst>
            </p:cNvPr>
            <p:cNvSpPr/>
            <p:nvPr/>
          </p:nvSpPr>
          <p:spPr>
            <a:xfrm>
              <a:off x="3361462" y="1630413"/>
              <a:ext cx="159292" cy="25184"/>
            </a:xfrm>
            <a:custGeom>
              <a:avLst/>
              <a:gdLst/>
              <a:ahLst/>
              <a:cxnLst/>
              <a:rect l="l" t="t" r="r" b="b"/>
              <a:pathLst>
                <a:path w="10639" h="1682" extrusionOk="0">
                  <a:moveTo>
                    <a:pt x="484" y="0"/>
                  </a:moveTo>
                  <a:cubicBezTo>
                    <a:pt x="1" y="0"/>
                    <a:pt x="1" y="736"/>
                    <a:pt x="484" y="736"/>
                  </a:cubicBezTo>
                  <a:cubicBezTo>
                    <a:pt x="757" y="736"/>
                    <a:pt x="1031" y="883"/>
                    <a:pt x="1199" y="1093"/>
                  </a:cubicBezTo>
                  <a:cubicBezTo>
                    <a:pt x="1514" y="1482"/>
                    <a:pt x="1966" y="1677"/>
                    <a:pt x="2418" y="1677"/>
                  </a:cubicBezTo>
                  <a:cubicBezTo>
                    <a:pt x="2870" y="1677"/>
                    <a:pt x="3322" y="1482"/>
                    <a:pt x="3638" y="1093"/>
                  </a:cubicBezTo>
                  <a:cubicBezTo>
                    <a:pt x="3806" y="852"/>
                    <a:pt x="4079" y="731"/>
                    <a:pt x="4353" y="731"/>
                  </a:cubicBezTo>
                  <a:cubicBezTo>
                    <a:pt x="4626" y="731"/>
                    <a:pt x="4899" y="852"/>
                    <a:pt x="5067" y="1093"/>
                  </a:cubicBezTo>
                  <a:cubicBezTo>
                    <a:pt x="5383" y="1482"/>
                    <a:pt x="5835" y="1677"/>
                    <a:pt x="6287" y="1677"/>
                  </a:cubicBezTo>
                  <a:cubicBezTo>
                    <a:pt x="6739" y="1677"/>
                    <a:pt x="7191" y="1482"/>
                    <a:pt x="7506" y="1093"/>
                  </a:cubicBezTo>
                  <a:cubicBezTo>
                    <a:pt x="7685" y="852"/>
                    <a:pt x="7958" y="731"/>
                    <a:pt x="8229" y="731"/>
                  </a:cubicBezTo>
                  <a:cubicBezTo>
                    <a:pt x="8500" y="731"/>
                    <a:pt x="8768" y="852"/>
                    <a:pt x="8936" y="1093"/>
                  </a:cubicBezTo>
                  <a:cubicBezTo>
                    <a:pt x="9251" y="1472"/>
                    <a:pt x="9693" y="1682"/>
                    <a:pt x="10176" y="1682"/>
                  </a:cubicBezTo>
                  <a:cubicBezTo>
                    <a:pt x="10639" y="1682"/>
                    <a:pt x="10639" y="967"/>
                    <a:pt x="10176" y="967"/>
                  </a:cubicBezTo>
                  <a:cubicBezTo>
                    <a:pt x="9882" y="967"/>
                    <a:pt x="9609" y="820"/>
                    <a:pt x="9461" y="589"/>
                  </a:cubicBezTo>
                  <a:cubicBezTo>
                    <a:pt x="9136" y="200"/>
                    <a:pt x="8678" y="5"/>
                    <a:pt x="8224" y="5"/>
                  </a:cubicBezTo>
                  <a:cubicBezTo>
                    <a:pt x="7769" y="5"/>
                    <a:pt x="7317" y="200"/>
                    <a:pt x="7002" y="589"/>
                  </a:cubicBezTo>
                  <a:cubicBezTo>
                    <a:pt x="6833" y="841"/>
                    <a:pt x="6565" y="967"/>
                    <a:pt x="6295" y="967"/>
                  </a:cubicBezTo>
                  <a:cubicBezTo>
                    <a:pt x="6024" y="967"/>
                    <a:pt x="5751" y="841"/>
                    <a:pt x="5572" y="589"/>
                  </a:cubicBezTo>
                  <a:cubicBezTo>
                    <a:pt x="5257" y="200"/>
                    <a:pt x="4805" y="5"/>
                    <a:pt x="4353" y="5"/>
                  </a:cubicBezTo>
                  <a:cubicBezTo>
                    <a:pt x="3901" y="5"/>
                    <a:pt x="3449" y="200"/>
                    <a:pt x="3133" y="589"/>
                  </a:cubicBezTo>
                  <a:cubicBezTo>
                    <a:pt x="2954" y="841"/>
                    <a:pt x="2681" y="967"/>
                    <a:pt x="2410" y="967"/>
                  </a:cubicBezTo>
                  <a:cubicBezTo>
                    <a:pt x="2140" y="967"/>
                    <a:pt x="1872" y="841"/>
                    <a:pt x="1703" y="589"/>
                  </a:cubicBezTo>
                  <a:cubicBezTo>
                    <a:pt x="1388" y="231"/>
                    <a:pt x="947" y="21"/>
                    <a:pt x="4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6" name="Google Shape;1179;p49">
              <a:extLst>
                <a:ext uri="{FF2B5EF4-FFF2-40B4-BE49-F238E27FC236}">
                  <a16:creationId xmlns:a16="http://schemas.microsoft.com/office/drawing/2014/main" id="{D1EAF584-101F-6CD5-6EA0-80F3F62E5E38}"/>
                </a:ext>
              </a:extLst>
            </p:cNvPr>
            <p:cNvSpPr/>
            <p:nvPr/>
          </p:nvSpPr>
          <p:spPr>
            <a:xfrm>
              <a:off x="3361462" y="1667231"/>
              <a:ext cx="159292" cy="25199"/>
            </a:xfrm>
            <a:custGeom>
              <a:avLst/>
              <a:gdLst/>
              <a:ahLst/>
              <a:cxnLst/>
              <a:rect l="l" t="t" r="r" b="b"/>
              <a:pathLst>
                <a:path w="10639" h="1683" extrusionOk="0">
                  <a:moveTo>
                    <a:pt x="484" y="1"/>
                  </a:moveTo>
                  <a:cubicBezTo>
                    <a:pt x="1" y="1"/>
                    <a:pt x="1" y="737"/>
                    <a:pt x="484" y="737"/>
                  </a:cubicBezTo>
                  <a:cubicBezTo>
                    <a:pt x="757" y="737"/>
                    <a:pt x="1031" y="884"/>
                    <a:pt x="1199" y="1094"/>
                  </a:cubicBezTo>
                  <a:cubicBezTo>
                    <a:pt x="1514" y="1483"/>
                    <a:pt x="1966" y="1678"/>
                    <a:pt x="2418" y="1678"/>
                  </a:cubicBezTo>
                  <a:cubicBezTo>
                    <a:pt x="2870" y="1678"/>
                    <a:pt x="3322" y="1483"/>
                    <a:pt x="3638" y="1094"/>
                  </a:cubicBezTo>
                  <a:cubicBezTo>
                    <a:pt x="3806" y="852"/>
                    <a:pt x="4079" y="732"/>
                    <a:pt x="4353" y="732"/>
                  </a:cubicBezTo>
                  <a:cubicBezTo>
                    <a:pt x="4626" y="732"/>
                    <a:pt x="4899" y="852"/>
                    <a:pt x="5067" y="1094"/>
                  </a:cubicBezTo>
                  <a:cubicBezTo>
                    <a:pt x="5383" y="1483"/>
                    <a:pt x="5835" y="1678"/>
                    <a:pt x="6287" y="1678"/>
                  </a:cubicBezTo>
                  <a:cubicBezTo>
                    <a:pt x="6739" y="1678"/>
                    <a:pt x="7191" y="1483"/>
                    <a:pt x="7506" y="1094"/>
                  </a:cubicBezTo>
                  <a:cubicBezTo>
                    <a:pt x="7685" y="852"/>
                    <a:pt x="7958" y="732"/>
                    <a:pt x="8229" y="732"/>
                  </a:cubicBezTo>
                  <a:cubicBezTo>
                    <a:pt x="8500" y="732"/>
                    <a:pt x="8768" y="852"/>
                    <a:pt x="8936" y="1094"/>
                  </a:cubicBezTo>
                  <a:cubicBezTo>
                    <a:pt x="9251" y="1473"/>
                    <a:pt x="9693" y="1683"/>
                    <a:pt x="10176" y="1683"/>
                  </a:cubicBezTo>
                  <a:cubicBezTo>
                    <a:pt x="10639" y="1683"/>
                    <a:pt x="10639" y="968"/>
                    <a:pt x="10176" y="968"/>
                  </a:cubicBezTo>
                  <a:cubicBezTo>
                    <a:pt x="9882" y="968"/>
                    <a:pt x="9609" y="821"/>
                    <a:pt x="9461" y="590"/>
                  </a:cubicBezTo>
                  <a:cubicBezTo>
                    <a:pt x="9136" y="201"/>
                    <a:pt x="8678" y="6"/>
                    <a:pt x="8224" y="6"/>
                  </a:cubicBezTo>
                  <a:cubicBezTo>
                    <a:pt x="7769" y="6"/>
                    <a:pt x="7317" y="201"/>
                    <a:pt x="7002" y="590"/>
                  </a:cubicBezTo>
                  <a:cubicBezTo>
                    <a:pt x="6833" y="842"/>
                    <a:pt x="6565" y="968"/>
                    <a:pt x="6295" y="968"/>
                  </a:cubicBezTo>
                  <a:cubicBezTo>
                    <a:pt x="6024" y="968"/>
                    <a:pt x="5751" y="842"/>
                    <a:pt x="5572" y="590"/>
                  </a:cubicBezTo>
                  <a:cubicBezTo>
                    <a:pt x="5257" y="201"/>
                    <a:pt x="4805" y="6"/>
                    <a:pt x="4353" y="6"/>
                  </a:cubicBezTo>
                  <a:cubicBezTo>
                    <a:pt x="3901" y="6"/>
                    <a:pt x="3449" y="201"/>
                    <a:pt x="3133" y="590"/>
                  </a:cubicBezTo>
                  <a:cubicBezTo>
                    <a:pt x="2954" y="842"/>
                    <a:pt x="2681" y="968"/>
                    <a:pt x="2410" y="968"/>
                  </a:cubicBezTo>
                  <a:cubicBezTo>
                    <a:pt x="2140" y="968"/>
                    <a:pt x="1872" y="842"/>
                    <a:pt x="1703" y="590"/>
                  </a:cubicBezTo>
                  <a:cubicBezTo>
                    <a:pt x="1388" y="232"/>
                    <a:pt x="947" y="22"/>
                    <a:pt x="4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7" name="Google Shape;1180;p49">
              <a:extLst>
                <a:ext uri="{FF2B5EF4-FFF2-40B4-BE49-F238E27FC236}">
                  <a16:creationId xmlns:a16="http://schemas.microsoft.com/office/drawing/2014/main" id="{C23FD13D-C40D-D4D7-32A4-10F18BB6DC56}"/>
                </a:ext>
              </a:extLst>
            </p:cNvPr>
            <p:cNvSpPr/>
            <p:nvPr/>
          </p:nvSpPr>
          <p:spPr>
            <a:xfrm>
              <a:off x="3466914" y="1608688"/>
              <a:ext cx="147030" cy="147015"/>
            </a:xfrm>
            <a:custGeom>
              <a:avLst/>
              <a:gdLst/>
              <a:ahLst/>
              <a:cxnLst/>
              <a:rect l="l" t="t" r="r" b="b"/>
              <a:pathLst>
                <a:path w="9820" h="9819" extrusionOk="0">
                  <a:moveTo>
                    <a:pt x="9819" y="0"/>
                  </a:moveTo>
                  <a:cubicBezTo>
                    <a:pt x="6665" y="169"/>
                    <a:pt x="3953" y="1220"/>
                    <a:pt x="1977" y="3196"/>
                  </a:cubicBezTo>
                  <a:cubicBezTo>
                    <a:pt x="1" y="5193"/>
                    <a:pt x="421" y="6434"/>
                    <a:pt x="232" y="9587"/>
                  </a:cubicBezTo>
                  <a:cubicBezTo>
                    <a:pt x="3407" y="9398"/>
                    <a:pt x="4647" y="9819"/>
                    <a:pt x="6623" y="7842"/>
                  </a:cubicBezTo>
                  <a:cubicBezTo>
                    <a:pt x="7107" y="7359"/>
                    <a:pt x="7548" y="6812"/>
                    <a:pt x="7927" y="6245"/>
                  </a:cubicBezTo>
                  <a:lnTo>
                    <a:pt x="6203" y="5950"/>
                  </a:lnTo>
                  <a:lnTo>
                    <a:pt x="6224" y="5929"/>
                  </a:lnTo>
                  <a:cubicBezTo>
                    <a:pt x="8326" y="4668"/>
                    <a:pt x="9672" y="2460"/>
                    <a:pt x="9819" y="42"/>
                  </a:cubicBezTo>
                  <a:lnTo>
                    <a:pt x="981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8" name="Google Shape;1181;p49">
              <a:extLst>
                <a:ext uri="{FF2B5EF4-FFF2-40B4-BE49-F238E27FC236}">
                  <a16:creationId xmlns:a16="http://schemas.microsoft.com/office/drawing/2014/main" id="{A539CB64-A50F-35BA-6A04-12B4612D501A}"/>
                </a:ext>
              </a:extLst>
            </p:cNvPr>
            <p:cNvSpPr/>
            <p:nvPr/>
          </p:nvSpPr>
          <p:spPr>
            <a:xfrm>
              <a:off x="3438271" y="1657169"/>
              <a:ext cx="127191" cy="127176"/>
            </a:xfrm>
            <a:custGeom>
              <a:avLst/>
              <a:gdLst/>
              <a:ahLst/>
              <a:cxnLst/>
              <a:rect l="l" t="t" r="r" b="b"/>
              <a:pathLst>
                <a:path w="8495" h="8494" extrusionOk="0">
                  <a:moveTo>
                    <a:pt x="8494" y="0"/>
                  </a:moveTo>
                  <a:lnTo>
                    <a:pt x="8494" y="0"/>
                  </a:lnTo>
                  <a:cubicBezTo>
                    <a:pt x="4983" y="2061"/>
                    <a:pt x="2061" y="4983"/>
                    <a:pt x="0" y="8494"/>
                  </a:cubicBezTo>
                  <a:cubicBezTo>
                    <a:pt x="3512" y="6434"/>
                    <a:pt x="6434" y="3511"/>
                    <a:pt x="84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grpSp>
      <p:sp>
        <p:nvSpPr>
          <p:cNvPr id="19" name="Google Shape;1182;p49">
            <a:extLst>
              <a:ext uri="{FF2B5EF4-FFF2-40B4-BE49-F238E27FC236}">
                <a16:creationId xmlns:a16="http://schemas.microsoft.com/office/drawing/2014/main" id="{5246E04C-0092-ACBF-FA44-CCEA48E2B363}"/>
              </a:ext>
            </a:extLst>
          </p:cNvPr>
          <p:cNvSpPr/>
          <p:nvPr/>
        </p:nvSpPr>
        <p:spPr>
          <a:xfrm>
            <a:off x="823301" y="2326920"/>
            <a:ext cx="809100" cy="809100"/>
          </a:xfrm>
          <a:prstGeom prst="ellipse">
            <a:avLst/>
          </a:prstGeom>
          <a:solidFill>
            <a:schemeClr val="accent4">
              <a:lumMod val="9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20" name="Google Shape;1183;p49">
            <a:extLst>
              <a:ext uri="{FF2B5EF4-FFF2-40B4-BE49-F238E27FC236}">
                <a16:creationId xmlns:a16="http://schemas.microsoft.com/office/drawing/2014/main" id="{237D721D-1C51-A3CD-CF93-E1F6BADBFFD8}"/>
              </a:ext>
            </a:extLst>
          </p:cNvPr>
          <p:cNvSpPr/>
          <p:nvPr/>
        </p:nvSpPr>
        <p:spPr>
          <a:xfrm>
            <a:off x="2945216" y="2326920"/>
            <a:ext cx="809100" cy="809100"/>
          </a:xfrm>
          <a:prstGeom prst="rect">
            <a:avLst/>
          </a:prstGeom>
          <a:solidFill>
            <a:schemeClr val="bg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21" name="Google Shape;1184;p49">
            <a:extLst>
              <a:ext uri="{FF2B5EF4-FFF2-40B4-BE49-F238E27FC236}">
                <a16:creationId xmlns:a16="http://schemas.microsoft.com/office/drawing/2014/main" id="{55A5CE54-153A-374E-B13F-F18F9826F750}"/>
              </a:ext>
            </a:extLst>
          </p:cNvPr>
          <p:cNvSpPr/>
          <p:nvPr/>
        </p:nvSpPr>
        <p:spPr>
          <a:xfrm>
            <a:off x="4945347" y="2326920"/>
            <a:ext cx="809100" cy="809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22" name="Google Shape;1185;p49">
            <a:extLst>
              <a:ext uri="{FF2B5EF4-FFF2-40B4-BE49-F238E27FC236}">
                <a16:creationId xmlns:a16="http://schemas.microsoft.com/office/drawing/2014/main" id="{BA5F2FDD-1743-13C7-FBFB-C96FFC6DCA3A}"/>
              </a:ext>
            </a:extLst>
          </p:cNvPr>
          <p:cNvSpPr/>
          <p:nvPr/>
        </p:nvSpPr>
        <p:spPr>
          <a:xfrm>
            <a:off x="6980945" y="2330173"/>
            <a:ext cx="809100" cy="809100"/>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cxnSp>
        <p:nvCxnSpPr>
          <p:cNvPr id="23" name="Google Shape;1200;p49">
            <a:extLst>
              <a:ext uri="{FF2B5EF4-FFF2-40B4-BE49-F238E27FC236}">
                <a16:creationId xmlns:a16="http://schemas.microsoft.com/office/drawing/2014/main" id="{6CE79746-7C29-A074-6AAC-2D88B54B2383}"/>
              </a:ext>
            </a:extLst>
          </p:cNvPr>
          <p:cNvCxnSpPr>
            <a:cxnSpLocks/>
          </p:cNvCxnSpPr>
          <p:nvPr/>
        </p:nvCxnSpPr>
        <p:spPr>
          <a:xfrm>
            <a:off x="1235029" y="3136020"/>
            <a:ext cx="0" cy="291723"/>
          </a:xfrm>
          <a:prstGeom prst="straightConnector1">
            <a:avLst/>
          </a:prstGeom>
          <a:noFill/>
          <a:ln w="38100" cap="flat" cmpd="sng">
            <a:solidFill>
              <a:schemeClr val="tx1"/>
            </a:solidFill>
            <a:prstDash val="solid"/>
            <a:round/>
            <a:headEnd type="none" w="med" len="med"/>
            <a:tailEnd type="none" w="med" len="med"/>
          </a:ln>
        </p:spPr>
      </p:cxnSp>
      <p:cxnSp>
        <p:nvCxnSpPr>
          <p:cNvPr id="24" name="Google Shape;1201;p49">
            <a:extLst>
              <a:ext uri="{FF2B5EF4-FFF2-40B4-BE49-F238E27FC236}">
                <a16:creationId xmlns:a16="http://schemas.microsoft.com/office/drawing/2014/main" id="{3C6B0B5C-DC84-826A-CF25-1BBDFAB1B540}"/>
              </a:ext>
            </a:extLst>
          </p:cNvPr>
          <p:cNvCxnSpPr>
            <a:cxnSpLocks/>
            <a:stCxn id="20" idx="2"/>
            <a:endCxn id="6" idx="0"/>
          </p:cNvCxnSpPr>
          <p:nvPr/>
        </p:nvCxnSpPr>
        <p:spPr>
          <a:xfrm>
            <a:off x="3349766" y="3136020"/>
            <a:ext cx="0" cy="284350"/>
          </a:xfrm>
          <a:prstGeom prst="straightConnector1">
            <a:avLst/>
          </a:prstGeom>
          <a:noFill/>
          <a:ln w="38100" cap="flat" cmpd="sng">
            <a:solidFill>
              <a:schemeClr val="tx1"/>
            </a:solidFill>
            <a:prstDash val="solid"/>
            <a:round/>
            <a:headEnd type="none" w="med" len="med"/>
            <a:tailEnd type="none" w="med" len="med"/>
          </a:ln>
        </p:spPr>
      </p:cxnSp>
      <p:cxnSp>
        <p:nvCxnSpPr>
          <p:cNvPr id="25" name="Google Shape;1202;p49">
            <a:extLst>
              <a:ext uri="{FF2B5EF4-FFF2-40B4-BE49-F238E27FC236}">
                <a16:creationId xmlns:a16="http://schemas.microsoft.com/office/drawing/2014/main" id="{2C49F658-6F13-12A5-DD80-A9EE9A34C300}"/>
              </a:ext>
            </a:extLst>
          </p:cNvPr>
          <p:cNvCxnSpPr>
            <a:cxnSpLocks/>
            <a:stCxn id="21" idx="4"/>
            <a:endCxn id="5" idx="0"/>
          </p:cNvCxnSpPr>
          <p:nvPr/>
        </p:nvCxnSpPr>
        <p:spPr>
          <a:xfrm>
            <a:off x="5349897" y="3136020"/>
            <a:ext cx="0" cy="283128"/>
          </a:xfrm>
          <a:prstGeom prst="straightConnector1">
            <a:avLst/>
          </a:prstGeom>
          <a:noFill/>
          <a:ln w="38100" cap="flat" cmpd="sng">
            <a:solidFill>
              <a:schemeClr val="tx1"/>
            </a:solidFill>
            <a:prstDash val="solid"/>
            <a:round/>
            <a:headEnd type="none" w="med" len="med"/>
            <a:tailEnd type="none" w="med" len="med"/>
          </a:ln>
        </p:spPr>
      </p:cxnSp>
      <p:cxnSp>
        <p:nvCxnSpPr>
          <p:cNvPr id="26" name="Google Shape;1203;p49">
            <a:extLst>
              <a:ext uri="{FF2B5EF4-FFF2-40B4-BE49-F238E27FC236}">
                <a16:creationId xmlns:a16="http://schemas.microsoft.com/office/drawing/2014/main" id="{BE75A8B2-0E12-FD47-770B-F3E138092F50}"/>
              </a:ext>
            </a:extLst>
          </p:cNvPr>
          <p:cNvCxnSpPr>
            <a:cxnSpLocks/>
          </p:cNvCxnSpPr>
          <p:nvPr/>
        </p:nvCxnSpPr>
        <p:spPr>
          <a:xfrm>
            <a:off x="7419309" y="3132820"/>
            <a:ext cx="0" cy="283464"/>
          </a:xfrm>
          <a:prstGeom prst="straightConnector1">
            <a:avLst/>
          </a:prstGeom>
          <a:noFill/>
          <a:ln w="38100" cap="flat" cmpd="sng">
            <a:solidFill>
              <a:schemeClr val="tx1"/>
            </a:solidFill>
            <a:prstDash val="solid"/>
            <a:round/>
            <a:headEnd type="none" w="med" len="med"/>
            <a:tailEnd type="none" w="med" len="med"/>
          </a:ln>
        </p:spPr>
      </p:cxnSp>
      <p:pic>
        <p:nvPicPr>
          <p:cNvPr id="27" name="Picture 26">
            <a:extLst>
              <a:ext uri="{FF2B5EF4-FFF2-40B4-BE49-F238E27FC236}">
                <a16:creationId xmlns:a16="http://schemas.microsoft.com/office/drawing/2014/main" id="{E62BED04-8630-F8D2-DFDE-C89933A6D4EF}"/>
              </a:ext>
            </a:extLst>
          </p:cNvPr>
          <p:cNvPicPr>
            <a:picLocks noChangeAspect="1"/>
          </p:cNvPicPr>
          <p:nvPr/>
        </p:nvPicPr>
        <p:blipFill>
          <a:blip r:embed="rId3"/>
          <a:srcRect/>
          <a:stretch/>
        </p:blipFill>
        <p:spPr>
          <a:xfrm>
            <a:off x="962929" y="2485126"/>
            <a:ext cx="527627" cy="527627"/>
          </a:xfrm>
          <a:prstGeom prst="rect">
            <a:avLst/>
          </a:prstGeom>
        </p:spPr>
      </p:pic>
      <p:sp>
        <p:nvSpPr>
          <p:cNvPr id="28" name="Minus Sign 27">
            <a:extLst>
              <a:ext uri="{FF2B5EF4-FFF2-40B4-BE49-F238E27FC236}">
                <a16:creationId xmlns:a16="http://schemas.microsoft.com/office/drawing/2014/main" id="{85FD3AD0-F21A-E48F-A96A-2E04EB198D72}"/>
              </a:ext>
            </a:extLst>
          </p:cNvPr>
          <p:cNvSpPr/>
          <p:nvPr/>
        </p:nvSpPr>
        <p:spPr>
          <a:xfrm>
            <a:off x="1707324" y="2731404"/>
            <a:ext cx="1191031"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29" name="Minus Sign 28">
            <a:extLst>
              <a:ext uri="{FF2B5EF4-FFF2-40B4-BE49-F238E27FC236}">
                <a16:creationId xmlns:a16="http://schemas.microsoft.com/office/drawing/2014/main" id="{B88DEF9B-4D08-11BD-7C64-6524D2948BF0}"/>
              </a:ext>
            </a:extLst>
          </p:cNvPr>
          <p:cNvSpPr/>
          <p:nvPr/>
        </p:nvSpPr>
        <p:spPr>
          <a:xfrm>
            <a:off x="3748000" y="2748939"/>
            <a:ext cx="1191031"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30" name="Minus Sign 29">
            <a:extLst>
              <a:ext uri="{FF2B5EF4-FFF2-40B4-BE49-F238E27FC236}">
                <a16:creationId xmlns:a16="http://schemas.microsoft.com/office/drawing/2014/main" id="{52B4E7AF-EEB4-9069-C085-10EFE19BEE0B}"/>
              </a:ext>
            </a:extLst>
          </p:cNvPr>
          <p:cNvSpPr/>
          <p:nvPr/>
        </p:nvSpPr>
        <p:spPr>
          <a:xfrm>
            <a:off x="5754447" y="2768931"/>
            <a:ext cx="1191031"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31" name="Google Shape;1163;p49">
            <a:extLst>
              <a:ext uri="{FF2B5EF4-FFF2-40B4-BE49-F238E27FC236}">
                <a16:creationId xmlns:a16="http://schemas.microsoft.com/office/drawing/2014/main" id="{8E4183AA-6B6D-04B4-13BD-5AEFD73DB6F3}"/>
              </a:ext>
            </a:extLst>
          </p:cNvPr>
          <p:cNvSpPr txBox="1">
            <a:spLocks/>
          </p:cNvSpPr>
          <p:nvPr/>
        </p:nvSpPr>
        <p:spPr>
          <a:xfrm>
            <a:off x="8673003" y="3419082"/>
            <a:ext cx="1801500" cy="1002601"/>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1400" b="1" dirty="0">
                <a:solidFill>
                  <a:srgbClr val="FFFFFF"/>
                </a:solidFill>
                <a:latin typeface="Montserrat" panose="00000500000000000000" pitchFamily="2" charset="0"/>
                <a:cs typeface="Arial"/>
                <a:sym typeface="Roboto"/>
              </a:rPr>
              <a:t>Components</a:t>
            </a:r>
          </a:p>
        </p:txBody>
      </p:sp>
      <p:sp>
        <p:nvSpPr>
          <p:cNvPr id="32" name="Google Shape;1165;p49">
            <a:extLst>
              <a:ext uri="{FF2B5EF4-FFF2-40B4-BE49-F238E27FC236}">
                <a16:creationId xmlns:a16="http://schemas.microsoft.com/office/drawing/2014/main" id="{73F15490-8C5A-6188-0890-08C5D27A902D}"/>
              </a:ext>
            </a:extLst>
          </p:cNvPr>
          <p:cNvSpPr txBox="1">
            <a:spLocks/>
          </p:cNvSpPr>
          <p:nvPr/>
        </p:nvSpPr>
        <p:spPr>
          <a:xfrm>
            <a:off x="12673265" y="3419082"/>
            <a:ext cx="1801500" cy="1002593"/>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err="1">
                <a:solidFill>
                  <a:srgbClr val="FFFFFF"/>
                </a:solidFill>
                <a:latin typeface="Montserrat" panose="00000500000000000000" pitchFamily="2" charset="0"/>
                <a:ea typeface="Roboto"/>
                <a:sym typeface="Roboto"/>
              </a:rPr>
              <a:t>Thiết</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Kế</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Dựa</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Trên</a:t>
            </a:r>
            <a:r>
              <a:rPr lang="en-US" b="1" dirty="0">
                <a:solidFill>
                  <a:srgbClr val="FFFFFF"/>
                </a:solidFill>
                <a:latin typeface="Montserrat" panose="00000500000000000000" pitchFamily="2" charset="0"/>
                <a:ea typeface="Roboto"/>
                <a:sym typeface="Roboto"/>
              </a:rPr>
              <a:t> Vector </a:t>
            </a:r>
            <a:r>
              <a:rPr lang="en-US" b="1" dirty="0" err="1">
                <a:solidFill>
                  <a:srgbClr val="FFFFFF"/>
                </a:solidFill>
                <a:latin typeface="Montserrat" panose="00000500000000000000" pitchFamily="2" charset="0"/>
                <a:ea typeface="Roboto"/>
                <a:sym typeface="Roboto"/>
              </a:rPr>
              <a:t>và</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thiết</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Kế</a:t>
            </a:r>
            <a:r>
              <a:rPr lang="en-US" b="1" dirty="0">
                <a:solidFill>
                  <a:srgbClr val="FFFFFF"/>
                </a:solidFill>
                <a:latin typeface="Montserrat" panose="00000500000000000000" pitchFamily="2" charset="0"/>
                <a:ea typeface="Roboto"/>
                <a:sym typeface="Roboto"/>
              </a:rPr>
              <a:t> Responsive</a:t>
            </a:r>
          </a:p>
        </p:txBody>
      </p:sp>
      <p:sp>
        <p:nvSpPr>
          <p:cNvPr id="33" name="Google Shape;1167;p49">
            <a:extLst>
              <a:ext uri="{FF2B5EF4-FFF2-40B4-BE49-F238E27FC236}">
                <a16:creationId xmlns:a16="http://schemas.microsoft.com/office/drawing/2014/main" id="{A26CEF4F-E871-3CA9-5A6F-ECA4488DDA54}"/>
              </a:ext>
            </a:extLst>
          </p:cNvPr>
          <p:cNvSpPr txBox="1">
            <a:spLocks/>
          </p:cNvSpPr>
          <p:nvPr/>
        </p:nvSpPr>
        <p:spPr>
          <a:xfrm>
            <a:off x="10580134" y="3419089"/>
            <a:ext cx="1987500" cy="1002593"/>
          </a:xfrm>
          <a:prstGeom prst="rect">
            <a:avLst/>
          </a:prstGeom>
          <a:solidFill>
            <a:schemeClr val="bg1"/>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a:solidFill>
                  <a:srgbClr val="D95B47"/>
                </a:solidFill>
                <a:latin typeface="Lexend Deca" pitchFamily="2" charset="0"/>
                <a:ea typeface="Roboto"/>
                <a:cs typeface="Roboto"/>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rgbClr val="FFFFFF"/>
                </a:solidFill>
                <a:latin typeface="Montserrat" panose="00000500000000000000" pitchFamily="2" charset="0"/>
                <a:cs typeface="Arial"/>
                <a:sym typeface="Roboto"/>
              </a:rPr>
              <a:t> </a:t>
            </a:r>
            <a:r>
              <a:rPr lang="en-US" b="1" dirty="0" err="1">
                <a:solidFill>
                  <a:srgbClr val="FFFFFF"/>
                </a:solidFill>
                <a:latin typeface="Montserrat" panose="00000500000000000000" pitchFamily="2" charset="0"/>
                <a:cs typeface="Arial"/>
                <a:sym typeface="Roboto"/>
              </a:rPr>
              <a:t>Công</a:t>
            </a:r>
            <a:r>
              <a:rPr lang="en-US" b="1" dirty="0">
                <a:solidFill>
                  <a:srgbClr val="FFFFFF"/>
                </a:solidFill>
                <a:latin typeface="Montserrat" panose="00000500000000000000" pitchFamily="2" charset="0"/>
                <a:cs typeface="Arial"/>
                <a:sym typeface="Roboto"/>
              </a:rPr>
              <a:t> </a:t>
            </a:r>
            <a:r>
              <a:rPr lang="en-US" b="1" dirty="0" err="1">
                <a:solidFill>
                  <a:srgbClr val="FFFFFF"/>
                </a:solidFill>
                <a:latin typeface="Montserrat" panose="00000500000000000000" pitchFamily="2" charset="0"/>
                <a:cs typeface="Arial"/>
                <a:sym typeface="Roboto"/>
              </a:rPr>
              <a:t>Cụ</a:t>
            </a:r>
            <a:r>
              <a:rPr lang="en-US" b="1" dirty="0">
                <a:solidFill>
                  <a:srgbClr val="FFFFFF"/>
                </a:solidFill>
                <a:latin typeface="Montserrat" panose="00000500000000000000" pitchFamily="2" charset="0"/>
                <a:cs typeface="Arial"/>
                <a:sym typeface="Roboto"/>
              </a:rPr>
              <a:t> </a:t>
            </a:r>
            <a:r>
              <a:rPr lang="en-US" b="1" dirty="0" err="1">
                <a:solidFill>
                  <a:srgbClr val="FFFFFF"/>
                </a:solidFill>
                <a:latin typeface="Montserrat" panose="00000500000000000000" pitchFamily="2" charset="0"/>
                <a:cs typeface="Arial"/>
                <a:sym typeface="Roboto"/>
              </a:rPr>
              <a:t>Chuyển</a:t>
            </a:r>
            <a:r>
              <a:rPr lang="en-US" b="1" dirty="0">
                <a:solidFill>
                  <a:srgbClr val="FFFFFF"/>
                </a:solidFill>
                <a:latin typeface="Montserrat" panose="00000500000000000000" pitchFamily="2" charset="0"/>
                <a:cs typeface="Arial"/>
                <a:sym typeface="Roboto"/>
              </a:rPr>
              <a:t> </a:t>
            </a:r>
            <a:r>
              <a:rPr lang="en-US" b="1" dirty="0" err="1">
                <a:solidFill>
                  <a:srgbClr val="FFFFFF"/>
                </a:solidFill>
                <a:latin typeface="Montserrat" panose="00000500000000000000" pitchFamily="2" charset="0"/>
                <a:cs typeface="Arial"/>
                <a:sym typeface="Roboto"/>
              </a:rPr>
              <a:t>Động</a:t>
            </a:r>
            <a:r>
              <a:rPr lang="en-US" b="1" dirty="0">
                <a:solidFill>
                  <a:srgbClr val="FFFFFF"/>
                </a:solidFill>
                <a:latin typeface="Montserrat" panose="00000500000000000000" pitchFamily="2" charset="0"/>
                <a:cs typeface="Arial"/>
                <a:sym typeface="Roboto"/>
              </a:rPr>
              <a:t> &amp; </a:t>
            </a:r>
            <a:r>
              <a:rPr lang="en-US" b="1" dirty="0" err="1">
                <a:solidFill>
                  <a:srgbClr val="FFFFFF"/>
                </a:solidFill>
                <a:latin typeface="Montserrat" panose="00000500000000000000" pitchFamily="2" charset="0"/>
                <a:cs typeface="Arial"/>
                <a:sym typeface="Roboto"/>
              </a:rPr>
              <a:t>Hoạt</a:t>
            </a:r>
            <a:r>
              <a:rPr lang="en-US" b="1" dirty="0">
                <a:solidFill>
                  <a:srgbClr val="FFFFFF"/>
                </a:solidFill>
                <a:latin typeface="Montserrat" panose="00000500000000000000" pitchFamily="2" charset="0"/>
                <a:cs typeface="Arial"/>
                <a:sym typeface="Roboto"/>
              </a:rPr>
              <a:t> </a:t>
            </a:r>
            <a:r>
              <a:rPr lang="en-US" b="1" dirty="0" err="1">
                <a:solidFill>
                  <a:srgbClr val="FFFFFF"/>
                </a:solidFill>
                <a:latin typeface="Montserrat" panose="00000500000000000000" pitchFamily="2" charset="0"/>
                <a:cs typeface="Arial"/>
                <a:sym typeface="Roboto"/>
              </a:rPr>
              <a:t>Hình</a:t>
            </a:r>
            <a:r>
              <a:rPr lang="en-US" b="1" dirty="0">
                <a:solidFill>
                  <a:srgbClr val="FFFFFF"/>
                </a:solidFill>
                <a:latin typeface="Montserrat" panose="00000500000000000000" pitchFamily="2" charset="0"/>
                <a:cs typeface="Arial"/>
                <a:sym typeface="Roboto"/>
              </a:rPr>
              <a:t> Chi </a:t>
            </a:r>
            <a:r>
              <a:rPr lang="en-US" b="1" dirty="0" err="1">
                <a:solidFill>
                  <a:srgbClr val="FFFFFF"/>
                </a:solidFill>
                <a:latin typeface="Montserrat" panose="00000500000000000000" pitchFamily="2" charset="0"/>
                <a:cs typeface="Arial"/>
                <a:sym typeface="Roboto"/>
              </a:rPr>
              <a:t>Tiết</a:t>
            </a:r>
            <a:endParaRPr lang="en-US" b="1" dirty="0">
              <a:solidFill>
                <a:srgbClr val="FFFFFF"/>
              </a:solidFill>
              <a:latin typeface="Montserrat" panose="00000500000000000000" pitchFamily="2" charset="0"/>
              <a:cs typeface="Arial"/>
              <a:sym typeface="Roboto"/>
            </a:endParaRPr>
          </a:p>
        </p:txBody>
      </p:sp>
      <p:sp>
        <p:nvSpPr>
          <p:cNvPr id="46" name="Google Shape;1183;p49">
            <a:extLst>
              <a:ext uri="{FF2B5EF4-FFF2-40B4-BE49-F238E27FC236}">
                <a16:creationId xmlns:a16="http://schemas.microsoft.com/office/drawing/2014/main" id="{C2007639-56EE-0C05-FF1A-B458A2B762B8}"/>
              </a:ext>
            </a:extLst>
          </p:cNvPr>
          <p:cNvSpPr/>
          <p:nvPr/>
        </p:nvSpPr>
        <p:spPr>
          <a:xfrm>
            <a:off x="11169334" y="2326854"/>
            <a:ext cx="809100" cy="809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47" name="Google Shape;1184;p49">
            <a:extLst>
              <a:ext uri="{FF2B5EF4-FFF2-40B4-BE49-F238E27FC236}">
                <a16:creationId xmlns:a16="http://schemas.microsoft.com/office/drawing/2014/main" id="{1831D7E4-04FE-345B-8F8A-37EC54A87526}"/>
              </a:ext>
            </a:extLst>
          </p:cNvPr>
          <p:cNvSpPr/>
          <p:nvPr/>
        </p:nvSpPr>
        <p:spPr>
          <a:xfrm>
            <a:off x="13169465" y="2326854"/>
            <a:ext cx="809100" cy="809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cxnSp>
        <p:nvCxnSpPr>
          <p:cNvPr id="48" name="Google Shape;1200;p49">
            <a:extLst>
              <a:ext uri="{FF2B5EF4-FFF2-40B4-BE49-F238E27FC236}">
                <a16:creationId xmlns:a16="http://schemas.microsoft.com/office/drawing/2014/main" id="{E721A404-4B5A-9DE5-84DB-8090B991793B}"/>
              </a:ext>
            </a:extLst>
          </p:cNvPr>
          <p:cNvCxnSpPr>
            <a:cxnSpLocks/>
          </p:cNvCxnSpPr>
          <p:nvPr/>
        </p:nvCxnSpPr>
        <p:spPr>
          <a:xfrm>
            <a:off x="9700892" y="3163101"/>
            <a:ext cx="0" cy="264642"/>
          </a:xfrm>
          <a:prstGeom prst="straightConnector1">
            <a:avLst/>
          </a:prstGeom>
          <a:noFill/>
          <a:ln w="38100" cap="flat" cmpd="sng">
            <a:solidFill>
              <a:schemeClr val="tx1"/>
            </a:solidFill>
            <a:prstDash val="solid"/>
            <a:round/>
            <a:headEnd type="none" w="med" len="med"/>
            <a:tailEnd type="none" w="med" len="med"/>
          </a:ln>
        </p:spPr>
      </p:cxnSp>
      <p:cxnSp>
        <p:nvCxnSpPr>
          <p:cNvPr id="49" name="Google Shape;1201;p49">
            <a:extLst>
              <a:ext uri="{FF2B5EF4-FFF2-40B4-BE49-F238E27FC236}">
                <a16:creationId xmlns:a16="http://schemas.microsoft.com/office/drawing/2014/main" id="{724B7141-737F-B128-C17F-F74F948B91F3}"/>
              </a:ext>
            </a:extLst>
          </p:cNvPr>
          <p:cNvCxnSpPr>
            <a:cxnSpLocks/>
            <a:stCxn id="46" idx="2"/>
            <a:endCxn id="33" idx="0"/>
          </p:cNvCxnSpPr>
          <p:nvPr/>
        </p:nvCxnSpPr>
        <p:spPr>
          <a:xfrm>
            <a:off x="11573884" y="3135954"/>
            <a:ext cx="0" cy="283135"/>
          </a:xfrm>
          <a:prstGeom prst="straightConnector1">
            <a:avLst/>
          </a:prstGeom>
          <a:noFill/>
          <a:ln w="38100" cap="flat" cmpd="sng">
            <a:solidFill>
              <a:schemeClr val="tx1"/>
            </a:solidFill>
            <a:prstDash val="solid"/>
            <a:round/>
            <a:headEnd type="none" w="med" len="med"/>
            <a:tailEnd type="none" w="med" len="med"/>
          </a:ln>
        </p:spPr>
      </p:cxnSp>
      <p:cxnSp>
        <p:nvCxnSpPr>
          <p:cNvPr id="50" name="Google Shape;1202;p49">
            <a:extLst>
              <a:ext uri="{FF2B5EF4-FFF2-40B4-BE49-F238E27FC236}">
                <a16:creationId xmlns:a16="http://schemas.microsoft.com/office/drawing/2014/main" id="{D66C30EF-93E6-6AE4-9747-ACE8220A4A30}"/>
              </a:ext>
            </a:extLst>
          </p:cNvPr>
          <p:cNvCxnSpPr>
            <a:cxnSpLocks/>
            <a:stCxn id="47" idx="4"/>
            <a:endCxn id="32" idx="0"/>
          </p:cNvCxnSpPr>
          <p:nvPr/>
        </p:nvCxnSpPr>
        <p:spPr>
          <a:xfrm>
            <a:off x="13574015" y="3135954"/>
            <a:ext cx="0" cy="283464"/>
          </a:xfrm>
          <a:prstGeom prst="straightConnector1">
            <a:avLst/>
          </a:prstGeom>
          <a:noFill/>
          <a:ln w="38100" cap="flat" cmpd="sng">
            <a:solidFill>
              <a:schemeClr val="tx1"/>
            </a:solidFill>
            <a:prstDash val="solid"/>
            <a:round/>
            <a:headEnd type="none" w="med" len="med"/>
            <a:tailEnd type="none" w="med" len="med"/>
          </a:ln>
        </p:spPr>
      </p:cxnSp>
      <p:sp>
        <p:nvSpPr>
          <p:cNvPr id="51" name="Minus Sign 50">
            <a:extLst>
              <a:ext uri="{FF2B5EF4-FFF2-40B4-BE49-F238E27FC236}">
                <a16:creationId xmlns:a16="http://schemas.microsoft.com/office/drawing/2014/main" id="{42D56AEE-FEF1-13F1-C4FB-AF8F0CE36552}"/>
              </a:ext>
            </a:extLst>
          </p:cNvPr>
          <p:cNvSpPr/>
          <p:nvPr/>
        </p:nvSpPr>
        <p:spPr>
          <a:xfrm>
            <a:off x="10134085" y="2776274"/>
            <a:ext cx="1007264" cy="12079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52" name="Minus Sign 51">
            <a:extLst>
              <a:ext uri="{FF2B5EF4-FFF2-40B4-BE49-F238E27FC236}">
                <a16:creationId xmlns:a16="http://schemas.microsoft.com/office/drawing/2014/main" id="{24848643-D3DC-C4EA-F3B5-079D01932929}"/>
              </a:ext>
            </a:extLst>
          </p:cNvPr>
          <p:cNvSpPr/>
          <p:nvPr/>
        </p:nvSpPr>
        <p:spPr>
          <a:xfrm>
            <a:off x="11975861" y="2751011"/>
            <a:ext cx="1191031"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53" name="Minus Sign 52">
            <a:extLst>
              <a:ext uri="{FF2B5EF4-FFF2-40B4-BE49-F238E27FC236}">
                <a16:creationId xmlns:a16="http://schemas.microsoft.com/office/drawing/2014/main" id="{1513EA35-8F36-7956-DC89-678723B752FB}"/>
              </a:ext>
            </a:extLst>
          </p:cNvPr>
          <p:cNvSpPr/>
          <p:nvPr/>
        </p:nvSpPr>
        <p:spPr>
          <a:xfrm>
            <a:off x="7801651" y="2768865"/>
            <a:ext cx="1449444"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pic>
        <p:nvPicPr>
          <p:cNvPr id="54" name="Picture 53">
            <a:extLst>
              <a:ext uri="{FF2B5EF4-FFF2-40B4-BE49-F238E27FC236}">
                <a16:creationId xmlns:a16="http://schemas.microsoft.com/office/drawing/2014/main" id="{1C50F1CF-23C6-C156-D1E6-6A4055814969}"/>
              </a:ext>
            </a:extLst>
          </p:cNvPr>
          <p:cNvPicPr>
            <a:picLocks noChangeAspect="1"/>
          </p:cNvPicPr>
          <p:nvPr/>
        </p:nvPicPr>
        <p:blipFill>
          <a:blip r:embed="rId4"/>
          <a:srcRect/>
          <a:stretch/>
        </p:blipFill>
        <p:spPr>
          <a:xfrm>
            <a:off x="3077611" y="2422961"/>
            <a:ext cx="592859" cy="592859"/>
          </a:xfrm>
          <a:prstGeom prst="rect">
            <a:avLst/>
          </a:prstGeom>
        </p:spPr>
      </p:pic>
      <p:pic>
        <p:nvPicPr>
          <p:cNvPr id="55" name="Picture 54">
            <a:extLst>
              <a:ext uri="{FF2B5EF4-FFF2-40B4-BE49-F238E27FC236}">
                <a16:creationId xmlns:a16="http://schemas.microsoft.com/office/drawing/2014/main" id="{6974CCF7-6855-1F97-06E8-50ED7E6C28A5}"/>
              </a:ext>
            </a:extLst>
          </p:cNvPr>
          <p:cNvPicPr>
            <a:picLocks noChangeAspect="1"/>
          </p:cNvPicPr>
          <p:nvPr/>
        </p:nvPicPr>
        <p:blipFill>
          <a:blip r:embed="rId5"/>
          <a:srcRect/>
          <a:stretch/>
        </p:blipFill>
        <p:spPr>
          <a:xfrm>
            <a:off x="5081532" y="2466389"/>
            <a:ext cx="543068" cy="543068"/>
          </a:xfrm>
          <a:prstGeom prst="rect">
            <a:avLst/>
          </a:prstGeom>
        </p:spPr>
      </p:pic>
      <p:pic>
        <p:nvPicPr>
          <p:cNvPr id="57" name="Picture 56">
            <a:extLst>
              <a:ext uri="{FF2B5EF4-FFF2-40B4-BE49-F238E27FC236}">
                <a16:creationId xmlns:a16="http://schemas.microsoft.com/office/drawing/2014/main" id="{82361EB0-83D5-B4F1-EBEA-0AC1AC6D1D68}"/>
              </a:ext>
            </a:extLst>
          </p:cNvPr>
          <p:cNvPicPr>
            <a:picLocks noChangeAspect="1"/>
          </p:cNvPicPr>
          <p:nvPr/>
        </p:nvPicPr>
        <p:blipFill>
          <a:blip r:embed="rId6"/>
          <a:srcRect/>
          <a:stretch/>
        </p:blipFill>
        <p:spPr>
          <a:xfrm>
            <a:off x="7131581" y="2490998"/>
            <a:ext cx="490776" cy="490776"/>
          </a:xfrm>
          <a:prstGeom prst="rect">
            <a:avLst/>
          </a:prstGeom>
        </p:spPr>
      </p:pic>
      <p:pic>
        <p:nvPicPr>
          <p:cNvPr id="58" name="Picture 57">
            <a:extLst>
              <a:ext uri="{FF2B5EF4-FFF2-40B4-BE49-F238E27FC236}">
                <a16:creationId xmlns:a16="http://schemas.microsoft.com/office/drawing/2014/main" id="{9784EC53-1CC2-4466-D756-A19DE82CC669}"/>
              </a:ext>
            </a:extLst>
          </p:cNvPr>
          <p:cNvPicPr>
            <a:picLocks noChangeAspect="1"/>
          </p:cNvPicPr>
          <p:nvPr/>
        </p:nvPicPr>
        <p:blipFill>
          <a:blip r:embed="rId7"/>
          <a:srcRect/>
          <a:stretch/>
        </p:blipFill>
        <p:spPr>
          <a:xfrm>
            <a:off x="11277114" y="2449136"/>
            <a:ext cx="563617" cy="563617"/>
          </a:xfrm>
          <a:prstGeom prst="rect">
            <a:avLst/>
          </a:prstGeom>
        </p:spPr>
      </p:pic>
      <p:pic>
        <p:nvPicPr>
          <p:cNvPr id="59" name="Picture 58">
            <a:extLst>
              <a:ext uri="{FF2B5EF4-FFF2-40B4-BE49-F238E27FC236}">
                <a16:creationId xmlns:a16="http://schemas.microsoft.com/office/drawing/2014/main" id="{F2AA4122-B8E3-07D7-1910-0F83FACCDE1C}"/>
              </a:ext>
            </a:extLst>
          </p:cNvPr>
          <p:cNvPicPr>
            <a:picLocks noChangeAspect="1"/>
          </p:cNvPicPr>
          <p:nvPr/>
        </p:nvPicPr>
        <p:blipFill>
          <a:blip r:embed="rId8"/>
          <a:srcRect/>
          <a:stretch/>
        </p:blipFill>
        <p:spPr>
          <a:xfrm>
            <a:off x="13302022" y="2420899"/>
            <a:ext cx="580720" cy="580720"/>
          </a:xfrm>
          <a:prstGeom prst="rect">
            <a:avLst/>
          </a:prstGeom>
        </p:spPr>
      </p:pic>
      <p:sp>
        <p:nvSpPr>
          <p:cNvPr id="2054" name="Google Shape;1167;p49">
            <a:extLst>
              <a:ext uri="{FF2B5EF4-FFF2-40B4-BE49-F238E27FC236}">
                <a16:creationId xmlns:a16="http://schemas.microsoft.com/office/drawing/2014/main" id="{9E2E467C-5E88-5DBA-09A8-3BB93C6CACE9}"/>
              </a:ext>
            </a:extLst>
          </p:cNvPr>
          <p:cNvSpPr txBox="1">
            <a:spLocks/>
          </p:cNvSpPr>
          <p:nvPr/>
        </p:nvSpPr>
        <p:spPr>
          <a:xfrm>
            <a:off x="217524" y="3421468"/>
            <a:ext cx="1987500" cy="1002593"/>
          </a:xfrm>
          <a:prstGeom prst="rect">
            <a:avLst/>
          </a:prstGeom>
          <a:solidFill>
            <a:schemeClr val="bg1"/>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a:solidFill>
                  <a:srgbClr val="D95B47"/>
                </a:solidFill>
                <a:latin typeface="Lexend Deca" pitchFamily="2" charset="0"/>
                <a:ea typeface="Roboto"/>
                <a:cs typeface="Roboto"/>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b="1" dirty="0">
                <a:solidFill>
                  <a:srgbClr val="FFFFFF"/>
                </a:solidFill>
                <a:latin typeface="Montserrat" panose="00000500000000000000" pitchFamily="2" charset="0"/>
                <a:cs typeface="Arial"/>
                <a:sym typeface="Roboto"/>
              </a:rPr>
              <a:t>Thay đổi kích thước, cắt hình ảnh</a:t>
            </a:r>
          </a:p>
        </p:txBody>
      </p:sp>
      <p:sp>
        <p:nvSpPr>
          <p:cNvPr id="2064" name="Google Shape;1163;p49">
            <a:extLst>
              <a:ext uri="{FF2B5EF4-FFF2-40B4-BE49-F238E27FC236}">
                <a16:creationId xmlns:a16="http://schemas.microsoft.com/office/drawing/2014/main" id="{1A5166E1-DE5A-5A21-B09A-EB5F1476D60E}"/>
              </a:ext>
            </a:extLst>
          </p:cNvPr>
          <p:cNvSpPr txBox="1">
            <a:spLocks/>
          </p:cNvSpPr>
          <p:nvPr/>
        </p:nvSpPr>
        <p:spPr>
          <a:xfrm>
            <a:off x="14824060" y="3419082"/>
            <a:ext cx="1801500" cy="1002601"/>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1400" b="1" dirty="0">
                <a:solidFill>
                  <a:srgbClr val="FFFFFF"/>
                </a:solidFill>
                <a:latin typeface="Montserrat" panose="00000500000000000000" pitchFamily="2" charset="0"/>
                <a:cs typeface="Arial"/>
                <a:sym typeface="Roboto"/>
              </a:rPr>
              <a:t>Freehand Tool </a:t>
            </a:r>
            <a:r>
              <a:rPr lang="en-US" sz="1400" b="1" dirty="0" err="1">
                <a:solidFill>
                  <a:srgbClr val="FFFFFF"/>
                </a:solidFill>
                <a:latin typeface="Montserrat" panose="00000500000000000000" pitchFamily="2" charset="0"/>
                <a:cs typeface="Arial"/>
                <a:sym typeface="Roboto"/>
              </a:rPr>
              <a:t>và</a:t>
            </a:r>
            <a:r>
              <a:rPr lang="en-US" sz="1400" b="1" dirty="0">
                <a:solidFill>
                  <a:srgbClr val="FFFFFF"/>
                </a:solidFill>
                <a:latin typeface="Montserrat" panose="00000500000000000000" pitchFamily="2" charset="0"/>
                <a:cs typeface="Arial"/>
                <a:sym typeface="Roboto"/>
              </a:rPr>
              <a:t> Commenting Tool </a:t>
            </a:r>
            <a:r>
              <a:rPr lang="en-US" sz="1400" b="1" dirty="0" err="1">
                <a:solidFill>
                  <a:srgbClr val="FFFFFF"/>
                </a:solidFill>
                <a:latin typeface="Montserrat" panose="00000500000000000000" pitchFamily="2" charset="0"/>
                <a:cs typeface="Arial"/>
                <a:sym typeface="Roboto"/>
              </a:rPr>
              <a:t>cho</a:t>
            </a:r>
            <a:r>
              <a:rPr lang="en-US" sz="1400" b="1" dirty="0">
                <a:solidFill>
                  <a:srgbClr val="FFFFFF"/>
                </a:solidFill>
                <a:latin typeface="Montserrat" panose="00000500000000000000" pitchFamily="2" charset="0"/>
                <a:cs typeface="Arial"/>
                <a:sym typeface="Roboto"/>
              </a:rPr>
              <a:t> </a:t>
            </a:r>
            <a:r>
              <a:rPr lang="en-US" sz="1400" b="1" dirty="0" err="1">
                <a:solidFill>
                  <a:srgbClr val="FFFFFF"/>
                </a:solidFill>
                <a:latin typeface="Montserrat" panose="00000500000000000000" pitchFamily="2" charset="0"/>
                <a:cs typeface="Arial"/>
                <a:sym typeface="Roboto"/>
              </a:rPr>
              <a:t>giao</a:t>
            </a:r>
            <a:r>
              <a:rPr lang="en-US" sz="1400" b="1" dirty="0">
                <a:solidFill>
                  <a:srgbClr val="FFFFFF"/>
                </a:solidFill>
                <a:latin typeface="Montserrat" panose="00000500000000000000" pitchFamily="2" charset="0"/>
                <a:cs typeface="Arial"/>
                <a:sym typeface="Roboto"/>
              </a:rPr>
              <a:t> </a:t>
            </a:r>
            <a:r>
              <a:rPr lang="en-US" sz="1400" b="1" dirty="0" err="1">
                <a:solidFill>
                  <a:srgbClr val="FFFFFF"/>
                </a:solidFill>
                <a:latin typeface="Montserrat" panose="00000500000000000000" pitchFamily="2" charset="0"/>
                <a:cs typeface="Arial"/>
                <a:sym typeface="Roboto"/>
              </a:rPr>
              <a:t>tiếp</a:t>
            </a:r>
            <a:r>
              <a:rPr lang="en-US" sz="1400" b="1" dirty="0">
                <a:solidFill>
                  <a:srgbClr val="FFFFFF"/>
                </a:solidFill>
                <a:latin typeface="Montserrat" panose="00000500000000000000" pitchFamily="2" charset="0"/>
                <a:cs typeface="Arial"/>
                <a:sym typeface="Roboto"/>
              </a:rPr>
              <a:t> </a:t>
            </a:r>
            <a:r>
              <a:rPr lang="en-US" sz="1400" b="1" dirty="0" err="1">
                <a:solidFill>
                  <a:srgbClr val="FFFFFF"/>
                </a:solidFill>
                <a:latin typeface="Montserrat" panose="00000500000000000000" pitchFamily="2" charset="0"/>
                <a:cs typeface="Arial"/>
                <a:sym typeface="Roboto"/>
              </a:rPr>
              <a:t>trực</a:t>
            </a:r>
            <a:r>
              <a:rPr lang="en-US" sz="1400" b="1" dirty="0">
                <a:solidFill>
                  <a:srgbClr val="FFFFFF"/>
                </a:solidFill>
                <a:latin typeface="Montserrat" panose="00000500000000000000" pitchFamily="2" charset="0"/>
                <a:cs typeface="Arial"/>
                <a:sym typeface="Roboto"/>
              </a:rPr>
              <a:t> </a:t>
            </a:r>
            <a:r>
              <a:rPr lang="en-US" sz="1400" b="1" dirty="0" err="1">
                <a:solidFill>
                  <a:srgbClr val="FFFFFF"/>
                </a:solidFill>
                <a:latin typeface="Montserrat" panose="00000500000000000000" pitchFamily="2" charset="0"/>
                <a:cs typeface="Arial"/>
                <a:sym typeface="Roboto"/>
              </a:rPr>
              <a:t>tiếp</a:t>
            </a:r>
            <a:endParaRPr lang="vi-VN" sz="1400" dirty="0">
              <a:solidFill>
                <a:srgbClr val="FFFFFF"/>
              </a:solidFill>
              <a:latin typeface="Montserrat" panose="00000500000000000000" pitchFamily="2" charset="0"/>
              <a:cs typeface="Arial"/>
              <a:sym typeface="Arial"/>
            </a:endParaRPr>
          </a:p>
        </p:txBody>
      </p:sp>
      <p:sp>
        <p:nvSpPr>
          <p:cNvPr id="2065" name="Google Shape;1182;p49">
            <a:extLst>
              <a:ext uri="{FF2B5EF4-FFF2-40B4-BE49-F238E27FC236}">
                <a16:creationId xmlns:a16="http://schemas.microsoft.com/office/drawing/2014/main" id="{3D22D2A8-9D44-D4FF-9618-4386EB8CCBE6}"/>
              </a:ext>
            </a:extLst>
          </p:cNvPr>
          <p:cNvSpPr/>
          <p:nvPr/>
        </p:nvSpPr>
        <p:spPr>
          <a:xfrm>
            <a:off x="9297000" y="2330173"/>
            <a:ext cx="809100" cy="809100"/>
          </a:xfrm>
          <a:prstGeom prst="ellipse">
            <a:avLst/>
          </a:prstGeom>
          <a:solidFill>
            <a:srgbClr val="92D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2067" name="Minus Sign 2066">
            <a:extLst>
              <a:ext uri="{FF2B5EF4-FFF2-40B4-BE49-F238E27FC236}">
                <a16:creationId xmlns:a16="http://schemas.microsoft.com/office/drawing/2014/main" id="{BCB5AA25-CD5D-C501-E7E8-12D66F0D6E5F}"/>
              </a:ext>
            </a:extLst>
          </p:cNvPr>
          <p:cNvSpPr/>
          <p:nvPr/>
        </p:nvSpPr>
        <p:spPr>
          <a:xfrm>
            <a:off x="14111122" y="2758551"/>
            <a:ext cx="1191031"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cxnSp>
        <p:nvCxnSpPr>
          <p:cNvPr id="2068" name="Google Shape;1201;p49">
            <a:extLst>
              <a:ext uri="{FF2B5EF4-FFF2-40B4-BE49-F238E27FC236}">
                <a16:creationId xmlns:a16="http://schemas.microsoft.com/office/drawing/2014/main" id="{D181CA0E-C780-1E76-1879-8704E0E79363}"/>
              </a:ext>
            </a:extLst>
          </p:cNvPr>
          <p:cNvCxnSpPr>
            <a:cxnSpLocks/>
          </p:cNvCxnSpPr>
          <p:nvPr/>
        </p:nvCxnSpPr>
        <p:spPr>
          <a:xfrm>
            <a:off x="15726195" y="3153423"/>
            <a:ext cx="0" cy="283135"/>
          </a:xfrm>
          <a:prstGeom prst="straightConnector1">
            <a:avLst/>
          </a:prstGeom>
          <a:noFill/>
          <a:ln w="38100" cap="flat" cmpd="sng">
            <a:solidFill>
              <a:schemeClr val="tx1"/>
            </a:solidFill>
            <a:prstDash val="solid"/>
            <a:round/>
            <a:headEnd type="none" w="med" len="med"/>
            <a:tailEnd type="none" w="med" len="med"/>
          </a:ln>
        </p:spPr>
      </p:cxnSp>
      <p:sp>
        <p:nvSpPr>
          <p:cNvPr id="61" name="Google Shape;1182;p49">
            <a:extLst>
              <a:ext uri="{FF2B5EF4-FFF2-40B4-BE49-F238E27FC236}">
                <a16:creationId xmlns:a16="http://schemas.microsoft.com/office/drawing/2014/main" id="{28866F45-1BC5-E0C7-CEAD-0A09B58AFDF6}"/>
              </a:ext>
            </a:extLst>
          </p:cNvPr>
          <p:cNvSpPr/>
          <p:nvPr/>
        </p:nvSpPr>
        <p:spPr>
          <a:xfrm>
            <a:off x="15355815" y="2354001"/>
            <a:ext cx="809100" cy="809100"/>
          </a:xfrm>
          <a:prstGeom prst="ellipse">
            <a:avLst/>
          </a:prstGeom>
          <a:solidFill>
            <a:srgbClr val="F486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pic>
        <p:nvPicPr>
          <p:cNvPr id="62" name="Picture 61">
            <a:extLst>
              <a:ext uri="{FF2B5EF4-FFF2-40B4-BE49-F238E27FC236}">
                <a16:creationId xmlns:a16="http://schemas.microsoft.com/office/drawing/2014/main" id="{347F67BC-7E4D-79BA-116E-F264B5A327EE}"/>
              </a:ext>
            </a:extLst>
          </p:cNvPr>
          <p:cNvPicPr>
            <a:picLocks noChangeAspect="1"/>
          </p:cNvPicPr>
          <p:nvPr/>
        </p:nvPicPr>
        <p:blipFill rotWithShape="1">
          <a:blip r:embed="rId9"/>
          <a:srcRect l="15911" t="15703" r="13249" b="15189"/>
          <a:stretch/>
        </p:blipFill>
        <p:spPr>
          <a:xfrm>
            <a:off x="15502710" y="2481505"/>
            <a:ext cx="545693" cy="554091"/>
          </a:xfrm>
          <a:prstGeom prst="rect">
            <a:avLst/>
          </a:prstGeom>
        </p:spPr>
      </p:pic>
      <p:pic>
        <p:nvPicPr>
          <p:cNvPr id="3" name="Picture 2" descr="Icon&#10;&#10;Description automatically generated">
            <a:extLst>
              <a:ext uri="{FF2B5EF4-FFF2-40B4-BE49-F238E27FC236}">
                <a16:creationId xmlns:a16="http://schemas.microsoft.com/office/drawing/2014/main" id="{D2E9E798-CA49-DD71-EBE0-42EE8BC54D17}"/>
              </a:ext>
            </a:extLst>
          </p:cNvPr>
          <p:cNvPicPr>
            <a:picLocks noChangeAspect="1"/>
          </p:cNvPicPr>
          <p:nvPr/>
        </p:nvPicPr>
        <p:blipFill>
          <a:blip r:embed="rId10"/>
          <a:stretch>
            <a:fillRect/>
          </a:stretch>
        </p:blipFill>
        <p:spPr>
          <a:xfrm rot="10800000">
            <a:off x="9452946" y="2507441"/>
            <a:ext cx="482996" cy="482996"/>
          </a:xfrm>
          <a:prstGeom prst="rect">
            <a:avLst/>
          </a:prstGeom>
        </p:spPr>
      </p:pic>
      <p:sp>
        <p:nvSpPr>
          <p:cNvPr id="2" name="Oval 1">
            <a:extLst>
              <a:ext uri="{FF2B5EF4-FFF2-40B4-BE49-F238E27FC236}">
                <a16:creationId xmlns:a16="http://schemas.microsoft.com/office/drawing/2014/main" id="{E6FC747E-5C34-0D46-4519-0C67759FB14F}"/>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8/37</a:t>
            </a:r>
          </a:p>
        </p:txBody>
      </p:sp>
    </p:spTree>
    <p:extLst>
      <p:ext uri="{BB962C8B-B14F-4D97-AF65-F5344CB8AC3E}">
        <p14:creationId xmlns:p14="http://schemas.microsoft.com/office/powerpoint/2010/main" val="1851442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42"/>
          <p:cNvSpPr/>
          <p:nvPr/>
        </p:nvSpPr>
        <p:spPr>
          <a:xfrm rot="16200000">
            <a:off x="6545350" y="-1153211"/>
            <a:ext cx="809101" cy="4437962"/>
          </a:xfrm>
          <a:prstGeom prst="round2SameRect">
            <a:avLst>
              <a:gd name="adj1" fmla="val 50000"/>
              <a:gd name="adj2" fmla="val 0"/>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txBox="1">
            <a:spLocks noGrp="1"/>
          </p:cNvSpPr>
          <p:nvPr>
            <p:ph type="title"/>
          </p:nvPr>
        </p:nvSpPr>
        <p:spPr>
          <a:xfrm>
            <a:off x="5178886" y="564751"/>
            <a:ext cx="3795210" cy="91591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2800" b="1" dirty="0" err="1">
                <a:latin typeface="Segoe UI" panose="020B0502040204020203" pitchFamily="34" charset="0"/>
                <a:cs typeface="Segoe UI" panose="020B0502040204020203" pitchFamily="34" charset="0"/>
              </a:rPr>
              <a:t>Các</a:t>
            </a:r>
            <a:r>
              <a:rPr lang="en-US" sz="2800" b="1" dirty="0">
                <a:latin typeface="Segoe UI" panose="020B0502040204020203" pitchFamily="34" charset="0"/>
                <a:cs typeface="Segoe UI" panose="020B0502040204020203" pitchFamily="34" charset="0"/>
              </a:rPr>
              <a:t> </a:t>
            </a:r>
            <a:r>
              <a:rPr lang="en-US" sz="2800" b="1" dirty="0" err="1">
                <a:latin typeface="Segoe UI" panose="020B0502040204020203" pitchFamily="34" charset="0"/>
                <a:cs typeface="Segoe UI" panose="020B0502040204020203" pitchFamily="34" charset="0"/>
              </a:rPr>
              <a:t>tính</a:t>
            </a:r>
            <a:r>
              <a:rPr lang="en-US" sz="2800" b="1" dirty="0">
                <a:latin typeface="Segoe UI" panose="020B0502040204020203" pitchFamily="34" charset="0"/>
                <a:cs typeface="Segoe UI" panose="020B0502040204020203" pitchFamily="34" charset="0"/>
              </a:rPr>
              <a:t> </a:t>
            </a:r>
            <a:r>
              <a:rPr lang="en-US" sz="2800" b="1" dirty="0" err="1">
                <a:latin typeface="Segoe UI" panose="020B0502040204020203" pitchFamily="34" charset="0"/>
                <a:cs typeface="Segoe UI" panose="020B0502040204020203" pitchFamily="34" charset="0"/>
              </a:rPr>
              <a:t>năng</a:t>
            </a:r>
            <a:r>
              <a:rPr lang="en-US" sz="2800" b="1" dirty="0">
                <a:latin typeface="Segoe UI" panose="020B0502040204020203" pitchFamily="34" charset="0"/>
                <a:cs typeface="Segoe UI" panose="020B0502040204020203" pitchFamily="34" charset="0"/>
              </a:rPr>
              <a:t> </a:t>
            </a:r>
            <a:r>
              <a:rPr lang="en-US" sz="2800" b="1" dirty="0" err="1">
                <a:latin typeface="Segoe UI" panose="020B0502040204020203" pitchFamily="34" charset="0"/>
                <a:cs typeface="Segoe UI" panose="020B0502040204020203" pitchFamily="34" charset="0"/>
              </a:rPr>
              <a:t>của</a:t>
            </a:r>
            <a:r>
              <a:rPr lang="en-US" sz="2800" b="1" dirty="0">
                <a:latin typeface="Segoe UI" panose="020B0502040204020203" pitchFamily="34" charset="0"/>
                <a:cs typeface="Segoe UI" panose="020B0502040204020203" pitchFamily="34" charset="0"/>
              </a:rPr>
              <a:t> </a:t>
            </a:r>
            <a:r>
              <a:rPr lang="en-US" sz="2800" b="1" dirty="0" err="1">
                <a:latin typeface="Segoe UI" panose="020B0502040204020203" pitchFamily="34" charset="0"/>
                <a:cs typeface="Segoe UI" panose="020B0502040204020203" pitchFamily="34" charset="0"/>
              </a:rPr>
              <a:t>InVision</a:t>
            </a:r>
            <a:r>
              <a:rPr lang="en-US" sz="2800" b="1" dirty="0">
                <a:latin typeface="Segoe UI" panose="020B0502040204020203" pitchFamily="34" charset="0"/>
                <a:cs typeface="Segoe UI" panose="020B0502040204020203" pitchFamily="34" charset="0"/>
              </a:rPr>
              <a:t> Studio</a:t>
            </a:r>
          </a:p>
        </p:txBody>
      </p:sp>
      <p:sp>
        <p:nvSpPr>
          <p:cNvPr id="2109" name="Google Shape;2109;p42"/>
          <p:cNvSpPr txBox="1">
            <a:spLocks noGrp="1"/>
          </p:cNvSpPr>
          <p:nvPr>
            <p:ph type="body" idx="1"/>
          </p:nvPr>
        </p:nvSpPr>
        <p:spPr>
          <a:xfrm>
            <a:off x="836480" y="1665108"/>
            <a:ext cx="3237196" cy="779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800" dirty="0" err="1">
                <a:latin typeface="Barlow Semi Condensed" panose="00000506000000000000" pitchFamily="2" charset="0"/>
              </a:rPr>
              <a:t>Các</a:t>
            </a:r>
            <a:r>
              <a:rPr lang="en-US" sz="1800" dirty="0">
                <a:latin typeface="Barlow Semi Condensed" panose="00000506000000000000" pitchFamily="2" charset="0"/>
              </a:rPr>
              <a:t> </a:t>
            </a:r>
            <a:r>
              <a:rPr lang="en-US" sz="1800" dirty="0" err="1">
                <a:latin typeface="Barlow Semi Condensed" panose="00000506000000000000" pitchFamily="2" charset="0"/>
              </a:rPr>
              <a:t>tính</a:t>
            </a:r>
            <a:r>
              <a:rPr lang="en-US" sz="1800" dirty="0">
                <a:latin typeface="Barlow Semi Condensed" panose="00000506000000000000" pitchFamily="2" charset="0"/>
              </a:rPr>
              <a:t> </a:t>
            </a:r>
            <a:r>
              <a:rPr lang="en-US" sz="1800" dirty="0" err="1">
                <a:latin typeface="Barlow Semi Condensed" panose="00000506000000000000" pitchFamily="2" charset="0"/>
              </a:rPr>
              <a:t>năng</a:t>
            </a:r>
            <a:r>
              <a:rPr lang="en-US" sz="1800" dirty="0">
                <a:latin typeface="Barlow Semi Condensed" panose="00000506000000000000" pitchFamily="2" charset="0"/>
              </a:rPr>
              <a:t> </a:t>
            </a:r>
            <a:r>
              <a:rPr lang="en-US" sz="1800" dirty="0" err="1">
                <a:latin typeface="Barlow Semi Condensed" panose="00000506000000000000" pitchFamily="2" charset="0"/>
              </a:rPr>
              <a:t>chính</a:t>
            </a:r>
            <a:endParaRPr lang="en-US" sz="1800" dirty="0">
              <a:latin typeface="Barlow Semi Condensed" panose="00000506000000000000" pitchFamily="2" charset="0"/>
            </a:endParaRPr>
          </a:p>
        </p:txBody>
      </p:sp>
      <p:sp>
        <p:nvSpPr>
          <p:cNvPr id="2110" name="Google Shape;2110;p42"/>
          <p:cNvSpPr/>
          <p:nvPr/>
        </p:nvSpPr>
        <p:spPr>
          <a:xfrm>
            <a:off x="719991" y="526309"/>
            <a:ext cx="1862911" cy="895249"/>
          </a:xfrm>
          <a:prstGeom prst="rect">
            <a:avLst/>
          </a:prstGeom>
        </p:spPr>
        <p:txBody>
          <a:bodyPr>
            <a:prstTxWarp prst="textPlain">
              <a:avLst/>
            </a:prstTxWarp>
          </a:bodyPr>
          <a:lstStyle/>
          <a:p>
            <a:pPr lvl="0" algn="ctr"/>
            <a:r>
              <a:rPr b="0" i="0" dirty="0">
                <a:ln w="19050" cap="flat" cmpd="sng">
                  <a:solidFill>
                    <a:schemeClr val="lt1"/>
                  </a:solidFill>
                  <a:prstDash val="solid"/>
                  <a:round/>
                  <a:headEnd type="none" w="sm" len="sm"/>
                  <a:tailEnd type="none" w="sm" len="sm"/>
                </a:ln>
                <a:solidFill>
                  <a:schemeClr val="accent6"/>
                </a:solidFill>
                <a:latin typeface="Paytone One"/>
              </a:rPr>
              <a:t>02.</a:t>
            </a:r>
          </a:p>
        </p:txBody>
      </p:sp>
      <p:sp>
        <p:nvSpPr>
          <p:cNvPr id="5" name="Google Shape;1165;p49">
            <a:extLst>
              <a:ext uri="{FF2B5EF4-FFF2-40B4-BE49-F238E27FC236}">
                <a16:creationId xmlns:a16="http://schemas.microsoft.com/office/drawing/2014/main" id="{507A6B27-020B-E305-B185-DB1A057BBAA6}"/>
              </a:ext>
            </a:extLst>
          </p:cNvPr>
          <p:cNvSpPr txBox="1">
            <a:spLocks/>
          </p:cNvSpPr>
          <p:nvPr/>
        </p:nvSpPr>
        <p:spPr>
          <a:xfrm>
            <a:off x="-3359540" y="3419148"/>
            <a:ext cx="1801500" cy="1002593"/>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err="1">
                <a:solidFill>
                  <a:srgbClr val="FFFFFF"/>
                </a:solidFill>
                <a:latin typeface="Montserrat" panose="00000500000000000000" pitchFamily="2" charset="0"/>
                <a:ea typeface="Roboto"/>
                <a:sym typeface="Roboto"/>
              </a:rPr>
              <a:t>Tạo</a:t>
            </a:r>
            <a:r>
              <a:rPr lang="en-US" b="1" dirty="0">
                <a:solidFill>
                  <a:srgbClr val="FFFFFF"/>
                </a:solidFill>
                <a:latin typeface="Montserrat" panose="00000500000000000000" pitchFamily="2" charset="0"/>
                <a:ea typeface="Roboto"/>
                <a:sym typeface="Roboto"/>
              </a:rPr>
              <a:t> prototype </a:t>
            </a:r>
            <a:r>
              <a:rPr lang="en-US" b="1" dirty="0" err="1">
                <a:solidFill>
                  <a:srgbClr val="FFFFFF"/>
                </a:solidFill>
                <a:latin typeface="Montserrat" panose="00000500000000000000" pitchFamily="2" charset="0"/>
                <a:ea typeface="Roboto"/>
                <a:sym typeface="Roboto"/>
              </a:rPr>
              <a:t>mà</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không</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cần</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viết</a:t>
            </a:r>
            <a:r>
              <a:rPr lang="en-US" b="1" dirty="0">
                <a:solidFill>
                  <a:srgbClr val="FFFFFF"/>
                </a:solidFill>
                <a:latin typeface="Montserrat" panose="00000500000000000000" pitchFamily="2" charset="0"/>
                <a:ea typeface="Roboto"/>
                <a:sym typeface="Roboto"/>
              </a:rPr>
              <a:t> code</a:t>
            </a:r>
            <a:endParaRPr lang="vi-VN" dirty="0">
              <a:solidFill>
                <a:srgbClr val="FFFFFF"/>
              </a:solidFill>
              <a:latin typeface="Montserrat" panose="00000500000000000000" pitchFamily="2" charset="0"/>
              <a:ea typeface="Roboto"/>
            </a:endParaRPr>
          </a:p>
        </p:txBody>
      </p:sp>
      <p:sp>
        <p:nvSpPr>
          <p:cNvPr id="6" name="Google Shape;1167;p49">
            <a:extLst>
              <a:ext uri="{FF2B5EF4-FFF2-40B4-BE49-F238E27FC236}">
                <a16:creationId xmlns:a16="http://schemas.microsoft.com/office/drawing/2014/main" id="{C184929D-950E-3B15-DC20-9893A4F8C0E7}"/>
              </a:ext>
            </a:extLst>
          </p:cNvPr>
          <p:cNvSpPr txBox="1">
            <a:spLocks/>
          </p:cNvSpPr>
          <p:nvPr/>
        </p:nvSpPr>
        <p:spPr>
          <a:xfrm>
            <a:off x="-5452671" y="3420370"/>
            <a:ext cx="1987500" cy="1002593"/>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a:solidFill>
                  <a:srgbClr val="D95B47"/>
                </a:solidFill>
                <a:latin typeface="Lexend Deca" pitchFamily="2" charset="0"/>
                <a:ea typeface="Roboto"/>
                <a:cs typeface="Roboto"/>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b="1" dirty="0">
                <a:solidFill>
                  <a:srgbClr val="FFFFFF"/>
                </a:solidFill>
                <a:latin typeface="Montserrat" panose="00000500000000000000" pitchFamily="2" charset="0"/>
                <a:cs typeface="Arial"/>
                <a:sym typeface="Fjalla One"/>
              </a:rPr>
              <a:t>Liên kết các bảng vẽ thành một giao diện thống nhất</a:t>
            </a:r>
          </a:p>
        </p:txBody>
      </p:sp>
      <p:sp>
        <p:nvSpPr>
          <p:cNvPr id="7" name="Google Shape;1169;p49">
            <a:extLst>
              <a:ext uri="{FF2B5EF4-FFF2-40B4-BE49-F238E27FC236}">
                <a16:creationId xmlns:a16="http://schemas.microsoft.com/office/drawing/2014/main" id="{6DB0A5E9-F458-7C43-FC2D-6C40451645D0}"/>
              </a:ext>
            </a:extLst>
          </p:cNvPr>
          <p:cNvSpPr txBox="1">
            <a:spLocks/>
          </p:cNvSpPr>
          <p:nvPr/>
        </p:nvSpPr>
        <p:spPr>
          <a:xfrm>
            <a:off x="-1303172" y="3419148"/>
            <a:ext cx="1912620" cy="1002593"/>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err="1">
                <a:solidFill>
                  <a:srgbClr val="FFFFFF"/>
                </a:solidFill>
                <a:latin typeface="Montserrat" panose="00000500000000000000" pitchFamily="2" charset="0"/>
                <a:ea typeface="Roboto"/>
                <a:sym typeface="Roboto"/>
              </a:rPr>
              <a:t>InVision</a:t>
            </a:r>
            <a:r>
              <a:rPr lang="en-US" b="1" dirty="0">
                <a:solidFill>
                  <a:srgbClr val="FFFFFF"/>
                </a:solidFill>
                <a:latin typeface="Montserrat" panose="00000500000000000000" pitchFamily="2" charset="0"/>
                <a:ea typeface="Roboto"/>
                <a:sym typeface="Roboto"/>
              </a:rPr>
              <a:t> Cloud</a:t>
            </a:r>
            <a:endParaRPr lang="vi-VN" dirty="0">
              <a:solidFill>
                <a:srgbClr val="FFFFFF"/>
              </a:solidFill>
              <a:latin typeface="Montserrat" panose="00000500000000000000" pitchFamily="2" charset="0"/>
              <a:ea typeface="Roboto"/>
            </a:endParaRPr>
          </a:p>
        </p:txBody>
      </p:sp>
      <p:grpSp>
        <p:nvGrpSpPr>
          <p:cNvPr id="8" name="Google Shape;1171;p49">
            <a:extLst>
              <a:ext uri="{FF2B5EF4-FFF2-40B4-BE49-F238E27FC236}">
                <a16:creationId xmlns:a16="http://schemas.microsoft.com/office/drawing/2014/main" id="{99341D82-64DA-406E-5BA8-6730DD37AA5B}"/>
              </a:ext>
            </a:extLst>
          </p:cNvPr>
          <p:cNvGrpSpPr/>
          <p:nvPr/>
        </p:nvGrpSpPr>
        <p:grpSpPr>
          <a:xfrm>
            <a:off x="-6634874" y="2555491"/>
            <a:ext cx="351644" cy="351959"/>
            <a:chOff x="3263557" y="1536596"/>
            <a:chExt cx="351644" cy="351959"/>
          </a:xfrm>
        </p:grpSpPr>
        <p:sp>
          <p:nvSpPr>
            <p:cNvPr id="9" name="Google Shape;1172;p49">
              <a:extLst>
                <a:ext uri="{FF2B5EF4-FFF2-40B4-BE49-F238E27FC236}">
                  <a16:creationId xmlns:a16="http://schemas.microsoft.com/office/drawing/2014/main" id="{B4B1E32C-8F30-8C62-9E29-C93B6C6F7D57}"/>
                </a:ext>
              </a:extLst>
            </p:cNvPr>
            <p:cNvSpPr/>
            <p:nvPr/>
          </p:nvSpPr>
          <p:spPr>
            <a:xfrm>
              <a:off x="3263557" y="1536596"/>
              <a:ext cx="133180" cy="64232"/>
            </a:xfrm>
            <a:custGeom>
              <a:avLst/>
              <a:gdLst/>
              <a:ahLst/>
              <a:cxnLst/>
              <a:rect l="l" t="t" r="r" b="b"/>
              <a:pathLst>
                <a:path w="8895" h="4290" extrusionOk="0">
                  <a:moveTo>
                    <a:pt x="2503" y="1"/>
                  </a:moveTo>
                  <a:cubicBezTo>
                    <a:pt x="1115" y="1"/>
                    <a:pt x="1" y="1115"/>
                    <a:pt x="1" y="2503"/>
                  </a:cubicBezTo>
                  <a:cubicBezTo>
                    <a:pt x="1" y="3491"/>
                    <a:pt x="800" y="4290"/>
                    <a:pt x="1788" y="4290"/>
                  </a:cubicBezTo>
                  <a:cubicBezTo>
                    <a:pt x="2797" y="4290"/>
                    <a:pt x="7191" y="3491"/>
                    <a:pt x="7191" y="2503"/>
                  </a:cubicBezTo>
                  <a:lnTo>
                    <a:pt x="8600" y="2503"/>
                  </a:lnTo>
                  <a:cubicBezTo>
                    <a:pt x="8600" y="1809"/>
                    <a:pt x="8894" y="1178"/>
                    <a:pt x="8432" y="737"/>
                  </a:cubicBezTo>
                  <a:cubicBezTo>
                    <a:pt x="7990" y="274"/>
                    <a:pt x="3197" y="1"/>
                    <a:pt x="25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0" name="Google Shape;1173;p49">
              <a:extLst>
                <a:ext uri="{FF2B5EF4-FFF2-40B4-BE49-F238E27FC236}">
                  <a16:creationId xmlns:a16="http://schemas.microsoft.com/office/drawing/2014/main" id="{35D3E96D-9F24-775D-36B5-0F942F53F612}"/>
                </a:ext>
              </a:extLst>
            </p:cNvPr>
            <p:cNvSpPr/>
            <p:nvPr/>
          </p:nvSpPr>
          <p:spPr>
            <a:xfrm>
              <a:off x="3290328" y="1574057"/>
              <a:ext cx="58872" cy="26771"/>
            </a:xfrm>
            <a:custGeom>
              <a:avLst/>
              <a:gdLst/>
              <a:ahLst/>
              <a:cxnLst/>
              <a:rect l="l" t="t" r="r" b="b"/>
              <a:pathLst>
                <a:path w="3932" h="1788" extrusionOk="0">
                  <a:moveTo>
                    <a:pt x="1808" y="1"/>
                  </a:moveTo>
                  <a:cubicBezTo>
                    <a:pt x="1808" y="989"/>
                    <a:pt x="1009" y="1788"/>
                    <a:pt x="0" y="1788"/>
                  </a:cubicBezTo>
                  <a:lnTo>
                    <a:pt x="3932" y="1788"/>
                  </a:lnTo>
                  <a:lnTo>
                    <a:pt x="393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1" name="Google Shape;1174;p49">
              <a:extLst>
                <a:ext uri="{FF2B5EF4-FFF2-40B4-BE49-F238E27FC236}">
                  <a16:creationId xmlns:a16="http://schemas.microsoft.com/office/drawing/2014/main" id="{0CAAC1A2-9BA6-CF44-7AC7-423C6543D944}"/>
                </a:ext>
              </a:extLst>
            </p:cNvPr>
            <p:cNvSpPr/>
            <p:nvPr/>
          </p:nvSpPr>
          <p:spPr>
            <a:xfrm>
              <a:off x="3301018" y="1536596"/>
              <a:ext cx="239261" cy="351959"/>
            </a:xfrm>
            <a:custGeom>
              <a:avLst/>
              <a:gdLst/>
              <a:ahLst/>
              <a:cxnLst/>
              <a:rect l="l" t="t" r="r" b="b"/>
              <a:pathLst>
                <a:path w="15980" h="23507" extrusionOk="0">
                  <a:moveTo>
                    <a:pt x="1" y="1"/>
                  </a:moveTo>
                  <a:cubicBezTo>
                    <a:pt x="653" y="1"/>
                    <a:pt x="1304" y="253"/>
                    <a:pt x="1767" y="737"/>
                  </a:cubicBezTo>
                  <a:cubicBezTo>
                    <a:pt x="1872" y="821"/>
                    <a:pt x="1956" y="926"/>
                    <a:pt x="2040" y="1031"/>
                  </a:cubicBezTo>
                  <a:cubicBezTo>
                    <a:pt x="2335" y="1451"/>
                    <a:pt x="2503" y="1977"/>
                    <a:pt x="2503" y="2503"/>
                  </a:cubicBezTo>
                  <a:lnTo>
                    <a:pt x="2503" y="21004"/>
                  </a:lnTo>
                  <a:cubicBezTo>
                    <a:pt x="2503" y="22371"/>
                    <a:pt x="3617" y="23506"/>
                    <a:pt x="5005" y="23506"/>
                  </a:cubicBezTo>
                  <a:lnTo>
                    <a:pt x="8747" y="23506"/>
                  </a:lnTo>
                  <a:cubicBezTo>
                    <a:pt x="9209" y="23065"/>
                    <a:pt x="11312" y="23212"/>
                    <a:pt x="11312" y="22539"/>
                  </a:cubicBezTo>
                  <a:lnTo>
                    <a:pt x="15979" y="19217"/>
                  </a:lnTo>
                  <a:lnTo>
                    <a:pt x="15979" y="2503"/>
                  </a:lnTo>
                  <a:cubicBezTo>
                    <a:pt x="15979" y="1115"/>
                    <a:pt x="14865" y="1"/>
                    <a:pt x="134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2" name="Google Shape;1175;p49">
              <a:extLst>
                <a:ext uri="{FF2B5EF4-FFF2-40B4-BE49-F238E27FC236}">
                  <a16:creationId xmlns:a16="http://schemas.microsoft.com/office/drawing/2014/main" id="{91F4BBBE-02D4-48B0-BD8D-08EFBF75BB9B}"/>
                </a:ext>
              </a:extLst>
            </p:cNvPr>
            <p:cNvSpPr/>
            <p:nvPr/>
          </p:nvSpPr>
          <p:spPr>
            <a:xfrm>
              <a:off x="3375941" y="1824008"/>
              <a:ext cx="239261" cy="64546"/>
            </a:xfrm>
            <a:custGeom>
              <a:avLst/>
              <a:gdLst/>
              <a:ahLst/>
              <a:cxnLst/>
              <a:rect l="l" t="t" r="r" b="b"/>
              <a:pathLst>
                <a:path w="15980" h="4311" extrusionOk="0">
                  <a:moveTo>
                    <a:pt x="715" y="0"/>
                  </a:moveTo>
                  <a:cubicBezTo>
                    <a:pt x="1704" y="0"/>
                    <a:pt x="2503" y="820"/>
                    <a:pt x="2503" y="1808"/>
                  </a:cubicBezTo>
                  <a:cubicBezTo>
                    <a:pt x="2503" y="2355"/>
                    <a:pt x="2313" y="2901"/>
                    <a:pt x="1977" y="3343"/>
                  </a:cubicBezTo>
                  <a:cubicBezTo>
                    <a:pt x="1914" y="3406"/>
                    <a:pt x="1851" y="3490"/>
                    <a:pt x="1767" y="3574"/>
                  </a:cubicBezTo>
                  <a:cubicBezTo>
                    <a:pt x="1304" y="4037"/>
                    <a:pt x="673" y="4310"/>
                    <a:pt x="1" y="4310"/>
                  </a:cubicBezTo>
                  <a:lnTo>
                    <a:pt x="13477" y="4310"/>
                  </a:lnTo>
                  <a:cubicBezTo>
                    <a:pt x="14129" y="4310"/>
                    <a:pt x="14760" y="4037"/>
                    <a:pt x="15243" y="3574"/>
                  </a:cubicBezTo>
                  <a:cubicBezTo>
                    <a:pt x="15306" y="3490"/>
                    <a:pt x="15390" y="3406"/>
                    <a:pt x="15454" y="3343"/>
                  </a:cubicBezTo>
                  <a:cubicBezTo>
                    <a:pt x="15790" y="2901"/>
                    <a:pt x="15979" y="2355"/>
                    <a:pt x="15979" y="1808"/>
                  </a:cubicBezTo>
                  <a:cubicBezTo>
                    <a:pt x="15979" y="820"/>
                    <a:pt x="15180" y="21"/>
                    <a:pt x="141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3" name="Google Shape;1176;p49">
              <a:extLst>
                <a:ext uri="{FF2B5EF4-FFF2-40B4-BE49-F238E27FC236}">
                  <a16:creationId xmlns:a16="http://schemas.microsoft.com/office/drawing/2014/main" id="{BAB26C1F-AEE5-EF2C-7F31-1E0C16BE3AF7}"/>
                </a:ext>
              </a:extLst>
            </p:cNvPr>
            <p:cNvSpPr/>
            <p:nvPr/>
          </p:nvSpPr>
          <p:spPr>
            <a:xfrm>
              <a:off x="3359576" y="1824008"/>
              <a:ext cx="53841" cy="27085"/>
            </a:xfrm>
            <a:custGeom>
              <a:avLst/>
              <a:gdLst/>
              <a:ahLst/>
              <a:cxnLst/>
              <a:rect l="l" t="t" r="r" b="b"/>
              <a:pathLst>
                <a:path w="3596" h="1809" extrusionOk="0">
                  <a:moveTo>
                    <a:pt x="1787" y="0"/>
                  </a:moveTo>
                  <a:cubicBezTo>
                    <a:pt x="799" y="0"/>
                    <a:pt x="0" y="820"/>
                    <a:pt x="0" y="1808"/>
                  </a:cubicBezTo>
                  <a:lnTo>
                    <a:pt x="3596" y="1808"/>
                  </a:lnTo>
                  <a:cubicBezTo>
                    <a:pt x="3575" y="820"/>
                    <a:pt x="2776" y="0"/>
                    <a:pt x="178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4" name="Google Shape;1177;p49">
              <a:extLst>
                <a:ext uri="{FF2B5EF4-FFF2-40B4-BE49-F238E27FC236}">
                  <a16:creationId xmlns:a16="http://schemas.microsoft.com/office/drawing/2014/main" id="{D6B1D658-94A3-640B-A652-9FEA85E3045E}"/>
                </a:ext>
              </a:extLst>
            </p:cNvPr>
            <p:cNvSpPr/>
            <p:nvPr/>
          </p:nvSpPr>
          <p:spPr>
            <a:xfrm>
              <a:off x="3361462" y="1593656"/>
              <a:ext cx="159292" cy="25124"/>
            </a:xfrm>
            <a:custGeom>
              <a:avLst/>
              <a:gdLst/>
              <a:ahLst/>
              <a:cxnLst/>
              <a:rect l="l" t="t" r="r" b="b"/>
              <a:pathLst>
                <a:path w="10639" h="1678" extrusionOk="0">
                  <a:moveTo>
                    <a:pt x="4353" y="0"/>
                  </a:moveTo>
                  <a:cubicBezTo>
                    <a:pt x="3901" y="0"/>
                    <a:pt x="3449" y="195"/>
                    <a:pt x="3133" y="584"/>
                  </a:cubicBezTo>
                  <a:cubicBezTo>
                    <a:pt x="2954" y="836"/>
                    <a:pt x="2681" y="962"/>
                    <a:pt x="2410" y="962"/>
                  </a:cubicBezTo>
                  <a:cubicBezTo>
                    <a:pt x="2140" y="962"/>
                    <a:pt x="1872" y="836"/>
                    <a:pt x="1703" y="584"/>
                  </a:cubicBezTo>
                  <a:cubicBezTo>
                    <a:pt x="1388" y="226"/>
                    <a:pt x="947" y="16"/>
                    <a:pt x="484" y="16"/>
                  </a:cubicBezTo>
                  <a:cubicBezTo>
                    <a:pt x="477" y="16"/>
                    <a:pt x="471" y="16"/>
                    <a:pt x="464" y="16"/>
                  </a:cubicBezTo>
                  <a:cubicBezTo>
                    <a:pt x="1" y="16"/>
                    <a:pt x="7" y="731"/>
                    <a:pt x="484" y="731"/>
                  </a:cubicBezTo>
                  <a:cubicBezTo>
                    <a:pt x="757" y="731"/>
                    <a:pt x="1031" y="878"/>
                    <a:pt x="1199" y="1109"/>
                  </a:cubicBezTo>
                  <a:cubicBezTo>
                    <a:pt x="1514" y="1488"/>
                    <a:pt x="1966" y="1677"/>
                    <a:pt x="2418" y="1677"/>
                  </a:cubicBezTo>
                  <a:cubicBezTo>
                    <a:pt x="2870" y="1677"/>
                    <a:pt x="3322" y="1488"/>
                    <a:pt x="3638" y="1109"/>
                  </a:cubicBezTo>
                  <a:cubicBezTo>
                    <a:pt x="3806" y="857"/>
                    <a:pt x="4079" y="731"/>
                    <a:pt x="4353" y="731"/>
                  </a:cubicBezTo>
                  <a:cubicBezTo>
                    <a:pt x="4626" y="731"/>
                    <a:pt x="4899" y="857"/>
                    <a:pt x="5067" y="1109"/>
                  </a:cubicBezTo>
                  <a:cubicBezTo>
                    <a:pt x="5383" y="1488"/>
                    <a:pt x="5835" y="1677"/>
                    <a:pt x="6287" y="1677"/>
                  </a:cubicBezTo>
                  <a:cubicBezTo>
                    <a:pt x="6739" y="1677"/>
                    <a:pt x="7191" y="1488"/>
                    <a:pt x="7506" y="1109"/>
                  </a:cubicBezTo>
                  <a:cubicBezTo>
                    <a:pt x="7685" y="857"/>
                    <a:pt x="7958" y="731"/>
                    <a:pt x="8229" y="731"/>
                  </a:cubicBezTo>
                  <a:cubicBezTo>
                    <a:pt x="8500" y="731"/>
                    <a:pt x="8768" y="857"/>
                    <a:pt x="8936" y="1109"/>
                  </a:cubicBezTo>
                  <a:cubicBezTo>
                    <a:pt x="9251" y="1467"/>
                    <a:pt x="9693" y="1677"/>
                    <a:pt x="10176" y="1677"/>
                  </a:cubicBezTo>
                  <a:cubicBezTo>
                    <a:pt x="10639" y="1677"/>
                    <a:pt x="10639" y="962"/>
                    <a:pt x="10176" y="962"/>
                  </a:cubicBezTo>
                  <a:cubicBezTo>
                    <a:pt x="9882" y="962"/>
                    <a:pt x="9609" y="815"/>
                    <a:pt x="9461" y="584"/>
                  </a:cubicBezTo>
                  <a:cubicBezTo>
                    <a:pt x="9136" y="195"/>
                    <a:pt x="8678" y="0"/>
                    <a:pt x="8224" y="0"/>
                  </a:cubicBezTo>
                  <a:cubicBezTo>
                    <a:pt x="7769" y="0"/>
                    <a:pt x="7317" y="195"/>
                    <a:pt x="7002" y="584"/>
                  </a:cubicBezTo>
                  <a:cubicBezTo>
                    <a:pt x="6833" y="836"/>
                    <a:pt x="6565" y="962"/>
                    <a:pt x="6295" y="962"/>
                  </a:cubicBezTo>
                  <a:cubicBezTo>
                    <a:pt x="6024" y="962"/>
                    <a:pt x="5751" y="836"/>
                    <a:pt x="5572" y="584"/>
                  </a:cubicBezTo>
                  <a:cubicBezTo>
                    <a:pt x="5257" y="195"/>
                    <a:pt x="4805" y="0"/>
                    <a:pt x="43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5" name="Google Shape;1178;p49">
              <a:extLst>
                <a:ext uri="{FF2B5EF4-FFF2-40B4-BE49-F238E27FC236}">
                  <a16:creationId xmlns:a16="http://schemas.microsoft.com/office/drawing/2014/main" id="{25F9AE55-FA2C-5C2F-FE20-E3D8B9912A4F}"/>
                </a:ext>
              </a:extLst>
            </p:cNvPr>
            <p:cNvSpPr/>
            <p:nvPr/>
          </p:nvSpPr>
          <p:spPr>
            <a:xfrm>
              <a:off x="3361462" y="1630413"/>
              <a:ext cx="159292" cy="25184"/>
            </a:xfrm>
            <a:custGeom>
              <a:avLst/>
              <a:gdLst/>
              <a:ahLst/>
              <a:cxnLst/>
              <a:rect l="l" t="t" r="r" b="b"/>
              <a:pathLst>
                <a:path w="10639" h="1682" extrusionOk="0">
                  <a:moveTo>
                    <a:pt x="484" y="0"/>
                  </a:moveTo>
                  <a:cubicBezTo>
                    <a:pt x="1" y="0"/>
                    <a:pt x="1" y="736"/>
                    <a:pt x="484" y="736"/>
                  </a:cubicBezTo>
                  <a:cubicBezTo>
                    <a:pt x="757" y="736"/>
                    <a:pt x="1031" y="883"/>
                    <a:pt x="1199" y="1093"/>
                  </a:cubicBezTo>
                  <a:cubicBezTo>
                    <a:pt x="1514" y="1482"/>
                    <a:pt x="1966" y="1677"/>
                    <a:pt x="2418" y="1677"/>
                  </a:cubicBezTo>
                  <a:cubicBezTo>
                    <a:pt x="2870" y="1677"/>
                    <a:pt x="3322" y="1482"/>
                    <a:pt x="3638" y="1093"/>
                  </a:cubicBezTo>
                  <a:cubicBezTo>
                    <a:pt x="3806" y="852"/>
                    <a:pt x="4079" y="731"/>
                    <a:pt x="4353" y="731"/>
                  </a:cubicBezTo>
                  <a:cubicBezTo>
                    <a:pt x="4626" y="731"/>
                    <a:pt x="4899" y="852"/>
                    <a:pt x="5067" y="1093"/>
                  </a:cubicBezTo>
                  <a:cubicBezTo>
                    <a:pt x="5383" y="1482"/>
                    <a:pt x="5835" y="1677"/>
                    <a:pt x="6287" y="1677"/>
                  </a:cubicBezTo>
                  <a:cubicBezTo>
                    <a:pt x="6739" y="1677"/>
                    <a:pt x="7191" y="1482"/>
                    <a:pt x="7506" y="1093"/>
                  </a:cubicBezTo>
                  <a:cubicBezTo>
                    <a:pt x="7685" y="852"/>
                    <a:pt x="7958" y="731"/>
                    <a:pt x="8229" y="731"/>
                  </a:cubicBezTo>
                  <a:cubicBezTo>
                    <a:pt x="8500" y="731"/>
                    <a:pt x="8768" y="852"/>
                    <a:pt x="8936" y="1093"/>
                  </a:cubicBezTo>
                  <a:cubicBezTo>
                    <a:pt x="9251" y="1472"/>
                    <a:pt x="9693" y="1682"/>
                    <a:pt x="10176" y="1682"/>
                  </a:cubicBezTo>
                  <a:cubicBezTo>
                    <a:pt x="10639" y="1682"/>
                    <a:pt x="10639" y="967"/>
                    <a:pt x="10176" y="967"/>
                  </a:cubicBezTo>
                  <a:cubicBezTo>
                    <a:pt x="9882" y="967"/>
                    <a:pt x="9609" y="820"/>
                    <a:pt x="9461" y="589"/>
                  </a:cubicBezTo>
                  <a:cubicBezTo>
                    <a:pt x="9136" y="200"/>
                    <a:pt x="8678" y="5"/>
                    <a:pt x="8224" y="5"/>
                  </a:cubicBezTo>
                  <a:cubicBezTo>
                    <a:pt x="7769" y="5"/>
                    <a:pt x="7317" y="200"/>
                    <a:pt x="7002" y="589"/>
                  </a:cubicBezTo>
                  <a:cubicBezTo>
                    <a:pt x="6833" y="841"/>
                    <a:pt x="6565" y="967"/>
                    <a:pt x="6295" y="967"/>
                  </a:cubicBezTo>
                  <a:cubicBezTo>
                    <a:pt x="6024" y="967"/>
                    <a:pt x="5751" y="841"/>
                    <a:pt x="5572" y="589"/>
                  </a:cubicBezTo>
                  <a:cubicBezTo>
                    <a:pt x="5257" y="200"/>
                    <a:pt x="4805" y="5"/>
                    <a:pt x="4353" y="5"/>
                  </a:cubicBezTo>
                  <a:cubicBezTo>
                    <a:pt x="3901" y="5"/>
                    <a:pt x="3449" y="200"/>
                    <a:pt x="3133" y="589"/>
                  </a:cubicBezTo>
                  <a:cubicBezTo>
                    <a:pt x="2954" y="841"/>
                    <a:pt x="2681" y="967"/>
                    <a:pt x="2410" y="967"/>
                  </a:cubicBezTo>
                  <a:cubicBezTo>
                    <a:pt x="2140" y="967"/>
                    <a:pt x="1872" y="841"/>
                    <a:pt x="1703" y="589"/>
                  </a:cubicBezTo>
                  <a:cubicBezTo>
                    <a:pt x="1388" y="231"/>
                    <a:pt x="947" y="21"/>
                    <a:pt x="4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6" name="Google Shape;1179;p49">
              <a:extLst>
                <a:ext uri="{FF2B5EF4-FFF2-40B4-BE49-F238E27FC236}">
                  <a16:creationId xmlns:a16="http://schemas.microsoft.com/office/drawing/2014/main" id="{D1EAF584-101F-6CD5-6EA0-80F3F62E5E38}"/>
                </a:ext>
              </a:extLst>
            </p:cNvPr>
            <p:cNvSpPr/>
            <p:nvPr/>
          </p:nvSpPr>
          <p:spPr>
            <a:xfrm>
              <a:off x="3361462" y="1667231"/>
              <a:ext cx="159292" cy="25199"/>
            </a:xfrm>
            <a:custGeom>
              <a:avLst/>
              <a:gdLst/>
              <a:ahLst/>
              <a:cxnLst/>
              <a:rect l="l" t="t" r="r" b="b"/>
              <a:pathLst>
                <a:path w="10639" h="1683" extrusionOk="0">
                  <a:moveTo>
                    <a:pt x="484" y="1"/>
                  </a:moveTo>
                  <a:cubicBezTo>
                    <a:pt x="1" y="1"/>
                    <a:pt x="1" y="737"/>
                    <a:pt x="484" y="737"/>
                  </a:cubicBezTo>
                  <a:cubicBezTo>
                    <a:pt x="757" y="737"/>
                    <a:pt x="1031" y="884"/>
                    <a:pt x="1199" y="1094"/>
                  </a:cubicBezTo>
                  <a:cubicBezTo>
                    <a:pt x="1514" y="1483"/>
                    <a:pt x="1966" y="1678"/>
                    <a:pt x="2418" y="1678"/>
                  </a:cubicBezTo>
                  <a:cubicBezTo>
                    <a:pt x="2870" y="1678"/>
                    <a:pt x="3322" y="1483"/>
                    <a:pt x="3638" y="1094"/>
                  </a:cubicBezTo>
                  <a:cubicBezTo>
                    <a:pt x="3806" y="852"/>
                    <a:pt x="4079" y="732"/>
                    <a:pt x="4353" y="732"/>
                  </a:cubicBezTo>
                  <a:cubicBezTo>
                    <a:pt x="4626" y="732"/>
                    <a:pt x="4899" y="852"/>
                    <a:pt x="5067" y="1094"/>
                  </a:cubicBezTo>
                  <a:cubicBezTo>
                    <a:pt x="5383" y="1483"/>
                    <a:pt x="5835" y="1678"/>
                    <a:pt x="6287" y="1678"/>
                  </a:cubicBezTo>
                  <a:cubicBezTo>
                    <a:pt x="6739" y="1678"/>
                    <a:pt x="7191" y="1483"/>
                    <a:pt x="7506" y="1094"/>
                  </a:cubicBezTo>
                  <a:cubicBezTo>
                    <a:pt x="7685" y="852"/>
                    <a:pt x="7958" y="732"/>
                    <a:pt x="8229" y="732"/>
                  </a:cubicBezTo>
                  <a:cubicBezTo>
                    <a:pt x="8500" y="732"/>
                    <a:pt x="8768" y="852"/>
                    <a:pt x="8936" y="1094"/>
                  </a:cubicBezTo>
                  <a:cubicBezTo>
                    <a:pt x="9251" y="1473"/>
                    <a:pt x="9693" y="1683"/>
                    <a:pt x="10176" y="1683"/>
                  </a:cubicBezTo>
                  <a:cubicBezTo>
                    <a:pt x="10639" y="1683"/>
                    <a:pt x="10639" y="968"/>
                    <a:pt x="10176" y="968"/>
                  </a:cubicBezTo>
                  <a:cubicBezTo>
                    <a:pt x="9882" y="968"/>
                    <a:pt x="9609" y="821"/>
                    <a:pt x="9461" y="590"/>
                  </a:cubicBezTo>
                  <a:cubicBezTo>
                    <a:pt x="9136" y="201"/>
                    <a:pt x="8678" y="6"/>
                    <a:pt x="8224" y="6"/>
                  </a:cubicBezTo>
                  <a:cubicBezTo>
                    <a:pt x="7769" y="6"/>
                    <a:pt x="7317" y="201"/>
                    <a:pt x="7002" y="590"/>
                  </a:cubicBezTo>
                  <a:cubicBezTo>
                    <a:pt x="6833" y="842"/>
                    <a:pt x="6565" y="968"/>
                    <a:pt x="6295" y="968"/>
                  </a:cubicBezTo>
                  <a:cubicBezTo>
                    <a:pt x="6024" y="968"/>
                    <a:pt x="5751" y="842"/>
                    <a:pt x="5572" y="590"/>
                  </a:cubicBezTo>
                  <a:cubicBezTo>
                    <a:pt x="5257" y="201"/>
                    <a:pt x="4805" y="6"/>
                    <a:pt x="4353" y="6"/>
                  </a:cubicBezTo>
                  <a:cubicBezTo>
                    <a:pt x="3901" y="6"/>
                    <a:pt x="3449" y="201"/>
                    <a:pt x="3133" y="590"/>
                  </a:cubicBezTo>
                  <a:cubicBezTo>
                    <a:pt x="2954" y="842"/>
                    <a:pt x="2681" y="968"/>
                    <a:pt x="2410" y="968"/>
                  </a:cubicBezTo>
                  <a:cubicBezTo>
                    <a:pt x="2140" y="968"/>
                    <a:pt x="1872" y="842"/>
                    <a:pt x="1703" y="590"/>
                  </a:cubicBezTo>
                  <a:cubicBezTo>
                    <a:pt x="1388" y="232"/>
                    <a:pt x="947" y="22"/>
                    <a:pt x="4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7" name="Google Shape;1180;p49">
              <a:extLst>
                <a:ext uri="{FF2B5EF4-FFF2-40B4-BE49-F238E27FC236}">
                  <a16:creationId xmlns:a16="http://schemas.microsoft.com/office/drawing/2014/main" id="{C23FD13D-C40D-D4D7-32A4-10F18BB6DC56}"/>
                </a:ext>
              </a:extLst>
            </p:cNvPr>
            <p:cNvSpPr/>
            <p:nvPr/>
          </p:nvSpPr>
          <p:spPr>
            <a:xfrm>
              <a:off x="3466914" y="1608688"/>
              <a:ext cx="147030" cy="147015"/>
            </a:xfrm>
            <a:custGeom>
              <a:avLst/>
              <a:gdLst/>
              <a:ahLst/>
              <a:cxnLst/>
              <a:rect l="l" t="t" r="r" b="b"/>
              <a:pathLst>
                <a:path w="9820" h="9819" extrusionOk="0">
                  <a:moveTo>
                    <a:pt x="9819" y="0"/>
                  </a:moveTo>
                  <a:cubicBezTo>
                    <a:pt x="6665" y="169"/>
                    <a:pt x="3953" y="1220"/>
                    <a:pt x="1977" y="3196"/>
                  </a:cubicBezTo>
                  <a:cubicBezTo>
                    <a:pt x="1" y="5193"/>
                    <a:pt x="421" y="6434"/>
                    <a:pt x="232" y="9587"/>
                  </a:cubicBezTo>
                  <a:cubicBezTo>
                    <a:pt x="3407" y="9398"/>
                    <a:pt x="4647" y="9819"/>
                    <a:pt x="6623" y="7842"/>
                  </a:cubicBezTo>
                  <a:cubicBezTo>
                    <a:pt x="7107" y="7359"/>
                    <a:pt x="7548" y="6812"/>
                    <a:pt x="7927" y="6245"/>
                  </a:cubicBezTo>
                  <a:lnTo>
                    <a:pt x="6203" y="5950"/>
                  </a:lnTo>
                  <a:lnTo>
                    <a:pt x="6224" y="5929"/>
                  </a:lnTo>
                  <a:cubicBezTo>
                    <a:pt x="8326" y="4668"/>
                    <a:pt x="9672" y="2460"/>
                    <a:pt x="9819" y="42"/>
                  </a:cubicBezTo>
                  <a:lnTo>
                    <a:pt x="981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18" name="Google Shape;1181;p49">
              <a:extLst>
                <a:ext uri="{FF2B5EF4-FFF2-40B4-BE49-F238E27FC236}">
                  <a16:creationId xmlns:a16="http://schemas.microsoft.com/office/drawing/2014/main" id="{A539CB64-A50F-35BA-6A04-12B4612D501A}"/>
                </a:ext>
              </a:extLst>
            </p:cNvPr>
            <p:cNvSpPr/>
            <p:nvPr/>
          </p:nvSpPr>
          <p:spPr>
            <a:xfrm>
              <a:off x="3438271" y="1657169"/>
              <a:ext cx="127191" cy="127176"/>
            </a:xfrm>
            <a:custGeom>
              <a:avLst/>
              <a:gdLst/>
              <a:ahLst/>
              <a:cxnLst/>
              <a:rect l="l" t="t" r="r" b="b"/>
              <a:pathLst>
                <a:path w="8495" h="8494" extrusionOk="0">
                  <a:moveTo>
                    <a:pt x="8494" y="0"/>
                  </a:moveTo>
                  <a:lnTo>
                    <a:pt x="8494" y="0"/>
                  </a:lnTo>
                  <a:cubicBezTo>
                    <a:pt x="4983" y="2061"/>
                    <a:pt x="2061" y="4983"/>
                    <a:pt x="0" y="8494"/>
                  </a:cubicBezTo>
                  <a:cubicBezTo>
                    <a:pt x="3512" y="6434"/>
                    <a:pt x="6434" y="3511"/>
                    <a:pt x="84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grpSp>
      <p:sp>
        <p:nvSpPr>
          <p:cNvPr id="19" name="Google Shape;1182;p49">
            <a:extLst>
              <a:ext uri="{FF2B5EF4-FFF2-40B4-BE49-F238E27FC236}">
                <a16:creationId xmlns:a16="http://schemas.microsoft.com/office/drawing/2014/main" id="{5246E04C-0092-ACBF-FA44-CCEA48E2B363}"/>
              </a:ext>
            </a:extLst>
          </p:cNvPr>
          <p:cNvSpPr/>
          <p:nvPr/>
        </p:nvSpPr>
        <p:spPr>
          <a:xfrm>
            <a:off x="-6985386" y="2326920"/>
            <a:ext cx="809100" cy="809100"/>
          </a:xfrm>
          <a:prstGeom prst="ellipse">
            <a:avLst/>
          </a:prstGeom>
          <a:solidFill>
            <a:schemeClr val="accent4">
              <a:lumMod val="9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20" name="Google Shape;1183;p49">
            <a:extLst>
              <a:ext uri="{FF2B5EF4-FFF2-40B4-BE49-F238E27FC236}">
                <a16:creationId xmlns:a16="http://schemas.microsoft.com/office/drawing/2014/main" id="{237D721D-1C51-A3CD-CF93-E1F6BADBFFD8}"/>
              </a:ext>
            </a:extLst>
          </p:cNvPr>
          <p:cNvSpPr/>
          <p:nvPr/>
        </p:nvSpPr>
        <p:spPr>
          <a:xfrm>
            <a:off x="-4863471" y="2326920"/>
            <a:ext cx="809100" cy="809100"/>
          </a:xfrm>
          <a:prstGeom prst="rect">
            <a:avLst/>
          </a:prstGeom>
          <a:solidFill>
            <a:schemeClr val="bg2">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21" name="Google Shape;1184;p49">
            <a:extLst>
              <a:ext uri="{FF2B5EF4-FFF2-40B4-BE49-F238E27FC236}">
                <a16:creationId xmlns:a16="http://schemas.microsoft.com/office/drawing/2014/main" id="{55A5CE54-153A-374E-B13F-F18F9826F750}"/>
              </a:ext>
            </a:extLst>
          </p:cNvPr>
          <p:cNvSpPr/>
          <p:nvPr/>
        </p:nvSpPr>
        <p:spPr>
          <a:xfrm>
            <a:off x="-2863340" y="2326920"/>
            <a:ext cx="809100" cy="809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22" name="Google Shape;1185;p49">
            <a:extLst>
              <a:ext uri="{FF2B5EF4-FFF2-40B4-BE49-F238E27FC236}">
                <a16:creationId xmlns:a16="http://schemas.microsoft.com/office/drawing/2014/main" id="{BA5F2FDD-1743-13C7-FBFB-C96FFC6DCA3A}"/>
              </a:ext>
            </a:extLst>
          </p:cNvPr>
          <p:cNvSpPr/>
          <p:nvPr/>
        </p:nvSpPr>
        <p:spPr>
          <a:xfrm>
            <a:off x="-827742" y="2330173"/>
            <a:ext cx="809100" cy="809100"/>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cxnSp>
        <p:nvCxnSpPr>
          <p:cNvPr id="23" name="Google Shape;1200;p49">
            <a:extLst>
              <a:ext uri="{FF2B5EF4-FFF2-40B4-BE49-F238E27FC236}">
                <a16:creationId xmlns:a16="http://schemas.microsoft.com/office/drawing/2014/main" id="{6CE79746-7C29-A074-6AAC-2D88B54B2383}"/>
              </a:ext>
            </a:extLst>
          </p:cNvPr>
          <p:cNvCxnSpPr>
            <a:cxnSpLocks/>
          </p:cNvCxnSpPr>
          <p:nvPr/>
        </p:nvCxnSpPr>
        <p:spPr>
          <a:xfrm>
            <a:off x="-6573658" y="3136020"/>
            <a:ext cx="0" cy="291723"/>
          </a:xfrm>
          <a:prstGeom prst="straightConnector1">
            <a:avLst/>
          </a:prstGeom>
          <a:noFill/>
          <a:ln w="38100" cap="flat" cmpd="sng">
            <a:solidFill>
              <a:schemeClr val="tx1"/>
            </a:solidFill>
            <a:prstDash val="solid"/>
            <a:round/>
            <a:headEnd type="none" w="med" len="med"/>
            <a:tailEnd type="none" w="med" len="med"/>
          </a:ln>
        </p:spPr>
      </p:cxnSp>
      <p:cxnSp>
        <p:nvCxnSpPr>
          <p:cNvPr id="24" name="Google Shape;1201;p49">
            <a:extLst>
              <a:ext uri="{FF2B5EF4-FFF2-40B4-BE49-F238E27FC236}">
                <a16:creationId xmlns:a16="http://schemas.microsoft.com/office/drawing/2014/main" id="{3C6B0B5C-DC84-826A-CF25-1BBDFAB1B540}"/>
              </a:ext>
            </a:extLst>
          </p:cNvPr>
          <p:cNvCxnSpPr>
            <a:cxnSpLocks/>
            <a:stCxn id="20" idx="2"/>
            <a:endCxn id="6" idx="0"/>
          </p:cNvCxnSpPr>
          <p:nvPr/>
        </p:nvCxnSpPr>
        <p:spPr>
          <a:xfrm>
            <a:off x="-4458921" y="3136020"/>
            <a:ext cx="0" cy="284350"/>
          </a:xfrm>
          <a:prstGeom prst="straightConnector1">
            <a:avLst/>
          </a:prstGeom>
          <a:noFill/>
          <a:ln w="38100" cap="flat" cmpd="sng">
            <a:solidFill>
              <a:schemeClr val="tx1"/>
            </a:solidFill>
            <a:prstDash val="solid"/>
            <a:round/>
            <a:headEnd type="none" w="med" len="med"/>
            <a:tailEnd type="none" w="med" len="med"/>
          </a:ln>
        </p:spPr>
      </p:cxnSp>
      <p:cxnSp>
        <p:nvCxnSpPr>
          <p:cNvPr id="25" name="Google Shape;1202;p49">
            <a:extLst>
              <a:ext uri="{FF2B5EF4-FFF2-40B4-BE49-F238E27FC236}">
                <a16:creationId xmlns:a16="http://schemas.microsoft.com/office/drawing/2014/main" id="{2C49F658-6F13-12A5-DD80-A9EE9A34C300}"/>
              </a:ext>
            </a:extLst>
          </p:cNvPr>
          <p:cNvCxnSpPr>
            <a:cxnSpLocks/>
            <a:stCxn id="21" idx="4"/>
            <a:endCxn id="5" idx="0"/>
          </p:cNvCxnSpPr>
          <p:nvPr/>
        </p:nvCxnSpPr>
        <p:spPr>
          <a:xfrm>
            <a:off x="-2458790" y="3136020"/>
            <a:ext cx="0" cy="283128"/>
          </a:xfrm>
          <a:prstGeom prst="straightConnector1">
            <a:avLst/>
          </a:prstGeom>
          <a:noFill/>
          <a:ln w="38100" cap="flat" cmpd="sng">
            <a:solidFill>
              <a:schemeClr val="tx1"/>
            </a:solidFill>
            <a:prstDash val="solid"/>
            <a:round/>
            <a:headEnd type="none" w="med" len="med"/>
            <a:tailEnd type="none" w="med" len="med"/>
          </a:ln>
        </p:spPr>
      </p:cxnSp>
      <p:cxnSp>
        <p:nvCxnSpPr>
          <p:cNvPr id="26" name="Google Shape;1203;p49">
            <a:extLst>
              <a:ext uri="{FF2B5EF4-FFF2-40B4-BE49-F238E27FC236}">
                <a16:creationId xmlns:a16="http://schemas.microsoft.com/office/drawing/2014/main" id="{BE75A8B2-0E12-FD47-770B-F3E138092F50}"/>
              </a:ext>
            </a:extLst>
          </p:cNvPr>
          <p:cNvCxnSpPr>
            <a:cxnSpLocks/>
          </p:cNvCxnSpPr>
          <p:nvPr/>
        </p:nvCxnSpPr>
        <p:spPr>
          <a:xfrm>
            <a:off x="-389378" y="3132820"/>
            <a:ext cx="0" cy="283464"/>
          </a:xfrm>
          <a:prstGeom prst="straightConnector1">
            <a:avLst/>
          </a:prstGeom>
          <a:noFill/>
          <a:ln w="38100" cap="flat" cmpd="sng">
            <a:solidFill>
              <a:schemeClr val="tx1"/>
            </a:solidFill>
            <a:prstDash val="solid"/>
            <a:round/>
            <a:headEnd type="none" w="med" len="med"/>
            <a:tailEnd type="none" w="med" len="med"/>
          </a:ln>
        </p:spPr>
      </p:cxnSp>
      <p:pic>
        <p:nvPicPr>
          <p:cNvPr id="27" name="Picture 26">
            <a:extLst>
              <a:ext uri="{FF2B5EF4-FFF2-40B4-BE49-F238E27FC236}">
                <a16:creationId xmlns:a16="http://schemas.microsoft.com/office/drawing/2014/main" id="{E62BED04-8630-F8D2-DFDE-C89933A6D4EF}"/>
              </a:ext>
            </a:extLst>
          </p:cNvPr>
          <p:cNvPicPr>
            <a:picLocks noChangeAspect="1"/>
          </p:cNvPicPr>
          <p:nvPr/>
        </p:nvPicPr>
        <p:blipFill>
          <a:blip r:embed="rId3"/>
          <a:srcRect/>
          <a:stretch/>
        </p:blipFill>
        <p:spPr>
          <a:xfrm>
            <a:off x="-6845758" y="2485126"/>
            <a:ext cx="527627" cy="527627"/>
          </a:xfrm>
          <a:prstGeom prst="rect">
            <a:avLst/>
          </a:prstGeom>
        </p:spPr>
      </p:pic>
      <p:sp>
        <p:nvSpPr>
          <p:cNvPr id="28" name="Minus Sign 27">
            <a:extLst>
              <a:ext uri="{FF2B5EF4-FFF2-40B4-BE49-F238E27FC236}">
                <a16:creationId xmlns:a16="http://schemas.microsoft.com/office/drawing/2014/main" id="{85FD3AD0-F21A-E48F-A96A-2E04EB198D72}"/>
              </a:ext>
            </a:extLst>
          </p:cNvPr>
          <p:cNvSpPr/>
          <p:nvPr/>
        </p:nvSpPr>
        <p:spPr>
          <a:xfrm>
            <a:off x="-6101363" y="2731404"/>
            <a:ext cx="1191031"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29" name="Minus Sign 28">
            <a:extLst>
              <a:ext uri="{FF2B5EF4-FFF2-40B4-BE49-F238E27FC236}">
                <a16:creationId xmlns:a16="http://schemas.microsoft.com/office/drawing/2014/main" id="{B88DEF9B-4D08-11BD-7C64-6524D2948BF0}"/>
              </a:ext>
            </a:extLst>
          </p:cNvPr>
          <p:cNvSpPr/>
          <p:nvPr/>
        </p:nvSpPr>
        <p:spPr>
          <a:xfrm>
            <a:off x="-4060687" y="2748939"/>
            <a:ext cx="1191031"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30" name="Minus Sign 29">
            <a:extLst>
              <a:ext uri="{FF2B5EF4-FFF2-40B4-BE49-F238E27FC236}">
                <a16:creationId xmlns:a16="http://schemas.microsoft.com/office/drawing/2014/main" id="{52B4E7AF-EEB4-9069-C085-10EFE19BEE0B}"/>
              </a:ext>
            </a:extLst>
          </p:cNvPr>
          <p:cNvSpPr/>
          <p:nvPr/>
        </p:nvSpPr>
        <p:spPr>
          <a:xfrm>
            <a:off x="-2054240" y="2768931"/>
            <a:ext cx="1191031"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31" name="Google Shape;1163;p49">
            <a:extLst>
              <a:ext uri="{FF2B5EF4-FFF2-40B4-BE49-F238E27FC236}">
                <a16:creationId xmlns:a16="http://schemas.microsoft.com/office/drawing/2014/main" id="{8E4183AA-6B6D-04B4-13BD-5AEFD73DB6F3}"/>
              </a:ext>
            </a:extLst>
          </p:cNvPr>
          <p:cNvSpPr txBox="1">
            <a:spLocks/>
          </p:cNvSpPr>
          <p:nvPr/>
        </p:nvSpPr>
        <p:spPr>
          <a:xfrm>
            <a:off x="864316" y="3419082"/>
            <a:ext cx="1801500" cy="1002601"/>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1400" b="1" dirty="0">
                <a:solidFill>
                  <a:srgbClr val="FFFFFF"/>
                </a:solidFill>
                <a:latin typeface="Montserrat" panose="00000500000000000000" pitchFamily="2" charset="0"/>
                <a:cs typeface="Arial"/>
                <a:sym typeface="Roboto"/>
              </a:rPr>
              <a:t>Components</a:t>
            </a:r>
          </a:p>
        </p:txBody>
      </p:sp>
      <p:sp>
        <p:nvSpPr>
          <p:cNvPr id="32" name="Google Shape;1165;p49">
            <a:extLst>
              <a:ext uri="{FF2B5EF4-FFF2-40B4-BE49-F238E27FC236}">
                <a16:creationId xmlns:a16="http://schemas.microsoft.com/office/drawing/2014/main" id="{73F15490-8C5A-6188-0890-08C5D27A902D}"/>
              </a:ext>
            </a:extLst>
          </p:cNvPr>
          <p:cNvSpPr txBox="1">
            <a:spLocks/>
          </p:cNvSpPr>
          <p:nvPr/>
        </p:nvSpPr>
        <p:spPr>
          <a:xfrm>
            <a:off x="4864578" y="3419082"/>
            <a:ext cx="1801500" cy="1002593"/>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err="1">
                <a:solidFill>
                  <a:srgbClr val="FFFFFF"/>
                </a:solidFill>
                <a:latin typeface="Montserrat" panose="00000500000000000000" pitchFamily="2" charset="0"/>
                <a:ea typeface="Roboto"/>
                <a:sym typeface="Roboto"/>
              </a:rPr>
              <a:t>Thiết</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Kế</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Dựa</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Trên</a:t>
            </a:r>
            <a:r>
              <a:rPr lang="en-US" b="1" dirty="0">
                <a:solidFill>
                  <a:srgbClr val="FFFFFF"/>
                </a:solidFill>
                <a:latin typeface="Montserrat" panose="00000500000000000000" pitchFamily="2" charset="0"/>
                <a:ea typeface="Roboto"/>
                <a:sym typeface="Roboto"/>
              </a:rPr>
              <a:t> Vector </a:t>
            </a:r>
            <a:r>
              <a:rPr lang="en-US" b="1" dirty="0" err="1">
                <a:solidFill>
                  <a:srgbClr val="FFFFFF"/>
                </a:solidFill>
                <a:latin typeface="Montserrat" panose="00000500000000000000" pitchFamily="2" charset="0"/>
                <a:ea typeface="Roboto"/>
                <a:sym typeface="Roboto"/>
              </a:rPr>
              <a:t>và</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thiết</a:t>
            </a:r>
            <a:r>
              <a:rPr lang="en-US" b="1" dirty="0">
                <a:solidFill>
                  <a:srgbClr val="FFFFFF"/>
                </a:solidFill>
                <a:latin typeface="Montserrat" panose="00000500000000000000" pitchFamily="2" charset="0"/>
                <a:ea typeface="Roboto"/>
                <a:sym typeface="Roboto"/>
              </a:rPr>
              <a:t> </a:t>
            </a:r>
            <a:r>
              <a:rPr lang="en-US" b="1" dirty="0" err="1">
                <a:solidFill>
                  <a:srgbClr val="FFFFFF"/>
                </a:solidFill>
                <a:latin typeface="Montserrat" panose="00000500000000000000" pitchFamily="2" charset="0"/>
                <a:ea typeface="Roboto"/>
                <a:sym typeface="Roboto"/>
              </a:rPr>
              <a:t>Kế</a:t>
            </a:r>
            <a:r>
              <a:rPr lang="en-US" b="1" dirty="0">
                <a:solidFill>
                  <a:srgbClr val="FFFFFF"/>
                </a:solidFill>
                <a:latin typeface="Montserrat" panose="00000500000000000000" pitchFamily="2" charset="0"/>
                <a:ea typeface="Roboto"/>
                <a:sym typeface="Roboto"/>
              </a:rPr>
              <a:t> Responsive</a:t>
            </a:r>
          </a:p>
        </p:txBody>
      </p:sp>
      <p:sp>
        <p:nvSpPr>
          <p:cNvPr id="33" name="Google Shape;1167;p49">
            <a:extLst>
              <a:ext uri="{FF2B5EF4-FFF2-40B4-BE49-F238E27FC236}">
                <a16:creationId xmlns:a16="http://schemas.microsoft.com/office/drawing/2014/main" id="{A26CEF4F-E871-3CA9-5A6F-ECA4488DDA54}"/>
              </a:ext>
            </a:extLst>
          </p:cNvPr>
          <p:cNvSpPr txBox="1">
            <a:spLocks/>
          </p:cNvSpPr>
          <p:nvPr/>
        </p:nvSpPr>
        <p:spPr>
          <a:xfrm>
            <a:off x="2771447" y="3419089"/>
            <a:ext cx="1987500" cy="1002593"/>
          </a:xfrm>
          <a:prstGeom prst="rect">
            <a:avLst/>
          </a:prstGeom>
          <a:solidFill>
            <a:schemeClr val="bg1"/>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a:solidFill>
                  <a:srgbClr val="D95B47"/>
                </a:solidFill>
                <a:latin typeface="Lexend Deca" pitchFamily="2" charset="0"/>
                <a:ea typeface="Roboto"/>
                <a:cs typeface="Roboto"/>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rgbClr val="FFFFFF"/>
                </a:solidFill>
                <a:latin typeface="Montserrat" panose="00000500000000000000" pitchFamily="2" charset="0"/>
                <a:cs typeface="Arial"/>
                <a:sym typeface="Roboto"/>
              </a:rPr>
              <a:t> </a:t>
            </a:r>
            <a:r>
              <a:rPr lang="en-US" b="1" dirty="0" err="1">
                <a:solidFill>
                  <a:srgbClr val="FFFFFF"/>
                </a:solidFill>
                <a:latin typeface="Montserrat" panose="00000500000000000000" pitchFamily="2" charset="0"/>
                <a:cs typeface="Arial"/>
                <a:sym typeface="Roboto"/>
              </a:rPr>
              <a:t>Công</a:t>
            </a:r>
            <a:r>
              <a:rPr lang="en-US" b="1" dirty="0">
                <a:solidFill>
                  <a:srgbClr val="FFFFFF"/>
                </a:solidFill>
                <a:latin typeface="Montserrat" panose="00000500000000000000" pitchFamily="2" charset="0"/>
                <a:cs typeface="Arial"/>
                <a:sym typeface="Roboto"/>
              </a:rPr>
              <a:t> </a:t>
            </a:r>
            <a:r>
              <a:rPr lang="en-US" b="1" dirty="0" err="1">
                <a:solidFill>
                  <a:srgbClr val="FFFFFF"/>
                </a:solidFill>
                <a:latin typeface="Montserrat" panose="00000500000000000000" pitchFamily="2" charset="0"/>
                <a:cs typeface="Arial"/>
                <a:sym typeface="Roboto"/>
              </a:rPr>
              <a:t>Cụ</a:t>
            </a:r>
            <a:r>
              <a:rPr lang="en-US" b="1" dirty="0">
                <a:solidFill>
                  <a:srgbClr val="FFFFFF"/>
                </a:solidFill>
                <a:latin typeface="Montserrat" panose="00000500000000000000" pitchFamily="2" charset="0"/>
                <a:cs typeface="Arial"/>
                <a:sym typeface="Roboto"/>
              </a:rPr>
              <a:t> </a:t>
            </a:r>
            <a:r>
              <a:rPr lang="en-US" b="1" dirty="0" err="1">
                <a:solidFill>
                  <a:srgbClr val="FFFFFF"/>
                </a:solidFill>
                <a:latin typeface="Montserrat" panose="00000500000000000000" pitchFamily="2" charset="0"/>
                <a:cs typeface="Arial"/>
                <a:sym typeface="Roboto"/>
              </a:rPr>
              <a:t>Chuyển</a:t>
            </a:r>
            <a:r>
              <a:rPr lang="en-US" b="1" dirty="0">
                <a:solidFill>
                  <a:srgbClr val="FFFFFF"/>
                </a:solidFill>
                <a:latin typeface="Montserrat" panose="00000500000000000000" pitchFamily="2" charset="0"/>
                <a:cs typeface="Arial"/>
                <a:sym typeface="Roboto"/>
              </a:rPr>
              <a:t> </a:t>
            </a:r>
            <a:r>
              <a:rPr lang="en-US" b="1" dirty="0" err="1">
                <a:solidFill>
                  <a:srgbClr val="FFFFFF"/>
                </a:solidFill>
                <a:latin typeface="Montserrat" panose="00000500000000000000" pitchFamily="2" charset="0"/>
                <a:cs typeface="Arial"/>
                <a:sym typeface="Roboto"/>
              </a:rPr>
              <a:t>Động</a:t>
            </a:r>
            <a:r>
              <a:rPr lang="en-US" b="1" dirty="0">
                <a:solidFill>
                  <a:srgbClr val="FFFFFF"/>
                </a:solidFill>
                <a:latin typeface="Montserrat" panose="00000500000000000000" pitchFamily="2" charset="0"/>
                <a:cs typeface="Arial"/>
                <a:sym typeface="Roboto"/>
              </a:rPr>
              <a:t> &amp; </a:t>
            </a:r>
            <a:r>
              <a:rPr lang="en-US" b="1" dirty="0" err="1">
                <a:solidFill>
                  <a:srgbClr val="FFFFFF"/>
                </a:solidFill>
                <a:latin typeface="Montserrat" panose="00000500000000000000" pitchFamily="2" charset="0"/>
                <a:cs typeface="Arial"/>
                <a:sym typeface="Roboto"/>
              </a:rPr>
              <a:t>Hoạt</a:t>
            </a:r>
            <a:r>
              <a:rPr lang="en-US" b="1" dirty="0">
                <a:solidFill>
                  <a:srgbClr val="FFFFFF"/>
                </a:solidFill>
                <a:latin typeface="Montserrat" panose="00000500000000000000" pitchFamily="2" charset="0"/>
                <a:cs typeface="Arial"/>
                <a:sym typeface="Roboto"/>
              </a:rPr>
              <a:t> </a:t>
            </a:r>
            <a:r>
              <a:rPr lang="en-US" b="1" dirty="0" err="1">
                <a:solidFill>
                  <a:srgbClr val="FFFFFF"/>
                </a:solidFill>
                <a:latin typeface="Montserrat" panose="00000500000000000000" pitchFamily="2" charset="0"/>
                <a:cs typeface="Arial"/>
                <a:sym typeface="Roboto"/>
              </a:rPr>
              <a:t>Hình</a:t>
            </a:r>
            <a:r>
              <a:rPr lang="en-US" b="1" dirty="0">
                <a:solidFill>
                  <a:srgbClr val="FFFFFF"/>
                </a:solidFill>
                <a:latin typeface="Montserrat" panose="00000500000000000000" pitchFamily="2" charset="0"/>
                <a:cs typeface="Arial"/>
                <a:sym typeface="Roboto"/>
              </a:rPr>
              <a:t> Chi </a:t>
            </a:r>
            <a:r>
              <a:rPr lang="en-US" b="1" dirty="0" err="1">
                <a:solidFill>
                  <a:srgbClr val="FFFFFF"/>
                </a:solidFill>
                <a:latin typeface="Montserrat" panose="00000500000000000000" pitchFamily="2" charset="0"/>
                <a:cs typeface="Arial"/>
                <a:sym typeface="Roboto"/>
              </a:rPr>
              <a:t>Tiết</a:t>
            </a:r>
            <a:endParaRPr lang="en-US" b="1" dirty="0">
              <a:solidFill>
                <a:srgbClr val="FFFFFF"/>
              </a:solidFill>
              <a:latin typeface="Montserrat" panose="00000500000000000000" pitchFamily="2" charset="0"/>
              <a:cs typeface="Arial"/>
              <a:sym typeface="Roboto"/>
            </a:endParaRPr>
          </a:p>
        </p:txBody>
      </p:sp>
      <p:sp>
        <p:nvSpPr>
          <p:cNvPr id="46" name="Google Shape;1183;p49">
            <a:extLst>
              <a:ext uri="{FF2B5EF4-FFF2-40B4-BE49-F238E27FC236}">
                <a16:creationId xmlns:a16="http://schemas.microsoft.com/office/drawing/2014/main" id="{C2007639-56EE-0C05-FF1A-B458A2B762B8}"/>
              </a:ext>
            </a:extLst>
          </p:cNvPr>
          <p:cNvSpPr/>
          <p:nvPr/>
        </p:nvSpPr>
        <p:spPr>
          <a:xfrm>
            <a:off x="3360647" y="2326854"/>
            <a:ext cx="809100" cy="809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47" name="Google Shape;1184;p49">
            <a:extLst>
              <a:ext uri="{FF2B5EF4-FFF2-40B4-BE49-F238E27FC236}">
                <a16:creationId xmlns:a16="http://schemas.microsoft.com/office/drawing/2014/main" id="{1831D7E4-04FE-345B-8F8A-37EC54A87526}"/>
              </a:ext>
            </a:extLst>
          </p:cNvPr>
          <p:cNvSpPr/>
          <p:nvPr/>
        </p:nvSpPr>
        <p:spPr>
          <a:xfrm>
            <a:off x="5360778" y="2326854"/>
            <a:ext cx="809100" cy="809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cxnSp>
        <p:nvCxnSpPr>
          <p:cNvPr id="48" name="Google Shape;1200;p49">
            <a:extLst>
              <a:ext uri="{FF2B5EF4-FFF2-40B4-BE49-F238E27FC236}">
                <a16:creationId xmlns:a16="http://schemas.microsoft.com/office/drawing/2014/main" id="{E721A404-4B5A-9DE5-84DB-8090B991793B}"/>
              </a:ext>
            </a:extLst>
          </p:cNvPr>
          <p:cNvCxnSpPr>
            <a:cxnSpLocks/>
          </p:cNvCxnSpPr>
          <p:nvPr/>
        </p:nvCxnSpPr>
        <p:spPr>
          <a:xfrm>
            <a:off x="1892205" y="3163101"/>
            <a:ext cx="0" cy="264642"/>
          </a:xfrm>
          <a:prstGeom prst="straightConnector1">
            <a:avLst/>
          </a:prstGeom>
          <a:noFill/>
          <a:ln w="38100" cap="flat" cmpd="sng">
            <a:solidFill>
              <a:schemeClr val="tx1"/>
            </a:solidFill>
            <a:prstDash val="solid"/>
            <a:round/>
            <a:headEnd type="none" w="med" len="med"/>
            <a:tailEnd type="none" w="med" len="med"/>
          </a:ln>
        </p:spPr>
      </p:cxnSp>
      <p:cxnSp>
        <p:nvCxnSpPr>
          <p:cNvPr id="49" name="Google Shape;1201;p49">
            <a:extLst>
              <a:ext uri="{FF2B5EF4-FFF2-40B4-BE49-F238E27FC236}">
                <a16:creationId xmlns:a16="http://schemas.microsoft.com/office/drawing/2014/main" id="{724B7141-737F-B128-C17F-F74F948B91F3}"/>
              </a:ext>
            </a:extLst>
          </p:cNvPr>
          <p:cNvCxnSpPr>
            <a:cxnSpLocks/>
            <a:stCxn id="46" idx="2"/>
            <a:endCxn id="33" idx="0"/>
          </p:cNvCxnSpPr>
          <p:nvPr/>
        </p:nvCxnSpPr>
        <p:spPr>
          <a:xfrm>
            <a:off x="3765197" y="3135954"/>
            <a:ext cx="0" cy="283135"/>
          </a:xfrm>
          <a:prstGeom prst="straightConnector1">
            <a:avLst/>
          </a:prstGeom>
          <a:noFill/>
          <a:ln w="38100" cap="flat" cmpd="sng">
            <a:solidFill>
              <a:schemeClr val="tx1"/>
            </a:solidFill>
            <a:prstDash val="solid"/>
            <a:round/>
            <a:headEnd type="none" w="med" len="med"/>
            <a:tailEnd type="none" w="med" len="med"/>
          </a:ln>
        </p:spPr>
      </p:cxnSp>
      <p:cxnSp>
        <p:nvCxnSpPr>
          <p:cNvPr id="50" name="Google Shape;1202;p49">
            <a:extLst>
              <a:ext uri="{FF2B5EF4-FFF2-40B4-BE49-F238E27FC236}">
                <a16:creationId xmlns:a16="http://schemas.microsoft.com/office/drawing/2014/main" id="{D66C30EF-93E6-6AE4-9747-ACE8220A4A30}"/>
              </a:ext>
            </a:extLst>
          </p:cNvPr>
          <p:cNvCxnSpPr>
            <a:cxnSpLocks/>
            <a:stCxn id="47" idx="4"/>
            <a:endCxn id="32" idx="0"/>
          </p:cNvCxnSpPr>
          <p:nvPr/>
        </p:nvCxnSpPr>
        <p:spPr>
          <a:xfrm>
            <a:off x="5765328" y="3135954"/>
            <a:ext cx="0" cy="283464"/>
          </a:xfrm>
          <a:prstGeom prst="straightConnector1">
            <a:avLst/>
          </a:prstGeom>
          <a:noFill/>
          <a:ln w="38100" cap="flat" cmpd="sng">
            <a:solidFill>
              <a:schemeClr val="tx1"/>
            </a:solidFill>
            <a:prstDash val="solid"/>
            <a:round/>
            <a:headEnd type="none" w="med" len="med"/>
            <a:tailEnd type="none" w="med" len="med"/>
          </a:ln>
        </p:spPr>
      </p:cxnSp>
      <p:sp>
        <p:nvSpPr>
          <p:cNvPr id="51" name="Minus Sign 50">
            <a:extLst>
              <a:ext uri="{FF2B5EF4-FFF2-40B4-BE49-F238E27FC236}">
                <a16:creationId xmlns:a16="http://schemas.microsoft.com/office/drawing/2014/main" id="{42D56AEE-FEF1-13F1-C4FB-AF8F0CE36552}"/>
              </a:ext>
            </a:extLst>
          </p:cNvPr>
          <p:cNvSpPr/>
          <p:nvPr/>
        </p:nvSpPr>
        <p:spPr>
          <a:xfrm>
            <a:off x="2325398" y="2776274"/>
            <a:ext cx="1007264" cy="12079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52" name="Minus Sign 51">
            <a:extLst>
              <a:ext uri="{FF2B5EF4-FFF2-40B4-BE49-F238E27FC236}">
                <a16:creationId xmlns:a16="http://schemas.microsoft.com/office/drawing/2014/main" id="{24848643-D3DC-C4EA-F3B5-079D01932929}"/>
              </a:ext>
            </a:extLst>
          </p:cNvPr>
          <p:cNvSpPr/>
          <p:nvPr/>
        </p:nvSpPr>
        <p:spPr>
          <a:xfrm>
            <a:off x="4167174" y="2751011"/>
            <a:ext cx="1191031"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53" name="Minus Sign 52">
            <a:extLst>
              <a:ext uri="{FF2B5EF4-FFF2-40B4-BE49-F238E27FC236}">
                <a16:creationId xmlns:a16="http://schemas.microsoft.com/office/drawing/2014/main" id="{1513EA35-8F36-7956-DC89-678723B752FB}"/>
              </a:ext>
            </a:extLst>
          </p:cNvPr>
          <p:cNvSpPr/>
          <p:nvPr/>
        </p:nvSpPr>
        <p:spPr>
          <a:xfrm>
            <a:off x="-7036" y="2768865"/>
            <a:ext cx="1449444"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pic>
        <p:nvPicPr>
          <p:cNvPr id="54" name="Picture 53">
            <a:extLst>
              <a:ext uri="{FF2B5EF4-FFF2-40B4-BE49-F238E27FC236}">
                <a16:creationId xmlns:a16="http://schemas.microsoft.com/office/drawing/2014/main" id="{1C50F1CF-23C6-C156-D1E6-6A4055814969}"/>
              </a:ext>
            </a:extLst>
          </p:cNvPr>
          <p:cNvPicPr>
            <a:picLocks noChangeAspect="1"/>
          </p:cNvPicPr>
          <p:nvPr/>
        </p:nvPicPr>
        <p:blipFill>
          <a:blip r:embed="rId4"/>
          <a:srcRect/>
          <a:stretch/>
        </p:blipFill>
        <p:spPr>
          <a:xfrm>
            <a:off x="-4731076" y="2422961"/>
            <a:ext cx="592859" cy="592859"/>
          </a:xfrm>
          <a:prstGeom prst="rect">
            <a:avLst/>
          </a:prstGeom>
        </p:spPr>
      </p:pic>
      <p:pic>
        <p:nvPicPr>
          <p:cNvPr id="55" name="Picture 54">
            <a:extLst>
              <a:ext uri="{FF2B5EF4-FFF2-40B4-BE49-F238E27FC236}">
                <a16:creationId xmlns:a16="http://schemas.microsoft.com/office/drawing/2014/main" id="{6974CCF7-6855-1F97-06E8-50ED7E6C28A5}"/>
              </a:ext>
            </a:extLst>
          </p:cNvPr>
          <p:cNvPicPr>
            <a:picLocks noChangeAspect="1"/>
          </p:cNvPicPr>
          <p:nvPr/>
        </p:nvPicPr>
        <p:blipFill>
          <a:blip r:embed="rId5"/>
          <a:srcRect/>
          <a:stretch/>
        </p:blipFill>
        <p:spPr>
          <a:xfrm>
            <a:off x="-2727155" y="2466389"/>
            <a:ext cx="543068" cy="543068"/>
          </a:xfrm>
          <a:prstGeom prst="rect">
            <a:avLst/>
          </a:prstGeom>
        </p:spPr>
      </p:pic>
      <p:pic>
        <p:nvPicPr>
          <p:cNvPr id="57" name="Picture 56">
            <a:extLst>
              <a:ext uri="{FF2B5EF4-FFF2-40B4-BE49-F238E27FC236}">
                <a16:creationId xmlns:a16="http://schemas.microsoft.com/office/drawing/2014/main" id="{82361EB0-83D5-B4F1-EBEA-0AC1AC6D1D68}"/>
              </a:ext>
            </a:extLst>
          </p:cNvPr>
          <p:cNvPicPr>
            <a:picLocks noChangeAspect="1"/>
          </p:cNvPicPr>
          <p:nvPr/>
        </p:nvPicPr>
        <p:blipFill>
          <a:blip r:embed="rId6"/>
          <a:srcRect/>
          <a:stretch/>
        </p:blipFill>
        <p:spPr>
          <a:xfrm>
            <a:off x="-677106" y="2490998"/>
            <a:ext cx="490776" cy="490776"/>
          </a:xfrm>
          <a:prstGeom prst="rect">
            <a:avLst/>
          </a:prstGeom>
        </p:spPr>
      </p:pic>
      <p:pic>
        <p:nvPicPr>
          <p:cNvPr id="58" name="Picture 57">
            <a:extLst>
              <a:ext uri="{FF2B5EF4-FFF2-40B4-BE49-F238E27FC236}">
                <a16:creationId xmlns:a16="http://schemas.microsoft.com/office/drawing/2014/main" id="{9784EC53-1CC2-4466-D756-A19DE82CC669}"/>
              </a:ext>
            </a:extLst>
          </p:cNvPr>
          <p:cNvPicPr>
            <a:picLocks noChangeAspect="1"/>
          </p:cNvPicPr>
          <p:nvPr/>
        </p:nvPicPr>
        <p:blipFill>
          <a:blip r:embed="rId7"/>
          <a:srcRect/>
          <a:stretch/>
        </p:blipFill>
        <p:spPr>
          <a:xfrm>
            <a:off x="3468427" y="2449136"/>
            <a:ext cx="563617" cy="563617"/>
          </a:xfrm>
          <a:prstGeom prst="rect">
            <a:avLst/>
          </a:prstGeom>
        </p:spPr>
      </p:pic>
      <p:pic>
        <p:nvPicPr>
          <p:cNvPr id="59" name="Picture 58">
            <a:extLst>
              <a:ext uri="{FF2B5EF4-FFF2-40B4-BE49-F238E27FC236}">
                <a16:creationId xmlns:a16="http://schemas.microsoft.com/office/drawing/2014/main" id="{F2AA4122-B8E3-07D7-1910-0F83FACCDE1C}"/>
              </a:ext>
            </a:extLst>
          </p:cNvPr>
          <p:cNvPicPr>
            <a:picLocks noChangeAspect="1"/>
          </p:cNvPicPr>
          <p:nvPr/>
        </p:nvPicPr>
        <p:blipFill>
          <a:blip r:embed="rId8"/>
          <a:srcRect/>
          <a:stretch/>
        </p:blipFill>
        <p:spPr>
          <a:xfrm>
            <a:off x="5493335" y="2420899"/>
            <a:ext cx="580720" cy="580720"/>
          </a:xfrm>
          <a:prstGeom prst="rect">
            <a:avLst/>
          </a:prstGeom>
        </p:spPr>
      </p:pic>
      <p:sp>
        <p:nvSpPr>
          <p:cNvPr id="2054" name="Google Shape;1167;p49">
            <a:extLst>
              <a:ext uri="{FF2B5EF4-FFF2-40B4-BE49-F238E27FC236}">
                <a16:creationId xmlns:a16="http://schemas.microsoft.com/office/drawing/2014/main" id="{9E2E467C-5E88-5DBA-09A8-3BB93C6CACE9}"/>
              </a:ext>
            </a:extLst>
          </p:cNvPr>
          <p:cNvSpPr txBox="1">
            <a:spLocks/>
          </p:cNvSpPr>
          <p:nvPr/>
        </p:nvSpPr>
        <p:spPr>
          <a:xfrm>
            <a:off x="-7591163" y="3421468"/>
            <a:ext cx="1987500" cy="1002593"/>
          </a:xfrm>
          <a:prstGeom prst="rect">
            <a:avLst/>
          </a:prstGeom>
          <a:solidFill>
            <a:schemeClr val="bg1"/>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a:solidFill>
                  <a:srgbClr val="D95B47"/>
                </a:solidFill>
                <a:latin typeface="Lexend Deca" pitchFamily="2" charset="0"/>
                <a:ea typeface="Roboto"/>
                <a:cs typeface="Roboto"/>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b="1" dirty="0">
                <a:solidFill>
                  <a:srgbClr val="FFFFFF"/>
                </a:solidFill>
                <a:latin typeface="Montserrat" panose="00000500000000000000" pitchFamily="2" charset="0"/>
                <a:cs typeface="Arial"/>
                <a:sym typeface="Roboto"/>
              </a:rPr>
              <a:t>Thay đổi kích thước, cắt hình ảnh</a:t>
            </a:r>
          </a:p>
        </p:txBody>
      </p:sp>
      <p:sp>
        <p:nvSpPr>
          <p:cNvPr id="2064" name="Google Shape;1163;p49">
            <a:extLst>
              <a:ext uri="{FF2B5EF4-FFF2-40B4-BE49-F238E27FC236}">
                <a16:creationId xmlns:a16="http://schemas.microsoft.com/office/drawing/2014/main" id="{1A5166E1-DE5A-5A21-B09A-EB5F1476D60E}"/>
              </a:ext>
            </a:extLst>
          </p:cNvPr>
          <p:cNvSpPr txBox="1">
            <a:spLocks/>
          </p:cNvSpPr>
          <p:nvPr/>
        </p:nvSpPr>
        <p:spPr>
          <a:xfrm>
            <a:off x="7015373" y="3419082"/>
            <a:ext cx="1801500" cy="1002601"/>
          </a:xfrm>
          <a:prstGeom prst="rect">
            <a:avLst/>
          </a:prstGeom>
          <a:solidFill>
            <a:srgbClr val="77457D"/>
          </a:solidFill>
          <a:ln w="1270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1400" b="1" dirty="0">
                <a:solidFill>
                  <a:srgbClr val="FFFFFF"/>
                </a:solidFill>
                <a:latin typeface="Montserrat" panose="00000500000000000000" pitchFamily="2" charset="0"/>
                <a:cs typeface="Arial"/>
                <a:sym typeface="Roboto"/>
              </a:rPr>
              <a:t>Freehand Tool </a:t>
            </a:r>
            <a:r>
              <a:rPr lang="en-US" sz="1400" b="1" dirty="0" err="1">
                <a:solidFill>
                  <a:srgbClr val="FFFFFF"/>
                </a:solidFill>
                <a:latin typeface="Montserrat" panose="00000500000000000000" pitchFamily="2" charset="0"/>
                <a:cs typeface="Arial"/>
                <a:sym typeface="Roboto"/>
              </a:rPr>
              <a:t>và</a:t>
            </a:r>
            <a:r>
              <a:rPr lang="en-US" sz="1400" b="1" dirty="0">
                <a:solidFill>
                  <a:srgbClr val="FFFFFF"/>
                </a:solidFill>
                <a:latin typeface="Montserrat" panose="00000500000000000000" pitchFamily="2" charset="0"/>
                <a:cs typeface="Arial"/>
                <a:sym typeface="Roboto"/>
              </a:rPr>
              <a:t> Commenting Tool </a:t>
            </a:r>
            <a:r>
              <a:rPr lang="en-US" sz="1400" b="1" dirty="0" err="1">
                <a:solidFill>
                  <a:srgbClr val="FFFFFF"/>
                </a:solidFill>
                <a:latin typeface="Montserrat" panose="00000500000000000000" pitchFamily="2" charset="0"/>
                <a:cs typeface="Arial"/>
                <a:sym typeface="Roboto"/>
              </a:rPr>
              <a:t>cho</a:t>
            </a:r>
            <a:r>
              <a:rPr lang="en-US" sz="1400" b="1" dirty="0">
                <a:solidFill>
                  <a:srgbClr val="FFFFFF"/>
                </a:solidFill>
                <a:latin typeface="Montserrat" panose="00000500000000000000" pitchFamily="2" charset="0"/>
                <a:cs typeface="Arial"/>
                <a:sym typeface="Roboto"/>
              </a:rPr>
              <a:t> </a:t>
            </a:r>
            <a:r>
              <a:rPr lang="en-US" sz="1400" b="1" dirty="0" err="1">
                <a:solidFill>
                  <a:srgbClr val="FFFFFF"/>
                </a:solidFill>
                <a:latin typeface="Montserrat" panose="00000500000000000000" pitchFamily="2" charset="0"/>
                <a:cs typeface="Arial"/>
                <a:sym typeface="Roboto"/>
              </a:rPr>
              <a:t>giao</a:t>
            </a:r>
            <a:r>
              <a:rPr lang="en-US" sz="1400" b="1" dirty="0">
                <a:solidFill>
                  <a:srgbClr val="FFFFFF"/>
                </a:solidFill>
                <a:latin typeface="Montserrat" panose="00000500000000000000" pitchFamily="2" charset="0"/>
                <a:cs typeface="Arial"/>
                <a:sym typeface="Roboto"/>
              </a:rPr>
              <a:t> </a:t>
            </a:r>
            <a:r>
              <a:rPr lang="en-US" sz="1400" b="1" dirty="0" err="1">
                <a:solidFill>
                  <a:srgbClr val="FFFFFF"/>
                </a:solidFill>
                <a:latin typeface="Montserrat" panose="00000500000000000000" pitchFamily="2" charset="0"/>
                <a:cs typeface="Arial"/>
                <a:sym typeface="Roboto"/>
              </a:rPr>
              <a:t>tiếp</a:t>
            </a:r>
            <a:r>
              <a:rPr lang="en-US" sz="1400" b="1" dirty="0">
                <a:solidFill>
                  <a:srgbClr val="FFFFFF"/>
                </a:solidFill>
                <a:latin typeface="Montserrat" panose="00000500000000000000" pitchFamily="2" charset="0"/>
                <a:cs typeface="Arial"/>
                <a:sym typeface="Roboto"/>
              </a:rPr>
              <a:t> </a:t>
            </a:r>
            <a:r>
              <a:rPr lang="en-US" sz="1400" b="1" dirty="0" err="1">
                <a:solidFill>
                  <a:srgbClr val="FFFFFF"/>
                </a:solidFill>
                <a:latin typeface="Montserrat" panose="00000500000000000000" pitchFamily="2" charset="0"/>
                <a:cs typeface="Arial"/>
                <a:sym typeface="Roboto"/>
              </a:rPr>
              <a:t>trực</a:t>
            </a:r>
            <a:r>
              <a:rPr lang="en-US" sz="1400" b="1" dirty="0">
                <a:solidFill>
                  <a:srgbClr val="FFFFFF"/>
                </a:solidFill>
                <a:latin typeface="Montserrat" panose="00000500000000000000" pitchFamily="2" charset="0"/>
                <a:cs typeface="Arial"/>
                <a:sym typeface="Roboto"/>
              </a:rPr>
              <a:t> </a:t>
            </a:r>
            <a:r>
              <a:rPr lang="en-US" sz="1400" b="1" dirty="0" err="1">
                <a:solidFill>
                  <a:srgbClr val="FFFFFF"/>
                </a:solidFill>
                <a:latin typeface="Montserrat" panose="00000500000000000000" pitchFamily="2" charset="0"/>
                <a:cs typeface="Arial"/>
                <a:sym typeface="Roboto"/>
              </a:rPr>
              <a:t>tiếp</a:t>
            </a:r>
            <a:endParaRPr lang="vi-VN" sz="1400" dirty="0">
              <a:solidFill>
                <a:srgbClr val="FFFFFF"/>
              </a:solidFill>
              <a:latin typeface="Montserrat" panose="00000500000000000000" pitchFamily="2" charset="0"/>
              <a:cs typeface="Arial"/>
              <a:sym typeface="Arial"/>
            </a:endParaRPr>
          </a:p>
        </p:txBody>
      </p:sp>
      <p:sp>
        <p:nvSpPr>
          <p:cNvPr id="2065" name="Google Shape;1182;p49">
            <a:extLst>
              <a:ext uri="{FF2B5EF4-FFF2-40B4-BE49-F238E27FC236}">
                <a16:creationId xmlns:a16="http://schemas.microsoft.com/office/drawing/2014/main" id="{3D22D2A8-9D44-D4FF-9618-4386EB8CCBE6}"/>
              </a:ext>
            </a:extLst>
          </p:cNvPr>
          <p:cNvSpPr/>
          <p:nvPr/>
        </p:nvSpPr>
        <p:spPr>
          <a:xfrm>
            <a:off x="1488313" y="2330173"/>
            <a:ext cx="809100" cy="809100"/>
          </a:xfrm>
          <a:prstGeom prst="ellipse">
            <a:avLst/>
          </a:prstGeom>
          <a:solidFill>
            <a:srgbClr val="92D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sp>
        <p:nvSpPr>
          <p:cNvPr id="2067" name="Minus Sign 2066">
            <a:extLst>
              <a:ext uri="{FF2B5EF4-FFF2-40B4-BE49-F238E27FC236}">
                <a16:creationId xmlns:a16="http://schemas.microsoft.com/office/drawing/2014/main" id="{BCB5AA25-CD5D-C501-E7E8-12D66F0D6E5F}"/>
              </a:ext>
            </a:extLst>
          </p:cNvPr>
          <p:cNvSpPr/>
          <p:nvPr/>
        </p:nvSpPr>
        <p:spPr>
          <a:xfrm>
            <a:off x="6302435" y="2758551"/>
            <a:ext cx="1191031" cy="13851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cxnSp>
        <p:nvCxnSpPr>
          <p:cNvPr id="2068" name="Google Shape;1201;p49">
            <a:extLst>
              <a:ext uri="{FF2B5EF4-FFF2-40B4-BE49-F238E27FC236}">
                <a16:creationId xmlns:a16="http://schemas.microsoft.com/office/drawing/2014/main" id="{D181CA0E-C780-1E76-1879-8704E0E79363}"/>
              </a:ext>
            </a:extLst>
          </p:cNvPr>
          <p:cNvCxnSpPr>
            <a:cxnSpLocks/>
          </p:cNvCxnSpPr>
          <p:nvPr/>
        </p:nvCxnSpPr>
        <p:spPr>
          <a:xfrm>
            <a:off x="7917508" y="3153423"/>
            <a:ext cx="0" cy="283135"/>
          </a:xfrm>
          <a:prstGeom prst="straightConnector1">
            <a:avLst/>
          </a:prstGeom>
          <a:noFill/>
          <a:ln w="38100" cap="flat" cmpd="sng">
            <a:solidFill>
              <a:schemeClr val="tx1"/>
            </a:solidFill>
            <a:prstDash val="solid"/>
            <a:round/>
            <a:headEnd type="none" w="med" len="med"/>
            <a:tailEnd type="none" w="med" len="med"/>
          </a:ln>
        </p:spPr>
      </p:cxnSp>
      <p:sp>
        <p:nvSpPr>
          <p:cNvPr id="61" name="Google Shape;1182;p49">
            <a:extLst>
              <a:ext uri="{FF2B5EF4-FFF2-40B4-BE49-F238E27FC236}">
                <a16:creationId xmlns:a16="http://schemas.microsoft.com/office/drawing/2014/main" id="{28866F45-1BC5-E0C7-CEAD-0A09B58AFDF6}"/>
              </a:ext>
            </a:extLst>
          </p:cNvPr>
          <p:cNvSpPr/>
          <p:nvPr/>
        </p:nvSpPr>
        <p:spPr>
          <a:xfrm>
            <a:off x="7547128" y="2354001"/>
            <a:ext cx="809100" cy="809100"/>
          </a:xfrm>
          <a:prstGeom prst="ellipse">
            <a:avLst/>
          </a:prstGeom>
          <a:solidFill>
            <a:srgbClr val="F486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ontserrat" panose="00000500000000000000" pitchFamily="2" charset="0"/>
              <a:sym typeface="Arial"/>
            </a:endParaRPr>
          </a:p>
        </p:txBody>
      </p:sp>
      <p:pic>
        <p:nvPicPr>
          <p:cNvPr id="62" name="Picture 61">
            <a:extLst>
              <a:ext uri="{FF2B5EF4-FFF2-40B4-BE49-F238E27FC236}">
                <a16:creationId xmlns:a16="http://schemas.microsoft.com/office/drawing/2014/main" id="{347F67BC-7E4D-79BA-116E-F264B5A327EE}"/>
              </a:ext>
            </a:extLst>
          </p:cNvPr>
          <p:cNvPicPr>
            <a:picLocks noChangeAspect="1"/>
          </p:cNvPicPr>
          <p:nvPr/>
        </p:nvPicPr>
        <p:blipFill rotWithShape="1">
          <a:blip r:embed="rId9"/>
          <a:srcRect l="15911" t="15703" r="13249" b="15189"/>
          <a:stretch/>
        </p:blipFill>
        <p:spPr>
          <a:xfrm>
            <a:off x="7694023" y="2481505"/>
            <a:ext cx="545693" cy="554091"/>
          </a:xfrm>
          <a:prstGeom prst="rect">
            <a:avLst/>
          </a:prstGeom>
        </p:spPr>
      </p:pic>
      <p:pic>
        <p:nvPicPr>
          <p:cNvPr id="3" name="Picture 2" descr="Icon&#10;&#10;Description automatically generated">
            <a:extLst>
              <a:ext uri="{FF2B5EF4-FFF2-40B4-BE49-F238E27FC236}">
                <a16:creationId xmlns:a16="http://schemas.microsoft.com/office/drawing/2014/main" id="{D2E9E798-CA49-DD71-EBE0-42EE8BC54D17}"/>
              </a:ext>
            </a:extLst>
          </p:cNvPr>
          <p:cNvPicPr>
            <a:picLocks noChangeAspect="1"/>
          </p:cNvPicPr>
          <p:nvPr/>
        </p:nvPicPr>
        <p:blipFill>
          <a:blip r:embed="rId10"/>
          <a:stretch>
            <a:fillRect/>
          </a:stretch>
        </p:blipFill>
        <p:spPr>
          <a:xfrm rot="10800000">
            <a:off x="1644259" y="2507441"/>
            <a:ext cx="482996" cy="482996"/>
          </a:xfrm>
          <a:prstGeom prst="rect">
            <a:avLst/>
          </a:prstGeom>
        </p:spPr>
      </p:pic>
      <p:sp>
        <p:nvSpPr>
          <p:cNvPr id="2" name="Oval 1">
            <a:extLst>
              <a:ext uri="{FF2B5EF4-FFF2-40B4-BE49-F238E27FC236}">
                <a16:creationId xmlns:a16="http://schemas.microsoft.com/office/drawing/2014/main" id="{8476E701-003C-1282-BA22-19600C9CFFB0}"/>
              </a:ext>
            </a:extLst>
          </p:cNvPr>
          <p:cNvSpPr/>
          <p:nvPr/>
        </p:nvSpPr>
        <p:spPr>
          <a:xfrm>
            <a:off x="8193386" y="4733469"/>
            <a:ext cx="858250" cy="308431"/>
          </a:xfrm>
          <a:prstGeom prst="ellipse">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77457D"/>
                </a:solidFill>
                <a:latin typeface="Segoe UI" panose="020B0502040204020203" pitchFamily="34" charset="0"/>
                <a:cs typeface="Segoe UI" panose="020B0502040204020203" pitchFamily="34" charset="0"/>
              </a:rPr>
              <a:t>9/37</a:t>
            </a:r>
          </a:p>
        </p:txBody>
      </p:sp>
    </p:spTree>
    <p:extLst>
      <p:ext uri="{BB962C8B-B14F-4D97-AF65-F5344CB8AC3E}">
        <p14:creationId xmlns:p14="http://schemas.microsoft.com/office/powerpoint/2010/main" val="885378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Design Thinking in Entrepreneurship Workshop by Slidesgo">
  <a:themeElements>
    <a:clrScheme name="Simple Light">
      <a:dk1>
        <a:srgbClr val="504949"/>
      </a:dk1>
      <a:lt1>
        <a:srgbClr val="77457D"/>
      </a:lt1>
      <a:dk2>
        <a:srgbClr val="5CC9BF"/>
      </a:dk2>
      <a:lt2>
        <a:srgbClr val="B5C7BA"/>
      </a:lt2>
      <a:accent1>
        <a:srgbClr val="C46345"/>
      </a:accent1>
      <a:accent2>
        <a:srgbClr val="2C6AA3"/>
      </a:accent2>
      <a:accent3>
        <a:srgbClr val="000000"/>
      </a:accent3>
      <a:accent4>
        <a:srgbClr val="DEDEDE"/>
      </a:accent4>
      <a:accent5>
        <a:srgbClr val="EBEBEB"/>
      </a:accent5>
      <a:accent6>
        <a:srgbClr val="FCFCF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1718</TotalTime>
  <Words>2679</Words>
  <Application>Microsoft Office PowerPoint</Application>
  <PresentationFormat>On-screen Show (16:9)</PresentationFormat>
  <Paragraphs>381</Paragraphs>
  <Slides>37</Slides>
  <Notes>35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37</vt:i4>
      </vt:variant>
    </vt:vector>
  </HeadingPairs>
  <TitlesOfParts>
    <vt:vector size="54" baseType="lpstr">
      <vt:lpstr>Lobster</vt:lpstr>
      <vt:lpstr>Barlow Semi Condensed</vt:lpstr>
      <vt:lpstr>Segoe UI</vt:lpstr>
      <vt:lpstr>Wingdings</vt:lpstr>
      <vt:lpstr>Didact Gothic</vt:lpstr>
      <vt:lpstr>Paytone One</vt:lpstr>
      <vt:lpstr>Segoe UI Black</vt:lpstr>
      <vt:lpstr>Arial</vt:lpstr>
      <vt:lpstr>Calibri</vt:lpstr>
      <vt:lpstr>Fjalla One</vt:lpstr>
      <vt:lpstr>Anaheim</vt:lpstr>
      <vt:lpstr>Hammersmith One</vt:lpstr>
      <vt:lpstr>Bayon</vt:lpstr>
      <vt:lpstr>Montserrat</vt:lpstr>
      <vt:lpstr>Times New Roman</vt:lpstr>
      <vt:lpstr>Open Sans</vt:lpstr>
      <vt:lpstr>Design Thinking in Entrepreneurship Workshop by Slidesgo</vt:lpstr>
      <vt:lpstr>PowerPoint Presentation</vt:lpstr>
      <vt:lpstr>PowerPoint Presentation</vt:lpstr>
      <vt:lpstr>NỘI DUNG</vt:lpstr>
      <vt:lpstr>Giới thiệu</vt:lpstr>
      <vt:lpstr>PowerPoint Presentation</vt:lpstr>
      <vt:lpstr>7,000,000</vt:lpstr>
      <vt:lpstr>NỘI DUNG</vt:lpstr>
      <vt:lpstr>Các tính năng của InVision Studio</vt:lpstr>
      <vt:lpstr>Các tính năng của InVision Studio</vt:lpstr>
      <vt:lpstr>THAY ĐỔI KÍCH THƯỚC, CẮT HÌNH ẢNH</vt:lpstr>
      <vt:lpstr>LIÊN KẾT CÁC BẢNG VẼ THÀNH MỘT GIAO DIỆN THỐNG NHẤT</vt:lpstr>
      <vt:lpstr>TẠO PROTOTYPE MÀ KHÔNG CẦN VIẾT CODE</vt:lpstr>
      <vt:lpstr>INVISION CLOUD</vt:lpstr>
      <vt:lpstr>COMPONENTS</vt:lpstr>
      <vt:lpstr>CÔNG CỤ CHUYỂN ĐỘNG &amp; HOẠT HÌNH CHI TIẾT</vt:lpstr>
      <vt:lpstr>THIẾT KẾ DỰA TRÊN VECTOR VÀ THIẾT KẾ RESPONSIVE</vt:lpstr>
      <vt:lpstr>FREEHAND TOOL VÀ COMMENTING TOOL CHO GIAO TIẾP TRỰC TIẾP</vt:lpstr>
      <vt:lpstr>NỘI DUNG</vt:lpstr>
      <vt:lpstr>Bản quyền &amp; giá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vt:lpstr>
      <vt:lpstr>Ưu nhược điểm &amp; so sánh</vt:lpstr>
      <vt:lpstr>PowerPoint Presentation</vt:lpstr>
      <vt:lpstr>PowerPoint Presentation</vt:lpstr>
      <vt:lpstr>05.</vt:lpstr>
      <vt:lpstr>NỘI DUNG</vt:lpstr>
      <vt:lpstr>PowerPoint Presentation</vt:lpstr>
      <vt:lpstr>PowerPoint Presentation</vt:lpstr>
      <vt:lpstr>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 IN ENTREPRENEURSHIP</dc:title>
  <cp:lastModifiedBy>Tan Tran Nhat</cp:lastModifiedBy>
  <cp:revision>12</cp:revision>
  <dcterms:modified xsi:type="dcterms:W3CDTF">2022-11-19T07:25:06Z</dcterms:modified>
</cp:coreProperties>
</file>